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D4BF-0743-4B96-855C-2CF4DBD84660}" type="datetimeFigureOut">
              <a:rPr lang="en-US" smtClean="0"/>
              <a:t>08-Jun-19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B788-668F-4408-9EC9-43A3D99B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0303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SHIRA </a:t>
            </a:r>
            <a:r>
              <a:rPr lang="en-US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</a:br>
            <a:r>
              <a:rPr lang="en-US" sz="31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Enjoy Regional </a:t>
            </a:r>
            <a:r>
              <a:rPr lang="en-US" sz="31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Songs in </a:t>
            </a:r>
            <a:r>
              <a:rPr lang="en-US" sz="31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your Pocket</a:t>
            </a:r>
            <a:endParaRPr lang="en-US" sz="3100" dirty="0">
              <a:solidFill>
                <a:schemeClr val="bg1"/>
              </a:solidFill>
              <a:latin typeface="Bernard MT Condensed" panose="02050806060905020404" pitchFamily="18" charset="0"/>
              <a:ea typeface="Amperzan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9" y="858377"/>
            <a:ext cx="2401829" cy="47823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0101" y="3966931"/>
            <a:ext cx="7104404" cy="1008599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Pembuatan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lagu-lagu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Indonesia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android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Android studio (SHIRA)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862" y="42724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Dibuat</a:t>
            </a:r>
            <a:r>
              <a:rPr lang="en-US" sz="32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oleh</a:t>
            </a:r>
            <a:r>
              <a:rPr lang="en-US" sz="32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 GATRA YOLANDA </a:t>
            </a:r>
            <a:r>
              <a:rPr lang="en-US" sz="3200" dirty="0" err="1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dan</a:t>
            </a:r>
            <a:r>
              <a:rPr lang="en-US" sz="32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mperzand" pitchFamily="2" charset="0"/>
              </a:rPr>
              <a:t> ROBERTUS ZIDAN</a:t>
            </a:r>
            <a:endParaRPr lang="en-US" sz="3200" dirty="0">
              <a:solidFill>
                <a:schemeClr val="bg1"/>
              </a:solidFill>
              <a:latin typeface="Bernard MT Condensed" panose="02050806060905020404" pitchFamily="18" charset="0"/>
              <a:ea typeface="Amperz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PENJELASAN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yang modern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music yang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dikembangkan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namun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kebanyakan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memuat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music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luar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negeri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genre Pop, Hip-hop, rock ,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sebagainya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Sementara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, di Indonesia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mempunyai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ratusan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hingga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ribuan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lagu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local yang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bagus-bagus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enak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dengar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, yang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adat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istiadat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daerahnya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Kami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berinsiatif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ingin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android yang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berisi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lagu-lagu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daerah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diindonesia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yaitu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provinsi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aceh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hingga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papua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mungkin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saat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kaula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muda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milenial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mulai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melupakan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lagu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daerahnya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masing-masing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diharapkan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membangkitkan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melestarikan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mempublikasikan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kembali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lagu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712" y="2845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HALAMAN PERTAMA/AWAL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781" y="1825625"/>
            <a:ext cx="4280731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Terdapat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logo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saat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memulai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12" y="1610133"/>
            <a:ext cx="2401829" cy="4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53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TAMPILAN LIST LAGU 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270" y="1835051"/>
            <a:ext cx="4178181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Merupakan</a:t>
            </a:r>
            <a:r>
              <a:rPr lang="en-US" sz="32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tampilan</a:t>
            </a:r>
            <a:r>
              <a:rPr lang="en-US" sz="32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list </a:t>
            </a:r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lagu</a:t>
            </a:r>
            <a:r>
              <a:rPr lang="en-US" sz="32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akan</a:t>
            </a:r>
            <a:r>
              <a:rPr lang="en-US" sz="32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diputar</a:t>
            </a:r>
            <a:r>
              <a:rPr lang="en-US" sz="3200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pada</a:t>
            </a:r>
            <a:r>
              <a:rPr lang="en-US" sz="32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aplikasi</a:t>
            </a:r>
            <a:endParaRPr lang="en-US" sz="3200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53" y="1516404"/>
            <a:ext cx="2401829" cy="4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11353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TAMPILAN SHIRA SAAT MEMUTAR LAGU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26" y="2033588"/>
            <a:ext cx="2182602" cy="4351338"/>
          </a:xfrm>
        </p:spPr>
      </p:pic>
    </p:spTree>
    <p:extLst>
      <p:ext uri="{BB962C8B-B14F-4D97-AF65-F5344CB8AC3E}">
        <p14:creationId xmlns:p14="http://schemas.microsoft.com/office/powerpoint/2010/main" val="19197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TAHAPAN PEMBUATAN PROGRAM SHIRA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Berdasarkan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tahapan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dari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pembuatan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program SHIRA </a:t>
            </a:r>
            <a:r>
              <a:rPr lang="en-GB" dirty="0" err="1" smtClean="0">
                <a:solidFill>
                  <a:schemeClr val="bg1"/>
                </a:solidFill>
              </a:rPr>
              <a:t>yaitu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sebagai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berikut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Meng</a:t>
            </a:r>
            <a:r>
              <a:rPr lang="en-GB" dirty="0">
                <a:solidFill>
                  <a:schemeClr val="bg1"/>
                </a:solidFill>
              </a:rPr>
              <a:t>-install software </a:t>
            </a:r>
            <a:r>
              <a:rPr lang="en-US" dirty="0" smtClean="0">
                <a:solidFill>
                  <a:schemeClr val="bg1"/>
                </a:solidFill>
              </a:rPr>
              <a:t>Android Studio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GB" dirty="0" err="1" smtClean="0">
                <a:solidFill>
                  <a:schemeClr val="bg1"/>
                </a:solidFill>
              </a:rPr>
              <a:t>Berkonsultasi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dengan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Pembimbing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Mencari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referensi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dengan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menggunakan</a:t>
            </a:r>
            <a:r>
              <a:rPr lang="en-GB" dirty="0">
                <a:solidFill>
                  <a:schemeClr val="bg1"/>
                </a:solidFill>
              </a:rPr>
              <a:t> internet </a:t>
            </a:r>
            <a:r>
              <a:rPr lang="en-GB" dirty="0" err="1">
                <a:solidFill>
                  <a:schemeClr val="bg1"/>
                </a:solidFill>
              </a:rPr>
              <a:t>seperti</a:t>
            </a:r>
            <a:r>
              <a:rPr lang="en-GB" dirty="0">
                <a:solidFill>
                  <a:schemeClr val="bg1"/>
                </a:solidFill>
              </a:rPr>
              <a:t> E-book, Video tutorial, </a:t>
            </a:r>
            <a:r>
              <a:rPr lang="en-GB" dirty="0" err="1">
                <a:solidFill>
                  <a:schemeClr val="bg1"/>
                </a:solidFill>
              </a:rPr>
              <a:t>dan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Jurnal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Mengimplementasikan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nya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langsung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melalui</a:t>
            </a:r>
            <a:r>
              <a:rPr lang="en-GB" dirty="0">
                <a:solidFill>
                  <a:schemeClr val="bg1"/>
                </a:solidFill>
              </a:rPr>
              <a:t> smartphone </a:t>
            </a:r>
            <a:r>
              <a:rPr lang="en-GB" dirty="0" err="1">
                <a:solidFill>
                  <a:schemeClr val="bg1"/>
                </a:solidFill>
              </a:rPr>
              <a:t>dengan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menginstall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lang="en-US" dirty="0" err="1" smtClean="0">
                <a:solidFill>
                  <a:schemeClr val="bg1"/>
                </a:solidFill>
              </a:rPr>
              <a:t>apk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mencoba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memutar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musik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0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97" y="30530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Beach Society" pitchFamily="2" charset="0"/>
              </a:rPr>
              <a:t>HASIL JALANNYA APLIKASI</a:t>
            </a:r>
            <a:endParaRPr lang="en-US" sz="6000" b="1" dirty="0">
              <a:solidFill>
                <a:schemeClr val="bg1"/>
              </a:solidFill>
              <a:latin typeface="Beach Society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/>
          <a:stretch/>
        </p:blipFill>
        <p:spPr>
          <a:xfrm>
            <a:off x="1238577" y="1692495"/>
            <a:ext cx="2793763" cy="48181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/>
          <a:stretch/>
        </p:blipFill>
        <p:spPr>
          <a:xfrm>
            <a:off x="7893259" y="1658311"/>
            <a:ext cx="2806181" cy="4852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"/>
          <a:stretch/>
        </p:blipFill>
        <p:spPr>
          <a:xfrm>
            <a:off x="4728249" y="1648496"/>
            <a:ext cx="2807357" cy="48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TERIMA KASIH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3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Amperzand</vt:lpstr>
      <vt:lpstr>Arial</vt:lpstr>
      <vt:lpstr>Arial Black</vt:lpstr>
      <vt:lpstr>Beach Society</vt:lpstr>
      <vt:lpstr>Bernard MT Condensed</vt:lpstr>
      <vt:lpstr>Calibri</vt:lpstr>
      <vt:lpstr>Calibri Light</vt:lpstr>
      <vt:lpstr>Proxima Nova Rg</vt:lpstr>
      <vt:lpstr>Office Theme</vt:lpstr>
      <vt:lpstr>SHIRA  Enjoy Regional Songs in your Pocket</vt:lpstr>
      <vt:lpstr>PENJELASAN</vt:lpstr>
      <vt:lpstr>HALAMAN PERTAMA/AWAL</vt:lpstr>
      <vt:lpstr>TAMPILAN LIST LAGU </vt:lpstr>
      <vt:lpstr>TAMPILAN SHIRA SAAT MEMUTAR LAGU</vt:lpstr>
      <vt:lpstr>TAHAPAN PEMBUATAN PROGRAM SHIRA</vt:lpstr>
      <vt:lpstr>HASIL JALANNYA APLIKASI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Shira</dc:title>
  <dc:creator>Windows User</dc:creator>
  <cp:lastModifiedBy>Windows User</cp:lastModifiedBy>
  <cp:revision>11</cp:revision>
  <dcterms:created xsi:type="dcterms:W3CDTF">2019-05-21T16:12:12Z</dcterms:created>
  <dcterms:modified xsi:type="dcterms:W3CDTF">2019-06-08T01:15:49Z</dcterms:modified>
</cp:coreProperties>
</file>