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55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2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52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27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88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8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45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58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45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1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0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6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2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33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C19FAB-18E0-49C1-BBED-783FE220E9C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1192-B523-4F59-AD81-FEB98C1D3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393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622060"/>
            <a:ext cx="10404699" cy="2677648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Олег Владимирович, Путин и Инопланетяне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 smtClean="0"/>
              <a:t>Подготовил Гацко Дмитрий)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45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Разбаловка</a:t>
            </a:r>
            <a:r>
              <a:rPr lang="ru-RU" dirty="0" smtClean="0"/>
              <a:t>.			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479" y="1415244"/>
            <a:ext cx="11265152" cy="4195481"/>
          </a:xfrm>
        </p:spPr>
        <p:txBody>
          <a:bodyPr/>
          <a:lstStyle/>
          <a:p>
            <a:r>
              <a:rPr lang="ru-RU" dirty="0" smtClean="0"/>
              <a:t>Ну надеяться на что-то странно при плохом проекте.</a:t>
            </a:r>
          </a:p>
          <a:p>
            <a:r>
              <a:rPr lang="ru-RU" dirty="0" smtClean="0"/>
              <a:t>Но думаю проект всё же хороший по оценкам будет)))</a:t>
            </a:r>
          </a:p>
          <a:p>
            <a:r>
              <a:rPr lang="ru-RU" dirty="0" smtClean="0"/>
              <a:t>Надеюсь на хороший балл от своего хорошего </a:t>
            </a:r>
            <a:r>
              <a:rPr lang="ru-RU" dirty="0" err="1" smtClean="0"/>
              <a:t>препода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sz="6600" dirty="0" smtClean="0"/>
              <a:t>Спасибо за внимание!!!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4866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Игра?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Инопланетяне вторгаются на Землю, и только игрок правильными решениями </a:t>
            </a:r>
            <a:r>
              <a:rPr lang="ru-RU" dirty="0" err="1" smtClean="0"/>
              <a:t>модет</a:t>
            </a:r>
            <a:r>
              <a:rPr lang="ru-RU" dirty="0" smtClean="0"/>
              <a:t> остановить их …</a:t>
            </a:r>
            <a:br>
              <a:rPr lang="ru-RU" dirty="0" smtClean="0"/>
            </a:br>
            <a:r>
              <a:rPr lang="ru-RU" dirty="0" smtClean="0"/>
              <a:t>Текстовая консольная новелла с 3 концовками.</a:t>
            </a:r>
          </a:p>
          <a:p>
            <a:r>
              <a:rPr lang="ru-RU" dirty="0" smtClean="0"/>
              <a:t>Новый хит 2023 года – Спешите поиграть в новеллу </a:t>
            </a:r>
          </a:p>
          <a:p>
            <a:r>
              <a:rPr lang="en-US" dirty="0" smtClean="0"/>
              <a:t>“</a:t>
            </a:r>
            <a:r>
              <a:rPr lang="ru-RU" dirty="0" smtClean="0"/>
              <a:t>Олег Владимирович, Путин и Инопланетяне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Только сейчас когда разработчик игры презентует её.</a:t>
            </a:r>
            <a:br>
              <a:rPr lang="ru-RU" dirty="0" smtClean="0"/>
            </a:br>
            <a:r>
              <a:rPr lang="ru-RU" dirty="0" smtClean="0"/>
              <a:t>Спешите!!!! Спешите!!!! Спешите!!!!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2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873" y="1010001"/>
            <a:ext cx="1441996" cy="4910852"/>
          </a:xfrm>
        </p:spPr>
        <p:txBody>
          <a:bodyPr/>
          <a:lstStyle/>
          <a:p>
            <a:r>
              <a:rPr lang="ru-RU" sz="6000" dirty="0" smtClean="0"/>
              <a:t>Внезапно!!!!</a:t>
            </a:r>
            <a:endParaRPr lang="ru-RU" sz="6000" dirty="0"/>
          </a:p>
        </p:txBody>
      </p:sp>
      <p:pic>
        <p:nvPicPr>
          <p:cNvPr id="1026" name="Picture 2" descr="https://www.meme-arsenal.com/memes/f5b0a7ce0d739dda037522f929c0c4a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5376" y="-1581880"/>
            <a:ext cx="7401873" cy="51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42669 -2.22222E-6 C 0.61771 -2.22222E-6 0.8543 0.09514 0.8543 0.17292 L 0.8543 0.3472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08" y="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вся эта </a:t>
            </a:r>
            <a:r>
              <a:rPr lang="ru-RU" dirty="0" err="1" smtClean="0"/>
              <a:t>прога</a:t>
            </a:r>
            <a:r>
              <a:rPr lang="ru-RU" dirty="0" smtClean="0"/>
              <a:t> </a:t>
            </a:r>
            <a:r>
              <a:rPr lang="ru-RU" dirty="0" err="1" smtClean="0"/>
              <a:t>робит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Довольно просто, сначала это простой линейный алгоритм, однако, потом появляются выборы влияющие на исход концовки.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Обычный </a:t>
            </a:r>
            <a:r>
              <a:rPr lang="ru-RU" dirty="0" err="1" smtClean="0"/>
              <a:t>принт</a:t>
            </a:r>
            <a:r>
              <a:rPr lang="ru-RU" dirty="0" smtClean="0"/>
              <a:t> отвечает за диалоги.</a:t>
            </a:r>
          </a:p>
          <a:p>
            <a:endParaRPr lang="ru-RU" dirty="0"/>
          </a:p>
          <a:p>
            <a:r>
              <a:rPr lang="ru-RU" dirty="0" smtClean="0"/>
              <a:t>Текстовые файлы содержат картинки, вопросы и </a:t>
            </a:r>
            <a:r>
              <a:rPr lang="ru-RU" dirty="0" err="1" smtClean="0"/>
              <a:t>доп</a:t>
            </a:r>
            <a:r>
              <a:rPr lang="ru-RU" dirty="0" smtClean="0"/>
              <a:t> инфу.</a:t>
            </a:r>
          </a:p>
          <a:p>
            <a:endParaRPr lang="ru-RU" dirty="0"/>
          </a:p>
          <a:p>
            <a:r>
              <a:rPr lang="en-US" dirty="0" err="1" smtClean="0"/>
              <a:t>Json</a:t>
            </a:r>
            <a:r>
              <a:rPr lang="en-US" dirty="0" smtClean="0"/>
              <a:t>-</a:t>
            </a:r>
            <a:r>
              <a:rPr lang="ru-RU" dirty="0" smtClean="0"/>
              <a:t>файлы отвечают за статистику персонажа(в нашем случае это Путин и инфа о нем с корабля пришельцев).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clear()</a:t>
            </a:r>
            <a:r>
              <a:rPr lang="ru-RU" dirty="0" smtClean="0"/>
              <a:t> или просто </a:t>
            </a:r>
            <a:r>
              <a:rPr lang="en-US" dirty="0" smtClean="0"/>
              <a:t>clear()</a:t>
            </a:r>
            <a:r>
              <a:rPr lang="ru-RU" dirty="0" smtClean="0"/>
              <a:t> – очистка консоли.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8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ru-RU" dirty="0" smtClean="0"/>
              <a:t> – </a:t>
            </a:r>
            <a:r>
              <a:rPr lang="ru-RU" dirty="0" err="1" smtClean="0"/>
              <a:t>джейсончик</a:t>
            </a:r>
            <a:r>
              <a:rPr lang="ru-RU" dirty="0" smtClean="0"/>
              <a:t> </a:t>
            </a:r>
            <a:r>
              <a:rPr lang="ru-RU" dirty="0" err="1" smtClean="0"/>
              <a:t>собсна</a:t>
            </a:r>
            <a:r>
              <a:rPr lang="ru-RU" dirty="0" smtClean="0"/>
              <a:t>)</a:t>
            </a:r>
            <a:br>
              <a:rPr lang="ru-RU" dirty="0" smtClean="0"/>
            </a:br>
            <a:endParaRPr lang="ru-RU" dirty="0" smtClean="0"/>
          </a:p>
          <a:p>
            <a:r>
              <a:rPr lang="en-US" dirty="0" smtClean="0"/>
              <a:t>Time</a:t>
            </a:r>
            <a:r>
              <a:rPr lang="ru-RU" dirty="0" smtClean="0"/>
              <a:t> – и нет это не газета, а время. В основном используется только </a:t>
            </a:r>
            <a:r>
              <a:rPr lang="en-US" dirty="0" smtClean="0"/>
              <a:t>sleep()</a:t>
            </a:r>
            <a:endParaRPr lang="ru-RU" dirty="0" smtClean="0"/>
          </a:p>
          <a:p>
            <a:r>
              <a:rPr lang="en-US" dirty="0" smtClean="0"/>
              <a:t>OS – </a:t>
            </a:r>
            <a:r>
              <a:rPr lang="ru-RU" dirty="0" smtClean="0"/>
              <a:t>что-то вроде работы с </a:t>
            </a:r>
            <a:r>
              <a:rPr lang="ru-RU" dirty="0" err="1" smtClean="0"/>
              <a:t>операционкой</a:t>
            </a:r>
            <a:r>
              <a:rPr lang="ru-RU" dirty="0" smtClean="0"/>
              <a:t>, в проекте используется чисто для создания функции очистки консоли.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86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137" y="452718"/>
            <a:ext cx="9668697" cy="1400530"/>
          </a:xfrm>
        </p:spPr>
        <p:txBody>
          <a:bodyPr/>
          <a:lstStyle/>
          <a:p>
            <a:r>
              <a:rPr lang="ru-RU" dirty="0" smtClean="0"/>
              <a:t>Трудности при работе с проектом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46664"/>
            <a:ext cx="8946541" cy="4801736"/>
          </a:xfrm>
        </p:spPr>
        <p:txBody>
          <a:bodyPr/>
          <a:lstStyle/>
          <a:p>
            <a:r>
              <a:rPr lang="ru-RU" dirty="0" smtClean="0"/>
              <a:t>Первый опыт работы с кучей файлов, так еще и в масштабном проекте.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Мои косяки и отвлечения, а также злость из-за проблем с работой.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Вывод из файла русского языка, решена благодаря помощи Артема , не снижай </a:t>
            </a:r>
            <a:r>
              <a:rPr lang="ru-RU" dirty="0" err="1" smtClean="0"/>
              <a:t>пож</a:t>
            </a:r>
            <a:r>
              <a:rPr lang="ru-RU" dirty="0" smtClean="0"/>
              <a:t> баллов за самостоятельность((((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Большие затраты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5018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42" y="1199733"/>
            <a:ext cx="4878835" cy="2727278"/>
          </a:xfrm>
          <a:prstGeom prst="rect">
            <a:avLst/>
          </a:prstGeom>
        </p:spPr>
      </p:pic>
      <p:pic>
        <p:nvPicPr>
          <p:cNvPr id="2052" name="Picture 4" descr="https://cdn.discordapp.com/attachments/1027138337624031302/1062100638428831804/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146" y="1207331"/>
            <a:ext cx="5449849" cy="272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discordapp.com/attachments/1027138337624031302/1062100639926202451/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1" y="4120182"/>
            <a:ext cx="4878835" cy="260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145" y="4120182"/>
            <a:ext cx="5449849" cy="26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744" y="0"/>
            <a:ext cx="9404723" cy="838872"/>
          </a:xfrm>
        </p:spPr>
        <p:txBody>
          <a:bodyPr/>
          <a:lstStyle/>
          <a:p>
            <a:r>
              <a:rPr lang="ru-RU" dirty="0" smtClean="0"/>
              <a:t>Ещё </a:t>
            </a:r>
            <a:r>
              <a:rPr lang="ru-RU" dirty="0" err="1" smtClean="0"/>
              <a:t>скрины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4" y="714181"/>
            <a:ext cx="5355198" cy="29666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08" y="714181"/>
            <a:ext cx="5720071" cy="29666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44" y="3810550"/>
            <a:ext cx="5355198" cy="28540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608" y="3810549"/>
            <a:ext cx="5720071" cy="28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1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2463" y="248002"/>
            <a:ext cx="9404723" cy="1400530"/>
          </a:xfrm>
        </p:spPr>
        <p:txBody>
          <a:bodyPr/>
          <a:lstStyle/>
          <a:p>
            <a:r>
              <a:rPr lang="ru-RU" dirty="0" smtClean="0"/>
              <a:t>Ещё чуть </a:t>
            </a:r>
            <a:r>
              <a:rPr lang="ru-RU" dirty="0" err="1" smtClean="0"/>
              <a:t>скринов</a:t>
            </a:r>
            <a:r>
              <a:rPr lang="ru-RU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9" y="1152983"/>
            <a:ext cx="5186149" cy="276392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8" y="1152983"/>
            <a:ext cx="5158854" cy="27493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878" y="4048758"/>
            <a:ext cx="5158854" cy="26864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69" y="4048758"/>
            <a:ext cx="5186149" cy="26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122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Олег Владимирович, Путин и Инопланетяне</vt:lpstr>
      <vt:lpstr>О чем Игра?</vt:lpstr>
      <vt:lpstr>Внезапно!!!!</vt:lpstr>
      <vt:lpstr>Как вся эта прога робит?</vt:lpstr>
      <vt:lpstr>Библиотеки</vt:lpstr>
      <vt:lpstr>Трудности при работе с проектом</vt:lpstr>
      <vt:lpstr>Скрины</vt:lpstr>
      <vt:lpstr>Ещё скрины)</vt:lpstr>
      <vt:lpstr>Ещё чуть скринов)</vt:lpstr>
      <vt:lpstr>Разбаловка.   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Олег Владимирович, Путин и Инопланетяне</dc:title>
  <dc:creator>Пользователь Windows</dc:creator>
  <cp:lastModifiedBy>Пользователь Windows</cp:lastModifiedBy>
  <cp:revision>14</cp:revision>
  <dcterms:created xsi:type="dcterms:W3CDTF">2023-01-12T15:00:27Z</dcterms:created>
  <dcterms:modified xsi:type="dcterms:W3CDTF">2023-01-14T18:14:09Z</dcterms:modified>
</cp:coreProperties>
</file>