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58" r:id="rId6"/>
    <p:sldId id="264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7496-1985-4674-B59E-D0D6F44AAD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B4FC-6C90-4E73-9892-B5CF85B90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8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53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5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76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5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8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6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5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4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9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8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8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0A8D-1D33-4DF9-ABFE-BE20428D7034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8468-2A51-4C1D-9CBA-FD92C6CE0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9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Whiteboard: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Графический </a:t>
            </a:r>
            <a:r>
              <a:rPr lang="ru-RU" dirty="0" smtClean="0"/>
              <a:t>редактор</a:t>
            </a:r>
            <a:br>
              <a:rPr lang="ru-RU" dirty="0" smtClean="0"/>
            </a:br>
            <a:r>
              <a:rPr lang="ru-RU" dirty="0" smtClean="0"/>
              <a:t>на библиотеке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Гацко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7374" y="1113183"/>
            <a:ext cx="11484626" cy="4028660"/>
          </a:xfrm>
        </p:spPr>
        <p:txBody>
          <a:bodyPr>
            <a:normAutofit/>
          </a:bodyPr>
          <a:lstStyle/>
          <a:p>
            <a:r>
              <a:rPr lang="ru-RU" sz="12000" dirty="0" smtClean="0"/>
              <a:t>Спасибо за внимание!</a:t>
            </a:r>
            <a:endParaRPr lang="ru-RU" sz="12000" dirty="0"/>
          </a:p>
        </p:txBody>
      </p:sp>
    </p:spTree>
    <p:extLst>
      <p:ext uri="{BB962C8B-B14F-4D97-AF65-F5344CB8AC3E}">
        <p14:creationId xmlns:p14="http://schemas.microsoft.com/office/powerpoint/2010/main" val="9173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97496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364974" y="2107096"/>
            <a:ext cx="10614991" cy="2464904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Проект реализовывает собой аналог графического редактора </a:t>
            </a:r>
            <a:r>
              <a:rPr lang="en-US" sz="2000" dirty="0" smtClean="0"/>
              <a:t>paint,</a:t>
            </a:r>
          </a:p>
          <a:p>
            <a:r>
              <a:rPr lang="ru-RU" sz="2000" dirty="0" smtClean="0"/>
              <a:t>Выполненный в библиотеке </a:t>
            </a:r>
            <a:r>
              <a:rPr lang="en-US" sz="2000" dirty="0" err="1" smtClean="0"/>
              <a:t>pygame</a:t>
            </a:r>
            <a:endParaRPr lang="ru-RU" sz="2000" dirty="0" smtClean="0"/>
          </a:p>
          <a:p>
            <a:r>
              <a:rPr lang="ru-RU" sz="2000" dirty="0" smtClean="0"/>
              <a:t>Существуют несколько типов кистей, которые можно переключать нажатием </a:t>
            </a:r>
            <a:r>
              <a:rPr lang="ru-RU" sz="2000" dirty="0" smtClean="0"/>
              <a:t>кнопки.</a:t>
            </a:r>
          </a:p>
          <a:p>
            <a:r>
              <a:rPr lang="ru-RU" sz="2000" dirty="0" smtClean="0"/>
              <a:t>Также можно увеличивать,  уменьшать  размер или </a:t>
            </a:r>
            <a:r>
              <a:rPr lang="ru-RU" sz="2000" dirty="0" err="1" smtClean="0"/>
              <a:t>коэффицент</a:t>
            </a:r>
            <a:r>
              <a:rPr lang="ru-RU" sz="2000" dirty="0" smtClean="0"/>
              <a:t> красного, зелёного или синего цвета(по системе </a:t>
            </a:r>
            <a:r>
              <a:rPr lang="en-US" sz="2000" dirty="0" smtClean="0"/>
              <a:t>RGB)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98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</a:t>
            </a:r>
            <a:r>
              <a:rPr lang="ru-RU" dirty="0" err="1" smtClean="0"/>
              <a:t>Изуча</a:t>
            </a:r>
            <a:r>
              <a:rPr lang="ru-RU" dirty="0" smtClean="0"/>
              <a:t> библиотеку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 реализовать на основе полученных знаний </a:t>
            </a:r>
          </a:p>
          <a:p>
            <a:pPr marL="0" indent="0">
              <a:buNone/>
            </a:pPr>
            <a:r>
              <a:rPr lang="ru-RU" dirty="0" smtClean="0"/>
              <a:t>Графический редактор.</a:t>
            </a:r>
          </a:p>
          <a:p>
            <a:r>
              <a:rPr lang="ru-RU" dirty="0"/>
              <a:t> </a:t>
            </a:r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библиотеку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Составить план по реализации проекта</a:t>
            </a:r>
          </a:p>
          <a:p>
            <a:r>
              <a:rPr lang="ru-RU" dirty="0" smtClean="0"/>
              <a:t>Реализовать проект в коде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3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 при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Появилась сложность в реализации управления через кнопки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не получалось реализовать рисование прямоугольника и эллипса,</a:t>
            </a:r>
            <a:br>
              <a:rPr lang="ru-RU" dirty="0" smtClean="0"/>
            </a:br>
            <a:r>
              <a:rPr lang="ru-RU" dirty="0" smtClean="0"/>
              <a:t>но благодаря помощи преподавателя всё получилось.</a:t>
            </a:r>
          </a:p>
          <a:p>
            <a:r>
              <a:rPr lang="ru-RU" dirty="0" smtClean="0"/>
              <a:t>Долго не мог решить, что сделать с цветом</a:t>
            </a:r>
            <a:r>
              <a:rPr lang="en-US" dirty="0" smtClean="0"/>
              <a:t>; </a:t>
            </a:r>
            <a:r>
              <a:rPr lang="ru-RU" dirty="0" smtClean="0"/>
              <a:t> Позже всё-таки решил сделать цветовой конструктор.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86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err="1" smtClean="0"/>
              <a:t>бибилотеки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873540"/>
          </a:xfrm>
        </p:spPr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2.3.0(pip </a:t>
            </a:r>
            <a:r>
              <a:rPr lang="en-US" dirty="0" smtClean="0"/>
              <a:t>install </a:t>
            </a:r>
            <a:r>
              <a:rPr lang="en-US" dirty="0" err="1" smtClean="0"/>
              <a:t>pygame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Изученный Материал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Графические примитивы библиотеки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Классы и функции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Особенности координат в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539" y="159026"/>
            <a:ext cx="10353761" cy="1326321"/>
          </a:xfrm>
        </p:spPr>
        <p:txBody>
          <a:bodyPr/>
          <a:lstStyle/>
          <a:p>
            <a:r>
              <a:rPr lang="ru-RU" dirty="0" smtClean="0"/>
              <a:t>Демонстрация работы проекта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9" y="1054010"/>
            <a:ext cx="10760765" cy="55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573" y="0"/>
            <a:ext cx="11343861" cy="834887"/>
          </a:xfrm>
        </p:spPr>
        <p:txBody>
          <a:bodyPr/>
          <a:lstStyle/>
          <a:p>
            <a:r>
              <a:rPr lang="ru-RU" dirty="0" smtClean="0"/>
              <a:t>Внешний вид при работе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2" y="834886"/>
            <a:ext cx="10349949" cy="58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Хоть и в очень сыром виде, мне удалось реализовать свою задумку.</a:t>
            </a:r>
          </a:p>
          <a:p>
            <a:r>
              <a:rPr lang="ru-RU" dirty="0" smtClean="0"/>
              <a:t>Благодаря изучению новой библиотеки, я получил множество нового опыта и знаний (к примеру при работе с классами).</a:t>
            </a:r>
          </a:p>
          <a:p>
            <a:r>
              <a:rPr lang="en-US" dirty="0" err="1" smtClean="0"/>
              <a:t>Pygame</a:t>
            </a:r>
            <a:r>
              <a:rPr lang="ru-RU" dirty="0" smtClean="0"/>
              <a:t> оказалась очень хорошей библиотекой, в которой можно реализовать много интересных идей.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112</TotalTime>
  <Words>181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Whiteboard: Графический редактор на библиотеке pygame</vt:lpstr>
      <vt:lpstr>Идея проекта</vt:lpstr>
      <vt:lpstr>Цели и задачи проекта</vt:lpstr>
      <vt:lpstr>Сложности при разработке</vt:lpstr>
      <vt:lpstr>Используемые бибилотеки</vt:lpstr>
      <vt:lpstr>Изученный Материал</vt:lpstr>
      <vt:lpstr>Демонстрация работы проекта.</vt:lpstr>
      <vt:lpstr>Внешний вид при работе приложения</vt:lpstr>
      <vt:lpstr>Итоги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редактор на библиотеке pygame</dc:title>
  <dc:creator>Пользователь Windows</dc:creator>
  <cp:lastModifiedBy>Пользователь Windows</cp:lastModifiedBy>
  <cp:revision>11</cp:revision>
  <dcterms:created xsi:type="dcterms:W3CDTF">2023-05-18T16:45:16Z</dcterms:created>
  <dcterms:modified xsi:type="dcterms:W3CDTF">2023-05-23T16:18:56Z</dcterms:modified>
</cp:coreProperties>
</file>