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D7496-1985-4674-B59E-D0D6F44AAD80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EB4FC-6C90-4E73-9892-B5CF85B90E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85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B4FC-6C90-4E73-9892-B5CF85B90E8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884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A230A8D-1D33-4DF9-ABFE-BE20428D7034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B8468-2A51-4C1D-9CBA-FD92C6CE0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28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0A8D-1D33-4DF9-ABFE-BE20428D7034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468-2A51-4C1D-9CBA-FD92C6CE0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85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0A8D-1D33-4DF9-ABFE-BE20428D7034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468-2A51-4C1D-9CBA-FD92C6CE0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6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0A8D-1D33-4DF9-ABFE-BE20428D7034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468-2A51-4C1D-9CBA-FD92C6CE0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098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0A8D-1D33-4DF9-ABFE-BE20428D7034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468-2A51-4C1D-9CBA-FD92C6CE0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228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0A8D-1D33-4DF9-ABFE-BE20428D7034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468-2A51-4C1D-9CBA-FD92C6CE0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833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0A8D-1D33-4DF9-ABFE-BE20428D7034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468-2A51-4C1D-9CBA-FD92C6CE0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619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A230A8D-1D33-4DF9-ABFE-BE20428D7034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468-2A51-4C1D-9CBA-FD92C6CE0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903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A230A8D-1D33-4DF9-ABFE-BE20428D7034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468-2A51-4C1D-9CBA-FD92C6CE0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85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0A8D-1D33-4DF9-ABFE-BE20428D7034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468-2A51-4C1D-9CBA-FD92C6CE0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24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0A8D-1D33-4DF9-ABFE-BE20428D7034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468-2A51-4C1D-9CBA-FD92C6CE0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3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0A8D-1D33-4DF9-ABFE-BE20428D7034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468-2A51-4C1D-9CBA-FD92C6CE0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25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0A8D-1D33-4DF9-ABFE-BE20428D7034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468-2A51-4C1D-9CBA-FD92C6CE0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25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0A8D-1D33-4DF9-ABFE-BE20428D7034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468-2A51-4C1D-9CBA-FD92C6CE0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52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0A8D-1D33-4DF9-ABFE-BE20428D7034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468-2A51-4C1D-9CBA-FD92C6CE0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06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0A8D-1D33-4DF9-ABFE-BE20428D7034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468-2A51-4C1D-9CBA-FD92C6CE0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34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0A8D-1D33-4DF9-ABFE-BE20428D7034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468-2A51-4C1D-9CBA-FD92C6CE0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80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A230A8D-1D33-4DF9-ABFE-BE20428D7034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B8468-2A51-4C1D-9CBA-FD92C6CE0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35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Графический редактор</a:t>
            </a:r>
            <a:br>
              <a:rPr lang="ru-RU" dirty="0" smtClean="0"/>
            </a:br>
            <a:r>
              <a:rPr lang="ru-RU" dirty="0" smtClean="0"/>
              <a:t>на библиотеке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Гацко Дмитрий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26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Проект реализовывает собой аналог графического редактора </a:t>
            </a:r>
            <a:r>
              <a:rPr lang="en-US" dirty="0" smtClean="0"/>
              <a:t>paint,</a:t>
            </a:r>
          </a:p>
          <a:p>
            <a:r>
              <a:rPr lang="ru-RU" dirty="0" smtClean="0"/>
              <a:t>Выполненный в библиотеке </a:t>
            </a:r>
            <a:r>
              <a:rPr lang="en-US" dirty="0" err="1" smtClean="0"/>
              <a:t>pygame</a:t>
            </a:r>
            <a:endParaRPr lang="ru-RU" dirty="0" smtClean="0"/>
          </a:p>
          <a:p>
            <a:r>
              <a:rPr lang="ru-RU" dirty="0" smtClean="0"/>
              <a:t>Существуют несколько типов кистей, которые можно переключать нажатием кнопки.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986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</a:t>
            </a:r>
            <a:r>
              <a:rPr lang="ru-RU" dirty="0" err="1" smtClean="0"/>
              <a:t>бибилотеки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Pygame</a:t>
            </a:r>
            <a:r>
              <a:rPr lang="en-US" dirty="0" smtClean="0"/>
              <a:t> 2.3.0</a:t>
            </a:r>
          </a:p>
          <a:p>
            <a:r>
              <a:rPr lang="en-US" dirty="0" smtClean="0"/>
              <a:t>(pip install </a:t>
            </a:r>
            <a:r>
              <a:rPr lang="en-US" dirty="0" err="1" smtClean="0"/>
              <a:t>pygame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521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Сложности при разработке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Появилась сложность в реализации управления через кнопки.</a:t>
            </a:r>
          </a:p>
          <a:p>
            <a:r>
              <a:rPr lang="ru-RU" dirty="0" smtClean="0"/>
              <a:t>Однако позже она была решена(поменял тип переменной)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694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возможности использованы?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 обычного </a:t>
            </a:r>
            <a:r>
              <a:rPr lang="en-US" dirty="0" smtClean="0"/>
              <a:t>python</a:t>
            </a:r>
            <a:r>
              <a:rPr lang="ru-RU" dirty="0" smtClean="0"/>
              <a:t> взяты классы и функции</a:t>
            </a:r>
          </a:p>
          <a:p>
            <a:r>
              <a:rPr lang="ru-RU" dirty="0" smtClean="0"/>
              <a:t>От </a:t>
            </a:r>
            <a:r>
              <a:rPr lang="en-US" dirty="0" err="1" smtClean="0"/>
              <a:t>pygame</a:t>
            </a:r>
            <a:r>
              <a:rPr lang="ru-RU" dirty="0" smtClean="0"/>
              <a:t> в основном метод </a:t>
            </a:r>
            <a:r>
              <a:rPr lang="en-US" dirty="0" smtClean="0"/>
              <a:t>draw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04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Хоть и в очень сыром виде, мне удалось реализовать свою задумку.</a:t>
            </a:r>
          </a:p>
          <a:p>
            <a:r>
              <a:rPr lang="ru-RU" dirty="0" smtClean="0"/>
              <a:t>Благодаря изучению новой библиотеки, я получил множество нового опыта и знаний (к примеру при работе с классами).</a:t>
            </a:r>
          </a:p>
          <a:p>
            <a:r>
              <a:rPr lang="en-US" dirty="0" err="1" smtClean="0"/>
              <a:t>Pygame</a:t>
            </a:r>
            <a:r>
              <a:rPr lang="ru-RU" dirty="0" smtClean="0"/>
              <a:t> оказалась очень хорошей библиотекой, в которой можно реализовать много интересных идей.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97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работы проекта.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4023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59</TotalTime>
  <Words>127</Words>
  <Application>Microsoft Office PowerPoint</Application>
  <PresentationFormat>Широкоэкранный</PresentationFormat>
  <Paragraphs>21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Ион (конференц-зал)</vt:lpstr>
      <vt:lpstr>Графический редактор на библиотеке pygame</vt:lpstr>
      <vt:lpstr>Идея проекта</vt:lpstr>
      <vt:lpstr>Используемые бибилотеки</vt:lpstr>
      <vt:lpstr>Сложности при разработке</vt:lpstr>
      <vt:lpstr>Какие возможности использованы?</vt:lpstr>
      <vt:lpstr>Итоги</vt:lpstr>
      <vt:lpstr>Демонстрация работы проекта.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Графический редактор на библиотеке pygame</dc:title>
  <dc:creator>Пользователь Windows</dc:creator>
  <cp:lastModifiedBy>Пользователь Windows</cp:lastModifiedBy>
  <cp:revision>5</cp:revision>
  <dcterms:created xsi:type="dcterms:W3CDTF">2023-05-18T16:45:16Z</dcterms:created>
  <dcterms:modified xsi:type="dcterms:W3CDTF">2023-05-19T16:54:09Z</dcterms:modified>
</cp:coreProperties>
</file>