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Docker for </a:t>
            </a:r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Mahdi Nouari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3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Execution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fr-FR" dirty="0"/>
              <a:t>Cd ~/.docker</a:t>
            </a:r>
          </a:p>
          <a:p>
            <a:pPr lvl="1"/>
            <a:r>
              <a:rPr lang="fr-FR" dirty="0"/>
              <a:t>docker-compose -f docker-compose-</a:t>
            </a:r>
            <a:r>
              <a:rPr lang="fr-FR" dirty="0" err="1"/>
              <a:t>fr.yml</a:t>
            </a:r>
            <a:r>
              <a:rPr lang="fr-FR" dirty="0"/>
              <a:t> pull apache</a:t>
            </a:r>
          </a:p>
          <a:p>
            <a:pPr lvl="1"/>
            <a:r>
              <a:rPr lang="fr-FR" dirty="0"/>
              <a:t>docker-compose -f docker-compose-</a:t>
            </a:r>
            <a:r>
              <a:rPr lang="fr-FR" dirty="0" err="1"/>
              <a:t>fr.yml</a:t>
            </a:r>
            <a:r>
              <a:rPr lang="fr-FR" dirty="0"/>
              <a:t> up -d apache</a:t>
            </a:r>
          </a:p>
          <a:p>
            <a:pPr lvl="1"/>
            <a:r>
              <a:rPr lang="fr-FR" dirty="0"/>
              <a:t>docker </a:t>
            </a:r>
            <a:r>
              <a:rPr lang="fr-FR" dirty="0" err="1"/>
              <a:t>ps</a:t>
            </a:r>
            <a:r>
              <a:rPr lang="fr-FR" dirty="0"/>
              <a:t> | </a:t>
            </a:r>
            <a:r>
              <a:rPr lang="fr-FR" dirty="0" err="1"/>
              <a:t>grep</a:t>
            </a:r>
            <a:r>
              <a:rPr lang="fr-FR" dirty="0"/>
              <a:t> -q docker_apache_1 &amp;&amp; </a:t>
            </a:r>
            <a:r>
              <a:rPr lang="fr-FR" dirty="0" err="1"/>
              <a:t>echo</a:t>
            </a:r>
            <a:r>
              <a:rPr lang="fr-FR" dirty="0"/>
              <a:t> ok </a:t>
            </a:r>
            <a:r>
              <a:rPr lang="fr-FR" i="1" u="sng" dirty="0"/>
              <a:t># la commande doit </a:t>
            </a:r>
            <a:r>
              <a:rPr lang="fr-FR" i="1" u="sng" dirty="0" smtClean="0"/>
              <a:t>afficher </a:t>
            </a:r>
            <a:r>
              <a:rPr lang="fr-FR" i="1" u="sng" dirty="0"/>
              <a:t>ok</a:t>
            </a:r>
          </a:p>
          <a:p>
            <a:pPr lvl="1"/>
            <a:r>
              <a:rPr lang="fr-FR" dirty="0" err="1"/>
              <a:t>touch</a:t>
            </a:r>
            <a:r>
              <a:rPr lang="fr-FR" dirty="0"/>
              <a:t> /c/</a:t>
            </a:r>
            <a:r>
              <a:rPr lang="fr-FR" dirty="0" err="1"/>
              <a:t>Users</a:t>
            </a:r>
            <a:r>
              <a:rPr lang="fr-FR" dirty="0"/>
              <a:t>/&lt;</a:t>
            </a:r>
            <a:r>
              <a:rPr lang="fr-FR" dirty="0" err="1"/>
              <a:t>nom_utilisateur</a:t>
            </a:r>
            <a:r>
              <a:rPr lang="fr-FR" dirty="0"/>
              <a:t>&gt;/osmose/application/country/test.txt</a:t>
            </a:r>
          </a:p>
          <a:p>
            <a:pPr lvl="1"/>
            <a:r>
              <a:rPr lang="fr-FR" dirty="0"/>
              <a:t>docker </a:t>
            </a:r>
            <a:r>
              <a:rPr lang="fr-FR" dirty="0" err="1"/>
              <a:t>exec</a:t>
            </a:r>
            <a:r>
              <a:rPr lang="fr-FR" dirty="0"/>
              <a:t> -</a:t>
            </a:r>
            <a:r>
              <a:rPr lang="fr-FR" dirty="0" err="1"/>
              <a:t>it</a:t>
            </a:r>
            <a:r>
              <a:rPr lang="fr-FR" dirty="0"/>
              <a:t> docker_apache_1 </a:t>
            </a:r>
            <a:r>
              <a:rPr lang="fr-FR" dirty="0" err="1"/>
              <a:t>bash</a:t>
            </a:r>
            <a:endParaRPr lang="fr-FR" dirty="0"/>
          </a:p>
          <a:p>
            <a:pPr lvl="1"/>
            <a:r>
              <a:rPr lang="fr-FR" dirty="0" err="1"/>
              <a:t>ls</a:t>
            </a:r>
            <a:r>
              <a:rPr lang="fr-FR" dirty="0"/>
              <a:t> /</a:t>
            </a:r>
            <a:r>
              <a:rPr lang="fr-FR" dirty="0" err="1"/>
              <a:t>opt</a:t>
            </a:r>
            <a:r>
              <a:rPr lang="fr-FR" dirty="0"/>
              <a:t>/</a:t>
            </a:r>
            <a:r>
              <a:rPr lang="fr-FR" dirty="0" err="1"/>
              <a:t>appdata</a:t>
            </a:r>
            <a:r>
              <a:rPr lang="fr-FR" dirty="0"/>
              <a:t>/www/osmose/test.txt &amp;&gt;/</a:t>
            </a:r>
            <a:r>
              <a:rPr lang="fr-FR" dirty="0" err="1"/>
              <a:t>dev</a:t>
            </a:r>
            <a:r>
              <a:rPr lang="fr-FR" dirty="0"/>
              <a:t>/</a:t>
            </a:r>
            <a:r>
              <a:rPr lang="fr-FR" dirty="0" err="1"/>
              <a:t>null</a:t>
            </a:r>
            <a:r>
              <a:rPr lang="fr-FR" dirty="0"/>
              <a:t> &amp;&amp; </a:t>
            </a:r>
            <a:r>
              <a:rPr lang="fr-FR" dirty="0" err="1"/>
              <a:t>echo</a:t>
            </a:r>
            <a:r>
              <a:rPr lang="fr-FR" dirty="0"/>
              <a:t> ok </a:t>
            </a:r>
            <a:r>
              <a:rPr lang="fr-FR" i="1" u="sng" dirty="0"/>
              <a:t># la commande doit </a:t>
            </a:r>
            <a:r>
              <a:rPr lang="fr-FR" i="1" u="sng" dirty="0" smtClean="0"/>
              <a:t>afficher </a:t>
            </a:r>
            <a:r>
              <a:rPr lang="fr-FR" i="1" u="sng" dirty="0"/>
              <a:t>ok</a:t>
            </a:r>
          </a:p>
          <a:p>
            <a:pPr lvl="1"/>
            <a:r>
              <a:rPr lang="fr-FR" dirty="0" err="1"/>
              <a:t>grep</a:t>
            </a:r>
            <a:r>
              <a:rPr lang="fr-FR" dirty="0"/>
              <a:t> -q 10.0.75.1 /</a:t>
            </a:r>
            <a:r>
              <a:rPr lang="fr-FR" dirty="0" err="1"/>
              <a:t>etc</a:t>
            </a:r>
            <a:r>
              <a:rPr lang="fr-FR" dirty="0"/>
              <a:t>/hosts &amp;&amp; </a:t>
            </a:r>
            <a:r>
              <a:rPr lang="fr-FR" dirty="0" err="1"/>
              <a:t>echo</a:t>
            </a:r>
            <a:r>
              <a:rPr lang="fr-FR" dirty="0"/>
              <a:t> ok </a:t>
            </a:r>
            <a:r>
              <a:rPr lang="fr-FR" i="1" u="sng" dirty="0"/>
              <a:t># la commande </a:t>
            </a:r>
            <a:r>
              <a:rPr lang="fr-FR" i="1" u="sng"/>
              <a:t>doit </a:t>
            </a:r>
            <a:r>
              <a:rPr lang="fr-FR" i="1" u="sng" smtClean="0"/>
              <a:t>afficher </a:t>
            </a:r>
            <a:r>
              <a:rPr lang="fr-FR" i="1" u="sng" dirty="0"/>
              <a:t>ok</a:t>
            </a:r>
          </a:p>
          <a:p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27034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raf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Suppression des anciennes images via une tache </a:t>
            </a:r>
            <a:r>
              <a:rPr lang="fr-FR" dirty="0" err="1" smtClean="0"/>
              <a:t>cron</a:t>
            </a:r>
            <a:endParaRPr lang="fr-FR" dirty="0" smtClean="0"/>
          </a:p>
          <a:p>
            <a:r>
              <a:rPr lang="fr-FR" dirty="0" smtClean="0"/>
              <a:t>Tests d’intégrations / acceptations</a:t>
            </a:r>
          </a:p>
          <a:p>
            <a:r>
              <a:rPr lang="fr-FR" dirty="0" smtClean="0"/>
              <a:t>Docker for DEV : Version MAC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fr-FR" dirty="0" smtClean="0"/>
              <a:t>Rédiger </a:t>
            </a:r>
            <a:r>
              <a:rPr lang="fr-FR" dirty="0"/>
              <a:t>une nouvelle procédure pour installer Docker for Windows sur Windows 10</a:t>
            </a:r>
          </a:p>
          <a:p>
            <a:r>
              <a:rPr lang="fr-FR" dirty="0" smtClean="0"/>
              <a:t>Monter une plateforme </a:t>
            </a:r>
            <a:r>
              <a:rPr lang="fr-FR" dirty="0" err="1" smtClean="0"/>
              <a:t>ofbiz</a:t>
            </a:r>
            <a:r>
              <a:rPr lang="fr-FR" dirty="0" smtClean="0"/>
              <a:t> avec docker for Windows</a:t>
            </a:r>
          </a:p>
          <a:p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smtClean="0"/>
              <a:t>Docker </a:t>
            </a:r>
            <a:r>
              <a:rPr lang="en-US" dirty="0"/>
              <a:t>for windows </a:t>
            </a:r>
            <a:r>
              <a:rPr lang="en-US" dirty="0" err="1"/>
              <a:t>plutot</a:t>
            </a:r>
            <a:r>
              <a:rPr lang="en-US" dirty="0"/>
              <a:t> que </a:t>
            </a:r>
            <a:r>
              <a:rPr lang="en-US" dirty="0" smtClean="0"/>
              <a:t>Docker toolbox</a:t>
            </a:r>
          </a:p>
          <a:p>
            <a:r>
              <a:rPr lang="fr-FR" dirty="0"/>
              <a:t> L'utilisation de Docker par les développeurs est assurée par les TL et/ou Framework.</a:t>
            </a:r>
          </a:p>
        </p:txBody>
      </p:sp>
    </p:spTree>
    <p:extLst>
      <p:ext uri="{BB962C8B-B14F-4D97-AF65-F5344CB8AC3E}">
        <p14:creationId xmlns:p14="http://schemas.microsoft.com/office/powerpoint/2010/main" val="31263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Avantage docker for </a:t>
            </a:r>
            <a:r>
              <a:rPr lang="fr-FR" dirty="0" err="1" smtClean="0"/>
              <a:t>windows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smtClean="0"/>
              <a:t>solution </a:t>
            </a:r>
            <a:r>
              <a:rPr lang="fr-FR" dirty="0"/>
              <a:t>docker for </a:t>
            </a:r>
            <a:r>
              <a:rPr lang="fr-FR" dirty="0" smtClean="0"/>
              <a:t>Windows </a:t>
            </a:r>
            <a:r>
              <a:rPr lang="fr-FR" dirty="0"/>
              <a:t>est plus native </a:t>
            </a:r>
            <a:r>
              <a:rPr lang="fr-FR" dirty="0" smtClean="0"/>
              <a:t>Windows </a:t>
            </a:r>
            <a:r>
              <a:rPr lang="fr-FR" dirty="0"/>
              <a:t>(Hyper V </a:t>
            </a:r>
            <a:r>
              <a:rPr lang="fr-FR" dirty="0" smtClean="0"/>
              <a:t>plutôt </a:t>
            </a:r>
            <a:r>
              <a:rPr lang="fr-FR" dirty="0"/>
              <a:t>que </a:t>
            </a:r>
            <a:r>
              <a:rPr lang="fr-FR" dirty="0" smtClean="0"/>
              <a:t>Virtual box)</a:t>
            </a:r>
          </a:p>
          <a:p>
            <a:r>
              <a:rPr lang="fr-FR" dirty="0" smtClean="0"/>
              <a:t>Nécessite </a:t>
            </a:r>
            <a:r>
              <a:rPr lang="fr-FR" dirty="0"/>
              <a:t>moins de </a:t>
            </a:r>
            <a:r>
              <a:rPr lang="fr-FR" dirty="0" smtClean="0"/>
              <a:t>configuration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9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67708" cy="61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5643" y="235076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Docker : architecture projet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94" y="1713646"/>
            <a:ext cx="7267896" cy="5144354"/>
          </a:xfrm>
        </p:spPr>
      </p:pic>
    </p:spTree>
    <p:extLst>
      <p:ext uri="{BB962C8B-B14F-4D97-AF65-F5344CB8AC3E}">
        <p14:creationId xmlns:p14="http://schemas.microsoft.com/office/powerpoint/2010/main" val="3671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7792" y="0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Script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708484"/>
            <a:ext cx="10094772" cy="5149516"/>
          </a:xfrm>
        </p:spPr>
      </p:pic>
    </p:spTree>
    <p:extLst>
      <p:ext uri="{BB962C8B-B14F-4D97-AF65-F5344CB8AC3E}">
        <p14:creationId xmlns:p14="http://schemas.microsoft.com/office/powerpoint/2010/main" val="18552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6795" y="0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Script 2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94" y="1478570"/>
            <a:ext cx="10140199" cy="5021400"/>
          </a:xfrm>
        </p:spPr>
      </p:pic>
    </p:spTree>
    <p:extLst>
      <p:ext uri="{BB962C8B-B14F-4D97-AF65-F5344CB8AC3E}">
        <p14:creationId xmlns:p14="http://schemas.microsoft.com/office/powerpoint/2010/main" val="22414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Script 3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8" y="1495350"/>
            <a:ext cx="7394967" cy="5362650"/>
          </a:xfrm>
        </p:spPr>
      </p:pic>
    </p:spTree>
    <p:extLst>
      <p:ext uri="{BB962C8B-B14F-4D97-AF65-F5344CB8AC3E}">
        <p14:creationId xmlns:p14="http://schemas.microsoft.com/office/powerpoint/2010/main" val="32674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Procédure de 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test consiste a : </a:t>
            </a:r>
          </a:p>
          <a:p>
            <a:pPr lvl="1"/>
            <a:r>
              <a:rPr lang="fr-FR" dirty="0" smtClean="0"/>
              <a:t>Vérifier </a:t>
            </a:r>
            <a:r>
              <a:rPr lang="fr-FR" dirty="0"/>
              <a:t>que les containers soient bien démarrés</a:t>
            </a:r>
          </a:p>
          <a:p>
            <a:pPr lvl="1"/>
            <a:r>
              <a:rPr lang="fr-FR" dirty="0" smtClean="0"/>
              <a:t>Vérifier </a:t>
            </a:r>
            <a:r>
              <a:rPr lang="fr-FR" dirty="0"/>
              <a:t>que </a:t>
            </a:r>
            <a:r>
              <a:rPr lang="fr-FR" dirty="0" smtClean="0"/>
              <a:t>images apache </a:t>
            </a:r>
            <a:r>
              <a:rPr lang="fr-FR" dirty="0"/>
              <a:t>tape bien sur la bonne </a:t>
            </a:r>
            <a:r>
              <a:rPr lang="fr-FR" dirty="0" err="1"/>
              <a:t>ip</a:t>
            </a:r>
            <a:r>
              <a:rPr lang="fr-FR" dirty="0"/>
              <a:t> pour rediriger vers l'appli osmose démarré en </a:t>
            </a:r>
            <a:r>
              <a:rPr lang="fr-FR" dirty="0" smtClean="0"/>
              <a:t>local.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4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517</TotalTime>
  <Words>214</Words>
  <Application>Microsoft Office PowerPoint</Application>
  <PresentationFormat>Grand écran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Docker for dev</vt:lpstr>
      <vt:lpstr>Le projet</vt:lpstr>
      <vt:lpstr>Avantage docker for windows</vt:lpstr>
      <vt:lpstr>Présentation PowerPoint</vt:lpstr>
      <vt:lpstr>Docker : architecture projet</vt:lpstr>
      <vt:lpstr>Script 1</vt:lpstr>
      <vt:lpstr>Script 2</vt:lpstr>
      <vt:lpstr>Script 3</vt:lpstr>
      <vt:lpstr>Procédure de test</vt:lpstr>
      <vt:lpstr>Execution</vt:lpstr>
      <vt:lpstr>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dev</dc:title>
  <dc:creator>mehdi nouari</dc:creator>
  <cp:lastModifiedBy>mehdi nouari</cp:lastModifiedBy>
  <cp:revision>7</cp:revision>
  <dcterms:created xsi:type="dcterms:W3CDTF">2019-02-12T11:18:50Z</dcterms:created>
  <dcterms:modified xsi:type="dcterms:W3CDTF">2019-02-12T19:56:47Z</dcterms:modified>
</cp:coreProperties>
</file>