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D975C-1332-4242-8159-21CB54037348}" v="24" dt="2023-02-19T13:09:36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緒方 和義" userId="f76643218ff399e9" providerId="LiveId" clId="{4FAD975C-1332-4242-8159-21CB54037348}"/>
    <pc:docChg chg="custSel addSld delSld modSld sldOrd">
      <pc:chgData name="緒方 和義" userId="f76643218ff399e9" providerId="LiveId" clId="{4FAD975C-1332-4242-8159-21CB54037348}" dt="2023-02-19T13:11:06.055" v="1651" actId="20577"/>
      <pc:docMkLst>
        <pc:docMk/>
      </pc:docMkLst>
      <pc:sldChg chg="del">
        <pc:chgData name="緒方 和義" userId="f76643218ff399e9" providerId="LiveId" clId="{4FAD975C-1332-4242-8159-21CB54037348}" dt="2023-02-19T13:03:43.459" v="958" actId="47"/>
        <pc:sldMkLst>
          <pc:docMk/>
          <pc:sldMk cId="1787514625" sldId="256"/>
        </pc:sldMkLst>
      </pc:sldChg>
      <pc:sldChg chg="del">
        <pc:chgData name="緒方 和義" userId="f76643218ff399e9" providerId="LiveId" clId="{4FAD975C-1332-4242-8159-21CB54037348}" dt="2023-02-19T13:03:43.459" v="958" actId="47"/>
        <pc:sldMkLst>
          <pc:docMk/>
          <pc:sldMk cId="2269008156" sldId="257"/>
        </pc:sldMkLst>
      </pc:sldChg>
      <pc:sldChg chg="del">
        <pc:chgData name="緒方 和義" userId="f76643218ff399e9" providerId="LiveId" clId="{4FAD975C-1332-4242-8159-21CB54037348}" dt="2023-02-19T13:03:43.459" v="958" actId="47"/>
        <pc:sldMkLst>
          <pc:docMk/>
          <pc:sldMk cId="2687749560" sldId="258"/>
        </pc:sldMkLst>
      </pc:sldChg>
      <pc:sldChg chg="addSp delSp modSp new mod ord">
        <pc:chgData name="緒方 和義" userId="f76643218ff399e9" providerId="LiveId" clId="{4FAD975C-1332-4242-8159-21CB54037348}" dt="2023-02-19T12:41:53.565" v="267" actId="115"/>
        <pc:sldMkLst>
          <pc:docMk/>
          <pc:sldMk cId="1919743845" sldId="259"/>
        </pc:sldMkLst>
        <pc:spChg chg="del">
          <ac:chgData name="緒方 和義" userId="f76643218ff399e9" providerId="LiveId" clId="{4FAD975C-1332-4242-8159-21CB54037348}" dt="2023-02-19T12:38:13.907" v="6" actId="478"/>
          <ac:spMkLst>
            <pc:docMk/>
            <pc:sldMk cId="1919743845" sldId="259"/>
            <ac:spMk id="2" creationId="{3CE695E8-4956-B83B-7C52-FBB8244CDCB1}"/>
          </ac:spMkLst>
        </pc:spChg>
        <pc:spChg chg="del">
          <ac:chgData name="緒方 和義" userId="f76643218ff399e9" providerId="LiveId" clId="{4FAD975C-1332-4242-8159-21CB54037348}" dt="2023-02-19T12:38:15.282" v="7" actId="478"/>
          <ac:spMkLst>
            <pc:docMk/>
            <pc:sldMk cId="1919743845" sldId="259"/>
            <ac:spMk id="3" creationId="{0E7C39B3-33A1-858C-563F-85809DBE578F}"/>
          </ac:spMkLst>
        </pc:spChg>
        <pc:spChg chg="add mod">
          <ac:chgData name="緒方 和義" userId="f76643218ff399e9" providerId="LiveId" clId="{4FAD975C-1332-4242-8159-21CB54037348}" dt="2023-02-19T12:41:53.565" v="267" actId="115"/>
          <ac:spMkLst>
            <pc:docMk/>
            <pc:sldMk cId="1919743845" sldId="259"/>
            <ac:spMk id="4" creationId="{61D950B6-5465-4B71-222E-B2D9017DE74E}"/>
          </ac:spMkLst>
        </pc:spChg>
        <pc:spChg chg="add mod">
          <ac:chgData name="緒方 和義" userId="f76643218ff399e9" providerId="LiveId" clId="{4FAD975C-1332-4242-8159-21CB54037348}" dt="2023-02-19T12:41:40.236" v="263" actId="404"/>
          <ac:spMkLst>
            <pc:docMk/>
            <pc:sldMk cId="1919743845" sldId="259"/>
            <ac:spMk id="5" creationId="{06AFC8DA-F58B-AAE8-0EEE-6BD1D930C843}"/>
          </ac:spMkLst>
        </pc:spChg>
      </pc:sldChg>
      <pc:sldChg chg="addSp delSp modSp new mod ord">
        <pc:chgData name="緒方 和義" userId="f76643218ff399e9" providerId="LiveId" clId="{4FAD975C-1332-4242-8159-21CB54037348}" dt="2023-02-19T12:49:37.668" v="552" actId="1076"/>
        <pc:sldMkLst>
          <pc:docMk/>
          <pc:sldMk cId="885263584" sldId="260"/>
        </pc:sldMkLst>
        <pc:spChg chg="del">
          <ac:chgData name="緒方 和義" userId="f76643218ff399e9" providerId="LiveId" clId="{4FAD975C-1332-4242-8159-21CB54037348}" dt="2023-02-19T12:43:24.383" v="268" actId="478"/>
          <ac:spMkLst>
            <pc:docMk/>
            <pc:sldMk cId="885263584" sldId="260"/>
            <ac:spMk id="2" creationId="{A054558E-336C-31A3-EF45-35FC165C05F7}"/>
          </ac:spMkLst>
        </pc:spChg>
        <pc:spChg chg="del">
          <ac:chgData name="緒方 和義" userId="f76643218ff399e9" providerId="LiveId" clId="{4FAD975C-1332-4242-8159-21CB54037348}" dt="2023-02-19T12:43:25.303" v="269" actId="478"/>
          <ac:spMkLst>
            <pc:docMk/>
            <pc:sldMk cId="885263584" sldId="260"/>
            <ac:spMk id="3" creationId="{6359A323-F9B0-65BA-955F-817546F4D1C0}"/>
          </ac:spMkLst>
        </pc:spChg>
        <pc:spChg chg="add mod">
          <ac:chgData name="緒方 和義" userId="f76643218ff399e9" providerId="LiveId" clId="{4FAD975C-1332-4242-8159-21CB54037348}" dt="2023-02-19T12:44:10.491" v="280" actId="1076"/>
          <ac:spMkLst>
            <pc:docMk/>
            <pc:sldMk cId="885263584" sldId="260"/>
            <ac:spMk id="7" creationId="{697EA1EE-8BBE-F95B-587D-584F7030E600}"/>
          </ac:spMkLst>
        </pc:spChg>
        <pc:spChg chg="add mod">
          <ac:chgData name="緒方 和義" userId="f76643218ff399e9" providerId="LiveId" clId="{4FAD975C-1332-4242-8159-21CB54037348}" dt="2023-02-19T12:47:24.215" v="305" actId="2085"/>
          <ac:spMkLst>
            <pc:docMk/>
            <pc:sldMk cId="885263584" sldId="260"/>
            <ac:spMk id="10" creationId="{496EEF8B-2AA3-FB14-4BD4-C5D9C3E44840}"/>
          </ac:spMkLst>
        </pc:spChg>
        <pc:spChg chg="add mod">
          <ac:chgData name="緒方 和義" userId="f76643218ff399e9" providerId="LiveId" clId="{4FAD975C-1332-4242-8159-21CB54037348}" dt="2023-02-19T12:47:50.447" v="311" actId="1038"/>
          <ac:spMkLst>
            <pc:docMk/>
            <pc:sldMk cId="885263584" sldId="260"/>
            <ac:spMk id="11" creationId="{6FF72B3D-6B17-2857-0BAB-E1766BFB276D}"/>
          </ac:spMkLst>
        </pc:spChg>
        <pc:spChg chg="add mod">
          <ac:chgData name="緒方 和義" userId="f76643218ff399e9" providerId="LiveId" clId="{4FAD975C-1332-4242-8159-21CB54037348}" dt="2023-02-19T12:49:37.668" v="552" actId="1076"/>
          <ac:spMkLst>
            <pc:docMk/>
            <pc:sldMk cId="885263584" sldId="260"/>
            <ac:spMk id="12" creationId="{17BEF9F5-DCEC-7F34-7A5A-B389EB09987E}"/>
          </ac:spMkLst>
        </pc:spChg>
        <pc:picChg chg="add mod">
          <ac:chgData name="緒方 和義" userId="f76643218ff399e9" providerId="LiveId" clId="{4FAD975C-1332-4242-8159-21CB54037348}" dt="2023-02-19T12:47:07.268" v="300" actId="1076"/>
          <ac:picMkLst>
            <pc:docMk/>
            <pc:sldMk cId="885263584" sldId="260"/>
            <ac:picMk id="9" creationId="{C38B1D54-8EC8-CE31-DE23-8F80CC567998}"/>
          </ac:picMkLst>
        </pc:picChg>
        <pc:cxnChg chg="add mod">
          <ac:chgData name="緒方 和義" userId="f76643218ff399e9" providerId="LiveId" clId="{4FAD975C-1332-4242-8159-21CB54037348}" dt="2023-02-19T12:43:36.065" v="272" actId="1582"/>
          <ac:cxnSpMkLst>
            <pc:docMk/>
            <pc:sldMk cId="885263584" sldId="260"/>
            <ac:cxnSpMk id="5" creationId="{D70E85B8-DE03-2F0B-A359-DDC33E0BF934}"/>
          </ac:cxnSpMkLst>
        </pc:cxnChg>
      </pc:sldChg>
      <pc:sldChg chg="addSp delSp modSp add mod">
        <pc:chgData name="緒方 和義" userId="f76643218ff399e9" providerId="LiveId" clId="{4FAD975C-1332-4242-8159-21CB54037348}" dt="2023-02-19T12:56:22.919" v="885" actId="478"/>
        <pc:sldMkLst>
          <pc:docMk/>
          <pc:sldMk cId="217873406" sldId="261"/>
        </pc:sldMkLst>
        <pc:spChg chg="mod">
          <ac:chgData name="緒方 和義" userId="f76643218ff399e9" providerId="LiveId" clId="{4FAD975C-1332-4242-8159-21CB54037348}" dt="2023-02-19T12:50:01.837" v="592" actId="20577"/>
          <ac:spMkLst>
            <pc:docMk/>
            <pc:sldMk cId="217873406" sldId="261"/>
            <ac:spMk id="7" creationId="{697EA1EE-8BBE-F95B-587D-584F7030E600}"/>
          </ac:spMkLst>
        </pc:spChg>
        <pc:spChg chg="add mod">
          <ac:chgData name="緒方 和義" userId="f76643218ff399e9" providerId="LiveId" clId="{4FAD975C-1332-4242-8159-21CB54037348}" dt="2023-02-19T12:56:19.827" v="884" actId="1076"/>
          <ac:spMkLst>
            <pc:docMk/>
            <pc:sldMk cId="217873406" sldId="261"/>
            <ac:spMk id="8" creationId="{22F831A2-A10D-DB77-81EC-1B030EC7DE84}"/>
          </ac:spMkLst>
        </pc:spChg>
        <pc:spChg chg="del mod ord">
          <ac:chgData name="緒方 和義" userId="f76643218ff399e9" providerId="LiveId" clId="{4FAD975C-1332-4242-8159-21CB54037348}" dt="2023-02-19T12:53:02.875" v="797" actId="478"/>
          <ac:spMkLst>
            <pc:docMk/>
            <pc:sldMk cId="217873406" sldId="261"/>
            <ac:spMk id="10" creationId="{496EEF8B-2AA3-FB14-4BD4-C5D9C3E44840}"/>
          </ac:spMkLst>
        </pc:spChg>
        <pc:spChg chg="del mod">
          <ac:chgData name="緒方 和義" userId="f76643218ff399e9" providerId="LiveId" clId="{4FAD975C-1332-4242-8159-21CB54037348}" dt="2023-02-19T12:56:22.919" v="885" actId="478"/>
          <ac:spMkLst>
            <pc:docMk/>
            <pc:sldMk cId="217873406" sldId="261"/>
            <ac:spMk id="11" creationId="{6FF72B3D-6B17-2857-0BAB-E1766BFB276D}"/>
          </ac:spMkLst>
        </pc:spChg>
        <pc:spChg chg="mod">
          <ac:chgData name="緒方 和義" userId="f76643218ff399e9" providerId="LiveId" clId="{4FAD975C-1332-4242-8159-21CB54037348}" dt="2023-02-19T12:56:19.827" v="884" actId="1076"/>
          <ac:spMkLst>
            <pc:docMk/>
            <pc:sldMk cId="217873406" sldId="261"/>
            <ac:spMk id="12" creationId="{17BEF9F5-DCEC-7F34-7A5A-B389EB09987E}"/>
          </ac:spMkLst>
        </pc:spChg>
        <pc:spChg chg="add mod">
          <ac:chgData name="緒方 和義" userId="f76643218ff399e9" providerId="LiveId" clId="{4FAD975C-1332-4242-8159-21CB54037348}" dt="2023-02-19T12:56:19.827" v="884" actId="1076"/>
          <ac:spMkLst>
            <pc:docMk/>
            <pc:sldMk cId="217873406" sldId="261"/>
            <ac:spMk id="13" creationId="{66F6358C-E18A-985F-7C26-C98681249F88}"/>
          </ac:spMkLst>
        </pc:spChg>
        <pc:spChg chg="add mod">
          <ac:chgData name="緒方 和義" userId="f76643218ff399e9" providerId="LiveId" clId="{4FAD975C-1332-4242-8159-21CB54037348}" dt="2023-02-19T12:56:19.827" v="884" actId="1076"/>
          <ac:spMkLst>
            <pc:docMk/>
            <pc:sldMk cId="217873406" sldId="261"/>
            <ac:spMk id="19" creationId="{FE80F33A-844F-4873-C5B5-A67B4FFB64F1}"/>
          </ac:spMkLst>
        </pc:spChg>
        <pc:spChg chg="add mod">
          <ac:chgData name="緒方 和義" userId="f76643218ff399e9" providerId="LiveId" clId="{4FAD975C-1332-4242-8159-21CB54037348}" dt="2023-02-19T12:56:19.827" v="884" actId="1076"/>
          <ac:spMkLst>
            <pc:docMk/>
            <pc:sldMk cId="217873406" sldId="261"/>
            <ac:spMk id="20" creationId="{9D15AE67-5F55-3AA5-B4FC-5EAD25FCD1BD}"/>
          </ac:spMkLst>
        </pc:spChg>
        <pc:picChg chg="add mod">
          <ac:chgData name="緒方 和義" userId="f76643218ff399e9" providerId="LiveId" clId="{4FAD975C-1332-4242-8159-21CB54037348}" dt="2023-02-19T12:56:19.827" v="884" actId="1076"/>
          <ac:picMkLst>
            <pc:docMk/>
            <pc:sldMk cId="217873406" sldId="261"/>
            <ac:picMk id="3" creationId="{43571788-9DE7-7521-77D0-8BC21D8902C0}"/>
          </ac:picMkLst>
        </pc:picChg>
        <pc:picChg chg="add mod">
          <ac:chgData name="緒方 和義" userId="f76643218ff399e9" providerId="LiveId" clId="{4FAD975C-1332-4242-8159-21CB54037348}" dt="2023-02-19T12:56:19.827" v="884" actId="1076"/>
          <ac:picMkLst>
            <pc:docMk/>
            <pc:sldMk cId="217873406" sldId="261"/>
            <ac:picMk id="6" creationId="{813CB2D5-C17D-83A3-E5B2-932E109C6B74}"/>
          </ac:picMkLst>
        </pc:picChg>
        <pc:picChg chg="del mod">
          <ac:chgData name="緒方 和義" userId="f76643218ff399e9" providerId="LiveId" clId="{4FAD975C-1332-4242-8159-21CB54037348}" dt="2023-02-19T12:50:39.674" v="594" actId="478"/>
          <ac:picMkLst>
            <pc:docMk/>
            <pc:sldMk cId="217873406" sldId="261"/>
            <ac:picMk id="9" creationId="{C38B1D54-8EC8-CE31-DE23-8F80CC567998}"/>
          </ac:picMkLst>
        </pc:picChg>
        <pc:picChg chg="add mod">
          <ac:chgData name="緒方 和義" userId="f76643218ff399e9" providerId="LiveId" clId="{4FAD975C-1332-4242-8159-21CB54037348}" dt="2023-02-19T12:56:19.827" v="884" actId="1076"/>
          <ac:picMkLst>
            <pc:docMk/>
            <pc:sldMk cId="217873406" sldId="261"/>
            <ac:picMk id="15" creationId="{7D07B543-C8C6-A22B-2DDF-945A2D4D46BA}"/>
          </ac:picMkLst>
        </pc:picChg>
        <pc:picChg chg="add mod">
          <ac:chgData name="緒方 和義" userId="f76643218ff399e9" providerId="LiveId" clId="{4FAD975C-1332-4242-8159-21CB54037348}" dt="2023-02-19T12:56:19.827" v="884" actId="1076"/>
          <ac:picMkLst>
            <pc:docMk/>
            <pc:sldMk cId="217873406" sldId="261"/>
            <ac:picMk id="16" creationId="{3E828C9D-FF9B-0FBF-2DEA-4075932D56AE}"/>
          </ac:picMkLst>
        </pc:picChg>
        <pc:picChg chg="add mod">
          <ac:chgData name="緒方 和義" userId="f76643218ff399e9" providerId="LiveId" clId="{4FAD975C-1332-4242-8159-21CB54037348}" dt="2023-02-19T12:56:19.827" v="884" actId="1076"/>
          <ac:picMkLst>
            <pc:docMk/>
            <pc:sldMk cId="217873406" sldId="261"/>
            <ac:picMk id="18" creationId="{FEE44C4C-DA53-D15E-722B-9534BB633FB8}"/>
          </ac:picMkLst>
        </pc:picChg>
        <pc:picChg chg="add mod">
          <ac:chgData name="緒方 和義" userId="f76643218ff399e9" providerId="LiveId" clId="{4FAD975C-1332-4242-8159-21CB54037348}" dt="2023-02-19T12:56:19.827" v="884" actId="1076"/>
          <ac:picMkLst>
            <pc:docMk/>
            <pc:sldMk cId="217873406" sldId="261"/>
            <ac:picMk id="21" creationId="{C646F9BC-4543-698D-F3A3-14941CA03F76}"/>
          </ac:picMkLst>
        </pc:picChg>
        <pc:picChg chg="add mod">
          <ac:chgData name="緒方 和義" userId="f76643218ff399e9" providerId="LiveId" clId="{4FAD975C-1332-4242-8159-21CB54037348}" dt="2023-02-19T12:56:19.827" v="884" actId="1076"/>
          <ac:picMkLst>
            <pc:docMk/>
            <pc:sldMk cId="217873406" sldId="261"/>
            <ac:picMk id="22" creationId="{9714740B-9F2B-7B4D-5362-34C9B789B446}"/>
          </ac:picMkLst>
        </pc:picChg>
      </pc:sldChg>
      <pc:sldChg chg="addSp delSp modSp add mod">
        <pc:chgData name="緒方 和義" userId="f76643218ff399e9" providerId="LiveId" clId="{4FAD975C-1332-4242-8159-21CB54037348}" dt="2023-02-19T13:03:28.162" v="956" actId="1076"/>
        <pc:sldMkLst>
          <pc:docMk/>
          <pc:sldMk cId="434371638" sldId="262"/>
        </pc:sldMkLst>
        <pc:spChg chg="mod">
          <ac:chgData name="緒方 和義" userId="f76643218ff399e9" providerId="LiveId" clId="{4FAD975C-1332-4242-8159-21CB54037348}" dt="2023-02-19T13:00:48.208" v="899" actId="1076"/>
          <ac:spMkLst>
            <pc:docMk/>
            <pc:sldMk cId="434371638" sldId="262"/>
            <ac:spMk id="7" creationId="{697EA1EE-8BBE-F95B-587D-584F7030E600}"/>
          </ac:spMkLst>
        </pc:spChg>
        <pc:spChg chg="del">
          <ac:chgData name="緒方 和義" userId="f76643218ff399e9" providerId="LiveId" clId="{4FAD975C-1332-4242-8159-21CB54037348}" dt="2023-02-19T13:02:57.607" v="925" actId="478"/>
          <ac:spMkLst>
            <pc:docMk/>
            <pc:sldMk cId="434371638" sldId="262"/>
            <ac:spMk id="8" creationId="{22F831A2-A10D-DB77-81EC-1B030EC7DE84}"/>
          </ac:spMkLst>
        </pc:spChg>
        <pc:spChg chg="mod">
          <ac:chgData name="緒方 和義" userId="f76643218ff399e9" providerId="LiveId" clId="{4FAD975C-1332-4242-8159-21CB54037348}" dt="2023-02-19T13:03:28.162" v="956" actId="1076"/>
          <ac:spMkLst>
            <pc:docMk/>
            <pc:sldMk cId="434371638" sldId="262"/>
            <ac:spMk id="12" creationId="{17BEF9F5-DCEC-7F34-7A5A-B389EB09987E}"/>
          </ac:spMkLst>
        </pc:spChg>
        <pc:spChg chg="mod">
          <ac:chgData name="緒方 和義" userId="f76643218ff399e9" providerId="LiveId" clId="{4FAD975C-1332-4242-8159-21CB54037348}" dt="2023-02-19T13:03:23.789" v="955" actId="14100"/>
          <ac:spMkLst>
            <pc:docMk/>
            <pc:sldMk cId="434371638" sldId="262"/>
            <ac:spMk id="13" creationId="{66F6358C-E18A-985F-7C26-C98681249F88}"/>
          </ac:spMkLst>
        </pc:spChg>
        <pc:spChg chg="mod">
          <ac:chgData name="緒方 和義" userId="f76643218ff399e9" providerId="LiveId" clId="{4FAD975C-1332-4242-8159-21CB54037348}" dt="2023-02-19T13:03:20.605" v="953" actId="1076"/>
          <ac:spMkLst>
            <pc:docMk/>
            <pc:sldMk cId="434371638" sldId="262"/>
            <ac:spMk id="19" creationId="{FE80F33A-844F-4873-C5B5-A67B4FFB64F1}"/>
          </ac:spMkLst>
        </pc:spChg>
        <pc:spChg chg="del">
          <ac:chgData name="緒方 和義" userId="f76643218ff399e9" providerId="LiveId" clId="{4FAD975C-1332-4242-8159-21CB54037348}" dt="2023-02-19T13:02:54.898" v="924" actId="478"/>
          <ac:spMkLst>
            <pc:docMk/>
            <pc:sldMk cId="434371638" sldId="262"/>
            <ac:spMk id="20" creationId="{9D15AE67-5F55-3AA5-B4FC-5EAD25FCD1BD}"/>
          </ac:spMkLst>
        </pc:spChg>
        <pc:picChg chg="mod">
          <ac:chgData name="緒方 和義" userId="f76643218ff399e9" providerId="LiveId" clId="{4FAD975C-1332-4242-8159-21CB54037348}" dt="2023-02-19T13:03:28.162" v="956" actId="1076"/>
          <ac:picMkLst>
            <pc:docMk/>
            <pc:sldMk cId="434371638" sldId="262"/>
            <ac:picMk id="3" creationId="{43571788-9DE7-7521-77D0-8BC21D8902C0}"/>
          </ac:picMkLst>
        </pc:picChg>
        <pc:picChg chg="add mod ord">
          <ac:chgData name="緒方 和義" userId="f76643218ff399e9" providerId="LiveId" clId="{4FAD975C-1332-4242-8159-21CB54037348}" dt="2023-02-19T13:03:20.605" v="953" actId="1076"/>
          <ac:picMkLst>
            <pc:docMk/>
            <pc:sldMk cId="434371638" sldId="262"/>
            <ac:picMk id="4" creationId="{1D6E1241-A97C-7D74-D4E3-173F27D93C94}"/>
          </ac:picMkLst>
        </pc:picChg>
        <pc:picChg chg="del">
          <ac:chgData name="緒方 和義" userId="f76643218ff399e9" providerId="LiveId" clId="{4FAD975C-1332-4242-8159-21CB54037348}" dt="2023-02-19T13:02:34.562" v="916" actId="478"/>
          <ac:picMkLst>
            <pc:docMk/>
            <pc:sldMk cId="434371638" sldId="262"/>
            <ac:picMk id="6" creationId="{813CB2D5-C17D-83A3-E5B2-932E109C6B74}"/>
          </ac:picMkLst>
        </pc:picChg>
        <pc:picChg chg="mod">
          <ac:chgData name="緒方 和義" userId="f76643218ff399e9" providerId="LiveId" clId="{4FAD975C-1332-4242-8159-21CB54037348}" dt="2023-02-19T13:03:28.162" v="956" actId="1076"/>
          <ac:picMkLst>
            <pc:docMk/>
            <pc:sldMk cId="434371638" sldId="262"/>
            <ac:picMk id="15" creationId="{7D07B543-C8C6-A22B-2DDF-945A2D4D46BA}"/>
          </ac:picMkLst>
        </pc:picChg>
        <pc:picChg chg="del">
          <ac:chgData name="緒方 和義" userId="f76643218ff399e9" providerId="LiveId" clId="{4FAD975C-1332-4242-8159-21CB54037348}" dt="2023-02-19T13:02:35.169" v="917" actId="478"/>
          <ac:picMkLst>
            <pc:docMk/>
            <pc:sldMk cId="434371638" sldId="262"/>
            <ac:picMk id="16" creationId="{3E828C9D-FF9B-0FBF-2DEA-4075932D56AE}"/>
          </ac:picMkLst>
        </pc:picChg>
        <pc:picChg chg="del">
          <ac:chgData name="緒方 和義" userId="f76643218ff399e9" providerId="LiveId" clId="{4FAD975C-1332-4242-8159-21CB54037348}" dt="2023-02-19T13:02:54.088" v="923" actId="478"/>
          <ac:picMkLst>
            <pc:docMk/>
            <pc:sldMk cId="434371638" sldId="262"/>
            <ac:picMk id="18" creationId="{FEE44C4C-DA53-D15E-722B-9534BB633FB8}"/>
          </ac:picMkLst>
        </pc:picChg>
        <pc:picChg chg="mod">
          <ac:chgData name="緒方 和義" userId="f76643218ff399e9" providerId="LiveId" clId="{4FAD975C-1332-4242-8159-21CB54037348}" dt="2023-02-19T13:03:20.605" v="953" actId="1076"/>
          <ac:picMkLst>
            <pc:docMk/>
            <pc:sldMk cId="434371638" sldId="262"/>
            <ac:picMk id="21" creationId="{C646F9BC-4543-698D-F3A3-14941CA03F76}"/>
          </ac:picMkLst>
        </pc:picChg>
        <pc:picChg chg="mod">
          <ac:chgData name="緒方 和義" userId="f76643218ff399e9" providerId="LiveId" clId="{4FAD975C-1332-4242-8159-21CB54037348}" dt="2023-02-19T13:03:20.605" v="953" actId="1076"/>
          <ac:picMkLst>
            <pc:docMk/>
            <pc:sldMk cId="434371638" sldId="262"/>
            <ac:picMk id="22" creationId="{9714740B-9F2B-7B4D-5362-34C9B789B446}"/>
          </ac:picMkLst>
        </pc:picChg>
      </pc:sldChg>
      <pc:sldChg chg="addSp delSp modSp add mod">
        <pc:chgData name="緒方 和義" userId="f76643218ff399e9" providerId="LiveId" clId="{4FAD975C-1332-4242-8159-21CB54037348}" dt="2023-02-19T13:11:06.055" v="1651" actId="20577"/>
        <pc:sldMkLst>
          <pc:docMk/>
          <pc:sldMk cId="721053319" sldId="263"/>
        </pc:sldMkLst>
        <pc:spChg chg="add mod">
          <ac:chgData name="緒方 和義" userId="f76643218ff399e9" providerId="LiveId" clId="{4FAD975C-1332-4242-8159-21CB54037348}" dt="2023-02-19T13:04:17.220" v="1010" actId="115"/>
          <ac:spMkLst>
            <pc:docMk/>
            <pc:sldMk cId="721053319" sldId="263"/>
            <ac:spMk id="2" creationId="{361274E3-A419-D66F-A112-3F7E30AEC11D}"/>
          </ac:spMkLst>
        </pc:spChg>
        <pc:spChg chg="add mod">
          <ac:chgData name="緒方 和義" userId="f76643218ff399e9" providerId="LiveId" clId="{4FAD975C-1332-4242-8159-21CB54037348}" dt="2023-02-19T13:05:11.847" v="1056" actId="1076"/>
          <ac:spMkLst>
            <pc:docMk/>
            <pc:sldMk cId="721053319" sldId="263"/>
            <ac:spMk id="6" creationId="{1F588549-E1BA-6FAB-ED58-7BBE47649521}"/>
          </ac:spMkLst>
        </pc:spChg>
        <pc:spChg chg="mod">
          <ac:chgData name="緒方 和義" userId="f76643218ff399e9" providerId="LiveId" clId="{4FAD975C-1332-4242-8159-21CB54037348}" dt="2023-02-19T13:03:50.888" v="975" actId="20577"/>
          <ac:spMkLst>
            <pc:docMk/>
            <pc:sldMk cId="721053319" sldId="263"/>
            <ac:spMk id="7" creationId="{697EA1EE-8BBE-F95B-587D-584F7030E600}"/>
          </ac:spMkLst>
        </pc:spChg>
        <pc:spChg chg="add mod">
          <ac:chgData name="緒方 和義" userId="f76643218ff399e9" providerId="LiveId" clId="{4FAD975C-1332-4242-8159-21CB54037348}" dt="2023-02-19T13:05:15.902" v="1057" actId="1076"/>
          <ac:spMkLst>
            <pc:docMk/>
            <pc:sldMk cId="721053319" sldId="263"/>
            <ac:spMk id="8" creationId="{81A1C692-3FC0-A961-CC56-2644D7AFF2BE}"/>
          </ac:spMkLst>
        </pc:spChg>
        <pc:spChg chg="add mod">
          <ac:chgData name="緒方 和義" userId="f76643218ff399e9" providerId="LiveId" clId="{4FAD975C-1332-4242-8159-21CB54037348}" dt="2023-02-19T13:06:42.447" v="1186" actId="1076"/>
          <ac:spMkLst>
            <pc:docMk/>
            <pc:sldMk cId="721053319" sldId="263"/>
            <ac:spMk id="11" creationId="{D1E61302-8DBB-9393-71A0-CF1F228A70D7}"/>
          </ac:spMkLst>
        </pc:spChg>
        <pc:spChg chg="del">
          <ac:chgData name="緒方 和義" userId="f76643218ff399e9" providerId="LiveId" clId="{4FAD975C-1332-4242-8159-21CB54037348}" dt="2023-02-19T13:04:02.977" v="976" actId="478"/>
          <ac:spMkLst>
            <pc:docMk/>
            <pc:sldMk cId="721053319" sldId="263"/>
            <ac:spMk id="12" creationId="{17BEF9F5-DCEC-7F34-7A5A-B389EB09987E}"/>
          </ac:spMkLst>
        </pc:spChg>
        <pc:spChg chg="del">
          <ac:chgData name="緒方 和義" userId="f76643218ff399e9" providerId="LiveId" clId="{4FAD975C-1332-4242-8159-21CB54037348}" dt="2023-02-19T13:04:02.977" v="976" actId="478"/>
          <ac:spMkLst>
            <pc:docMk/>
            <pc:sldMk cId="721053319" sldId="263"/>
            <ac:spMk id="13" creationId="{66F6358C-E18A-985F-7C26-C98681249F88}"/>
          </ac:spMkLst>
        </pc:spChg>
        <pc:spChg chg="del">
          <ac:chgData name="緒方 和義" userId="f76643218ff399e9" providerId="LiveId" clId="{4FAD975C-1332-4242-8159-21CB54037348}" dt="2023-02-19T13:04:02.977" v="976" actId="478"/>
          <ac:spMkLst>
            <pc:docMk/>
            <pc:sldMk cId="721053319" sldId="263"/>
            <ac:spMk id="19" creationId="{FE80F33A-844F-4873-C5B5-A67B4FFB64F1}"/>
          </ac:spMkLst>
        </pc:spChg>
        <pc:spChg chg="add mod">
          <ac:chgData name="緒方 和義" userId="f76643218ff399e9" providerId="LiveId" clId="{4FAD975C-1332-4242-8159-21CB54037348}" dt="2023-02-19T13:07:28.226" v="1326" actId="20577"/>
          <ac:spMkLst>
            <pc:docMk/>
            <pc:sldMk cId="721053319" sldId="263"/>
            <ac:spMk id="23" creationId="{4A8A40D2-48CD-52DF-0BEA-B1D9668A60EB}"/>
          </ac:spMkLst>
        </pc:spChg>
        <pc:spChg chg="add mod">
          <ac:chgData name="緒方 和義" userId="f76643218ff399e9" providerId="LiveId" clId="{4FAD975C-1332-4242-8159-21CB54037348}" dt="2023-02-19T13:09:02.564" v="1344" actId="1076"/>
          <ac:spMkLst>
            <pc:docMk/>
            <pc:sldMk cId="721053319" sldId="263"/>
            <ac:spMk id="27" creationId="{2A10D28C-F683-8D71-E3B5-7986D35978BA}"/>
          </ac:spMkLst>
        </pc:spChg>
        <pc:spChg chg="add mod">
          <ac:chgData name="緒方 和義" userId="f76643218ff399e9" providerId="LiveId" clId="{4FAD975C-1332-4242-8159-21CB54037348}" dt="2023-02-19T13:11:06.055" v="1651" actId="20577"/>
          <ac:spMkLst>
            <pc:docMk/>
            <pc:sldMk cId="721053319" sldId="263"/>
            <ac:spMk id="31" creationId="{734A42FF-00E1-033E-B000-FE35BAAB1720}"/>
          </ac:spMkLst>
        </pc:spChg>
        <pc:picChg chg="del">
          <ac:chgData name="緒方 和義" userId="f76643218ff399e9" providerId="LiveId" clId="{4FAD975C-1332-4242-8159-21CB54037348}" dt="2023-02-19T13:04:02.977" v="976" actId="478"/>
          <ac:picMkLst>
            <pc:docMk/>
            <pc:sldMk cId="721053319" sldId="263"/>
            <ac:picMk id="3" creationId="{43571788-9DE7-7521-77D0-8BC21D8902C0}"/>
          </ac:picMkLst>
        </pc:picChg>
        <pc:picChg chg="del">
          <ac:chgData name="緒方 和義" userId="f76643218ff399e9" providerId="LiveId" clId="{4FAD975C-1332-4242-8159-21CB54037348}" dt="2023-02-19T13:04:02.977" v="976" actId="478"/>
          <ac:picMkLst>
            <pc:docMk/>
            <pc:sldMk cId="721053319" sldId="263"/>
            <ac:picMk id="4" creationId="{1D6E1241-A97C-7D74-D4E3-173F27D93C94}"/>
          </ac:picMkLst>
        </pc:picChg>
        <pc:picChg chg="add mod">
          <ac:chgData name="緒方 和義" userId="f76643218ff399e9" providerId="LiveId" clId="{4FAD975C-1332-4242-8159-21CB54037348}" dt="2023-02-19T13:05:18.364" v="1058" actId="1076"/>
          <ac:picMkLst>
            <pc:docMk/>
            <pc:sldMk cId="721053319" sldId="263"/>
            <ac:picMk id="10" creationId="{67D0755D-0A28-622F-8A61-45C54EA522DC}"/>
          </ac:picMkLst>
        </pc:picChg>
        <pc:picChg chg="del">
          <ac:chgData name="緒方 和義" userId="f76643218ff399e9" providerId="LiveId" clId="{4FAD975C-1332-4242-8159-21CB54037348}" dt="2023-02-19T13:04:02.977" v="976" actId="478"/>
          <ac:picMkLst>
            <pc:docMk/>
            <pc:sldMk cId="721053319" sldId="263"/>
            <ac:picMk id="15" creationId="{7D07B543-C8C6-A22B-2DDF-945A2D4D46BA}"/>
          </ac:picMkLst>
        </pc:picChg>
        <pc:picChg chg="add mod">
          <ac:chgData name="緒方 和義" userId="f76643218ff399e9" providerId="LiveId" clId="{4FAD975C-1332-4242-8159-21CB54037348}" dt="2023-02-19T13:06:35.957" v="1185" actId="1076"/>
          <ac:picMkLst>
            <pc:docMk/>
            <pc:sldMk cId="721053319" sldId="263"/>
            <ac:picMk id="20" creationId="{691A9768-CC3E-FC99-A60B-F59DD090F929}"/>
          </ac:picMkLst>
        </pc:picChg>
        <pc:picChg chg="del">
          <ac:chgData name="緒方 和義" userId="f76643218ff399e9" providerId="LiveId" clId="{4FAD975C-1332-4242-8159-21CB54037348}" dt="2023-02-19T13:04:02.977" v="976" actId="478"/>
          <ac:picMkLst>
            <pc:docMk/>
            <pc:sldMk cId="721053319" sldId="263"/>
            <ac:picMk id="21" creationId="{C646F9BC-4543-698D-F3A3-14941CA03F76}"/>
          </ac:picMkLst>
        </pc:picChg>
        <pc:picChg chg="del">
          <ac:chgData name="緒方 和義" userId="f76643218ff399e9" providerId="LiveId" clId="{4FAD975C-1332-4242-8159-21CB54037348}" dt="2023-02-19T13:04:02.977" v="976" actId="478"/>
          <ac:picMkLst>
            <pc:docMk/>
            <pc:sldMk cId="721053319" sldId="263"/>
            <ac:picMk id="22" creationId="{9714740B-9F2B-7B4D-5362-34C9B789B446}"/>
          </ac:picMkLst>
        </pc:picChg>
        <pc:picChg chg="add mod">
          <ac:chgData name="緒方 和義" userId="f76643218ff399e9" providerId="LiveId" clId="{4FAD975C-1332-4242-8159-21CB54037348}" dt="2023-02-19T13:09:01.139" v="1343" actId="1076"/>
          <ac:picMkLst>
            <pc:docMk/>
            <pc:sldMk cId="721053319" sldId="263"/>
            <ac:picMk id="25" creationId="{8382CA0F-F951-9CC3-B0B7-BDC51C1BB956}"/>
          </ac:picMkLst>
        </pc:picChg>
        <pc:picChg chg="add mod">
          <ac:chgData name="緒方 和義" userId="f76643218ff399e9" providerId="LiveId" clId="{4FAD975C-1332-4242-8159-21CB54037348}" dt="2023-02-19T13:09:01.139" v="1343" actId="1076"/>
          <ac:picMkLst>
            <pc:docMk/>
            <pc:sldMk cId="721053319" sldId="263"/>
            <ac:picMk id="26" creationId="{5E35B17D-C4C3-0067-7574-7A5835FA203D}"/>
          </ac:picMkLst>
        </pc:picChg>
        <pc:picChg chg="add mod">
          <ac:chgData name="緒方 和義" userId="f76643218ff399e9" providerId="LiveId" clId="{4FAD975C-1332-4242-8159-21CB54037348}" dt="2023-02-19T13:09:22.068" v="1350" actId="1076"/>
          <ac:picMkLst>
            <pc:docMk/>
            <pc:sldMk cId="721053319" sldId="263"/>
            <ac:picMk id="29" creationId="{987C8E8D-AC34-001A-D985-6291646E5EFC}"/>
          </ac:picMkLst>
        </pc:picChg>
        <pc:picChg chg="add mod">
          <ac:chgData name="緒方 和義" userId="f76643218ff399e9" providerId="LiveId" clId="{4FAD975C-1332-4242-8159-21CB54037348}" dt="2023-02-19T13:09:31.348" v="1355" actId="1076"/>
          <ac:picMkLst>
            <pc:docMk/>
            <pc:sldMk cId="721053319" sldId="263"/>
            <ac:picMk id="30" creationId="{50EBC807-3BF3-4EBA-7D0D-D637609C5BAD}"/>
          </ac:picMkLst>
        </pc:picChg>
        <pc:cxnChg chg="add mod">
          <ac:chgData name="緒方 和義" userId="f76643218ff399e9" providerId="LiveId" clId="{4FAD975C-1332-4242-8159-21CB54037348}" dt="2023-02-19T13:06:05.504" v="1174" actId="1076"/>
          <ac:cxnSpMkLst>
            <pc:docMk/>
            <pc:sldMk cId="721053319" sldId="263"/>
            <ac:cxnSpMk id="16" creationId="{CC739358-16C7-3A2C-57C1-F9444A5E4476}"/>
          </ac:cxnSpMkLst>
        </pc:cxnChg>
        <pc:cxnChg chg="add mod">
          <ac:chgData name="緒方 和義" userId="f76643218ff399e9" providerId="LiveId" clId="{4FAD975C-1332-4242-8159-21CB54037348}" dt="2023-02-19T13:06:08.097" v="1175" actId="571"/>
          <ac:cxnSpMkLst>
            <pc:docMk/>
            <pc:sldMk cId="721053319" sldId="263"/>
            <ac:cxnSpMk id="17" creationId="{BA39D129-6204-F386-23EE-BCE6E8E21811}"/>
          </ac:cxnSpMkLst>
        </pc:cxnChg>
      </pc:sldChg>
    </pc:docChg>
  </pc:docChgLst>
  <pc:docChgLst>
    <pc:chgData name="緒方 和義" userId="f76643218ff399e9" providerId="LiveId" clId="{F1A54EAA-9BC1-485C-878D-A6B60582921A}"/>
    <pc:docChg chg="addSld modSld">
      <pc:chgData name="緒方 和義" userId="f76643218ff399e9" providerId="LiveId" clId="{F1A54EAA-9BC1-485C-878D-A6B60582921A}" dt="2023-02-12T12:33:26.368" v="84" actId="207"/>
      <pc:docMkLst>
        <pc:docMk/>
      </pc:docMkLst>
      <pc:sldChg chg="addSp modSp mod">
        <pc:chgData name="緒方 和義" userId="f76643218ff399e9" providerId="LiveId" clId="{F1A54EAA-9BC1-485C-878D-A6B60582921A}" dt="2023-02-12T12:33:02.069" v="76" actId="1076"/>
        <pc:sldMkLst>
          <pc:docMk/>
          <pc:sldMk cId="1787514625" sldId="256"/>
        </pc:sldMkLst>
        <pc:spChg chg="add mod">
          <ac:chgData name="緒方 和義" userId="f76643218ff399e9" providerId="LiveId" clId="{F1A54EAA-9BC1-485C-878D-A6B60582921A}" dt="2023-02-12T12:32:49.817" v="70" actId="20577"/>
          <ac:spMkLst>
            <pc:docMk/>
            <pc:sldMk cId="1787514625" sldId="256"/>
            <ac:spMk id="4" creationId="{B1B2F5F1-D75F-A4A0-B509-77F82BC3B75F}"/>
          </ac:spMkLst>
        </pc:spChg>
        <pc:spChg chg="add mod">
          <ac:chgData name="緒方 和義" userId="f76643218ff399e9" providerId="LiveId" clId="{F1A54EAA-9BC1-485C-878D-A6B60582921A}" dt="2023-02-12T12:33:02.069" v="76" actId="1076"/>
          <ac:spMkLst>
            <pc:docMk/>
            <pc:sldMk cId="1787514625" sldId="256"/>
            <ac:spMk id="5" creationId="{04942045-4654-2E18-2597-634BEA19395E}"/>
          </ac:spMkLst>
        </pc:spChg>
      </pc:sldChg>
      <pc:sldChg chg="modSp add mod">
        <pc:chgData name="緒方 和義" userId="f76643218ff399e9" providerId="LiveId" clId="{F1A54EAA-9BC1-485C-878D-A6B60582921A}" dt="2023-02-12T12:33:16.484" v="81" actId="207"/>
        <pc:sldMkLst>
          <pc:docMk/>
          <pc:sldMk cId="2269008156" sldId="257"/>
        </pc:sldMkLst>
        <pc:spChg chg="mod">
          <ac:chgData name="緒方 和義" userId="f76643218ff399e9" providerId="LiveId" clId="{F1A54EAA-9BC1-485C-878D-A6B60582921A}" dt="2023-02-12T12:33:16.484" v="81" actId="207"/>
          <ac:spMkLst>
            <pc:docMk/>
            <pc:sldMk cId="2269008156" sldId="257"/>
            <ac:spMk id="4" creationId="{B1B2F5F1-D75F-A4A0-B509-77F82BC3B75F}"/>
          </ac:spMkLst>
        </pc:spChg>
        <pc:spChg chg="mod">
          <ac:chgData name="緒方 和義" userId="f76643218ff399e9" providerId="LiveId" clId="{F1A54EAA-9BC1-485C-878D-A6B60582921A}" dt="2023-02-12T12:33:11.876" v="80" actId="20577"/>
          <ac:spMkLst>
            <pc:docMk/>
            <pc:sldMk cId="2269008156" sldId="257"/>
            <ac:spMk id="5" creationId="{04942045-4654-2E18-2597-634BEA19395E}"/>
          </ac:spMkLst>
        </pc:spChg>
      </pc:sldChg>
      <pc:sldChg chg="modSp add mod">
        <pc:chgData name="緒方 和義" userId="f76643218ff399e9" providerId="LiveId" clId="{F1A54EAA-9BC1-485C-878D-A6B60582921A}" dt="2023-02-12T12:33:26.368" v="84" actId="207"/>
        <pc:sldMkLst>
          <pc:docMk/>
          <pc:sldMk cId="2687749560" sldId="258"/>
        </pc:sldMkLst>
        <pc:spChg chg="mod">
          <ac:chgData name="緒方 和義" userId="f76643218ff399e9" providerId="LiveId" clId="{F1A54EAA-9BC1-485C-878D-A6B60582921A}" dt="2023-02-12T12:33:26.368" v="84" actId="207"/>
          <ac:spMkLst>
            <pc:docMk/>
            <pc:sldMk cId="2687749560" sldId="258"/>
            <ac:spMk id="4" creationId="{B1B2F5F1-D75F-A4A0-B509-77F82BC3B75F}"/>
          </ac:spMkLst>
        </pc:spChg>
        <pc:spChg chg="mod">
          <ac:chgData name="緒方 和義" userId="f76643218ff399e9" providerId="LiveId" clId="{F1A54EAA-9BC1-485C-878D-A6B60582921A}" dt="2023-02-12T12:33:21.626" v="83" actId="20577"/>
          <ac:spMkLst>
            <pc:docMk/>
            <pc:sldMk cId="2687749560" sldId="258"/>
            <ac:spMk id="5" creationId="{04942045-4654-2E18-2597-634BEA1939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93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9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9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18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5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66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47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8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15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35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C333-3D49-4D2E-9FAB-664F2FE907BE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63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D950B6-5465-4B71-222E-B2D9017DE74E}"/>
              </a:ext>
            </a:extLst>
          </p:cNvPr>
          <p:cNvSpPr txBox="1"/>
          <p:nvPr/>
        </p:nvSpPr>
        <p:spPr>
          <a:xfrm>
            <a:off x="4157007" y="40640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/>
              <a:t>測定アプリの使い方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AFC8DA-F58B-AAE8-0EEE-6BD1D930C843}"/>
              </a:ext>
            </a:extLst>
          </p:cNvPr>
          <p:cNvSpPr txBox="1"/>
          <p:nvPr/>
        </p:nvSpPr>
        <p:spPr>
          <a:xfrm>
            <a:off x="1534160" y="1351280"/>
            <a:ext cx="3877985" cy="5640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DbPeriod"/>
            </a:pPr>
            <a:r>
              <a:rPr kumimoji="1" lang="ja-JP" altLang="en-US" sz="2400" dirty="0"/>
              <a:t>対象の画像を貼り付け</a:t>
            </a:r>
            <a:endParaRPr kumimoji="1" lang="en-US" altLang="ja-JP" sz="2400" dirty="0"/>
          </a:p>
          <a:p>
            <a:pPr marL="342900" indent="-342900">
              <a:lnSpc>
                <a:spcPct val="200000"/>
              </a:lnSpc>
              <a:buAutoNum type="arabicDbPeriod"/>
            </a:pPr>
            <a:r>
              <a:rPr kumimoji="1" lang="ja-JP" altLang="en-US" sz="2400" dirty="0"/>
              <a:t>既存寸法の設定</a:t>
            </a:r>
            <a:endParaRPr kumimoji="1" lang="en-US" altLang="ja-JP" sz="2400" dirty="0"/>
          </a:p>
          <a:p>
            <a:pPr marL="342900" indent="-342900">
              <a:lnSpc>
                <a:spcPct val="200000"/>
              </a:lnSpc>
              <a:buAutoNum type="arabicDbPeriod"/>
            </a:pPr>
            <a:r>
              <a:rPr kumimoji="1" lang="ja-JP" altLang="en-US" sz="2400" dirty="0"/>
              <a:t>測定</a:t>
            </a:r>
            <a:endParaRPr kumimoji="1" lang="en-US" altLang="ja-JP" sz="2400" dirty="0"/>
          </a:p>
          <a:p>
            <a:pPr marL="342900" indent="-342900">
              <a:lnSpc>
                <a:spcPct val="200000"/>
              </a:lnSpc>
              <a:buAutoNum type="arabicDbPeriod"/>
            </a:pPr>
            <a:r>
              <a:rPr kumimoji="1" lang="ja-JP" altLang="en-US" sz="2400" dirty="0"/>
              <a:t>その他</a:t>
            </a:r>
            <a:endParaRPr kumimoji="1" lang="en-US" altLang="ja-JP" sz="2400" dirty="0"/>
          </a:p>
          <a:p>
            <a:pPr>
              <a:lnSpc>
                <a:spcPct val="200000"/>
              </a:lnSpc>
            </a:pPr>
            <a:r>
              <a:rPr kumimoji="1" lang="en-US" altLang="ja-JP" sz="2400" dirty="0"/>
              <a:t>	</a:t>
            </a:r>
            <a:r>
              <a:rPr kumimoji="1" lang="ja-JP" altLang="en-US" dirty="0"/>
              <a:t>ー測定ラベルの移動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kumimoji="1" lang="en-US" altLang="ja-JP" dirty="0"/>
              <a:t>	</a:t>
            </a:r>
            <a:r>
              <a:rPr kumimoji="1" lang="ja-JP" altLang="en-US" dirty="0"/>
              <a:t>ー測定ラベルの削除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kumimoji="1" lang="en-US" altLang="ja-JP" dirty="0"/>
              <a:t>	</a:t>
            </a:r>
            <a:r>
              <a:rPr kumimoji="1" lang="ja-JP" altLang="en-US" dirty="0"/>
              <a:t>ー測定結果のスタイル変更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974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70E85B8-DE03-2F0B-A359-DDC33E0BF934}"/>
              </a:ext>
            </a:extLst>
          </p:cNvPr>
          <p:cNvCxnSpPr/>
          <p:nvPr/>
        </p:nvCxnSpPr>
        <p:spPr>
          <a:xfrm>
            <a:off x="0" y="64008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EA1EE-8BBE-F95B-587D-584F7030E600}"/>
              </a:ext>
            </a:extLst>
          </p:cNvPr>
          <p:cNvSpPr txBox="1"/>
          <p:nvPr/>
        </p:nvSpPr>
        <p:spPr>
          <a:xfrm>
            <a:off x="4467860" y="0"/>
            <a:ext cx="325628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DbPeriod"/>
            </a:pPr>
            <a:r>
              <a:rPr kumimoji="1" lang="ja-JP" altLang="en-US" sz="2000" b="1" dirty="0"/>
              <a:t>対象の画像を貼り付け</a:t>
            </a:r>
            <a:endParaRPr kumimoji="1" lang="en-US" altLang="ja-JP" sz="20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38B1D54-8EC8-CE31-DE23-8F80CC56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" y="903534"/>
            <a:ext cx="7376160" cy="3721412"/>
          </a:xfrm>
          <a:prstGeom prst="rect">
            <a:avLst/>
          </a:prstGeom>
          <a:ln w="47625">
            <a:solidFill>
              <a:schemeClr val="tx1"/>
            </a:solidFill>
          </a:ln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496EEF8B-2AA3-FB14-4BD4-C5D9C3E44840}"/>
              </a:ext>
            </a:extLst>
          </p:cNvPr>
          <p:cNvSpPr/>
          <p:nvPr/>
        </p:nvSpPr>
        <p:spPr>
          <a:xfrm rot="13478098">
            <a:off x="5343953" y="3698239"/>
            <a:ext cx="609600" cy="5689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F72B3D-6B17-2857-0BAB-E1766BFB276D}"/>
              </a:ext>
            </a:extLst>
          </p:cNvPr>
          <p:cNvSpPr/>
          <p:nvPr/>
        </p:nvSpPr>
        <p:spPr>
          <a:xfrm>
            <a:off x="368300" y="1808480"/>
            <a:ext cx="7302500" cy="274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BEF9F5-DCEC-7F34-7A5A-B389EB09987E}"/>
              </a:ext>
            </a:extLst>
          </p:cNvPr>
          <p:cNvSpPr txBox="1"/>
          <p:nvPr/>
        </p:nvSpPr>
        <p:spPr>
          <a:xfrm>
            <a:off x="457200" y="5199797"/>
            <a:ext cx="6261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　赤枠の領域内に画像を貼り付け。下記どちらでも可。</a:t>
            </a:r>
            <a:endParaRPr kumimoji="1"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ⅰ</a:t>
            </a:r>
            <a:r>
              <a:rPr kumimoji="1" lang="ja-JP" altLang="en-US" dirty="0"/>
              <a:t>）</a:t>
            </a:r>
            <a:r>
              <a:rPr kumimoji="1" lang="en-US" altLang="ja-JP" dirty="0"/>
              <a:t>PNG or JPEG</a:t>
            </a:r>
            <a:r>
              <a:rPr kumimoji="1" lang="ja-JP" altLang="en-US" dirty="0"/>
              <a:t>ファイルをドラッグ＆ドロップ</a:t>
            </a:r>
            <a:endParaRPr kumimoji="1" lang="en-US" altLang="ja-JP" dirty="0"/>
          </a:p>
          <a:p>
            <a:r>
              <a:rPr kumimoji="1" lang="en-US" altLang="ja-JP" dirty="0"/>
              <a:t>	ⅱ</a:t>
            </a:r>
            <a:r>
              <a:rPr kumimoji="1" lang="ja-JP" altLang="en-US" dirty="0"/>
              <a:t>）事前にスクショをとっておき、</a:t>
            </a:r>
            <a:r>
              <a:rPr kumimoji="1" lang="en-US" altLang="ja-JP" dirty="0"/>
              <a:t>Ctr </a:t>
            </a:r>
            <a:r>
              <a:rPr kumimoji="1" lang="ja-JP" altLang="en-US" dirty="0"/>
              <a:t>＋</a:t>
            </a:r>
            <a:r>
              <a:rPr kumimoji="1" lang="en-US" altLang="ja-JP" dirty="0"/>
              <a:t>v </a:t>
            </a:r>
            <a:r>
              <a:rPr kumimoji="1" lang="ja-JP" altLang="en-US" dirty="0"/>
              <a:t>でペースト</a:t>
            </a:r>
          </a:p>
        </p:txBody>
      </p:sp>
    </p:spTree>
    <p:extLst>
      <p:ext uri="{BB962C8B-B14F-4D97-AF65-F5344CB8AC3E}">
        <p14:creationId xmlns:p14="http://schemas.microsoft.com/office/powerpoint/2010/main" val="88526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70E85B8-DE03-2F0B-A359-DDC33E0BF934}"/>
              </a:ext>
            </a:extLst>
          </p:cNvPr>
          <p:cNvCxnSpPr/>
          <p:nvPr/>
        </p:nvCxnSpPr>
        <p:spPr>
          <a:xfrm>
            <a:off x="0" y="64008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EA1EE-8BBE-F95B-587D-584F7030E600}"/>
              </a:ext>
            </a:extLst>
          </p:cNvPr>
          <p:cNvSpPr txBox="1"/>
          <p:nvPr/>
        </p:nvSpPr>
        <p:spPr>
          <a:xfrm>
            <a:off x="4467860" y="0"/>
            <a:ext cx="325628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/>
              <a:t>２．既存寸法の設定</a:t>
            </a:r>
            <a:endParaRPr kumimoji="1" lang="en-US" altLang="ja-JP" sz="20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BEF9F5-DCEC-7F34-7A5A-B389EB09987E}"/>
              </a:ext>
            </a:extLst>
          </p:cNvPr>
          <p:cNvSpPr txBox="1"/>
          <p:nvPr/>
        </p:nvSpPr>
        <p:spPr>
          <a:xfrm>
            <a:off x="224553" y="44536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①右上の「初期設定」</a:t>
            </a:r>
            <a:endParaRPr kumimoji="1" lang="en-US" altLang="ja-JP" dirty="0"/>
          </a:p>
          <a:p>
            <a:r>
              <a:rPr kumimoji="1" lang="ja-JP" altLang="en-US" dirty="0"/>
              <a:t>　をクリック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3571788-9DE7-7521-77D0-8BC21D89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9" y="1963651"/>
            <a:ext cx="2081659" cy="153041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13CB2D5-C17D-83A3-E5B2-932E109C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913" y="1963640"/>
            <a:ext cx="3714751" cy="154481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F831A2-A10D-DB77-81EC-1B030EC7DE84}"/>
              </a:ext>
            </a:extLst>
          </p:cNvPr>
          <p:cNvSpPr txBox="1"/>
          <p:nvPr/>
        </p:nvSpPr>
        <p:spPr>
          <a:xfrm>
            <a:off x="3411139" y="4404083"/>
            <a:ext cx="4046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②画面中央のラベルに従って、</a:t>
            </a:r>
            <a:endParaRPr kumimoji="1" lang="en-US" altLang="ja-JP" dirty="0"/>
          </a:p>
          <a:p>
            <a:r>
              <a:rPr kumimoji="1" lang="ja-JP" altLang="en-US" dirty="0"/>
              <a:t>　方向</a:t>
            </a:r>
            <a:r>
              <a:rPr kumimoji="1" lang="en-US" altLang="ja-JP" dirty="0"/>
              <a:t>/</a:t>
            </a:r>
            <a:r>
              <a:rPr kumimoji="1" lang="ja-JP" altLang="en-US" dirty="0"/>
              <a:t>基準寸法を入力後、</a:t>
            </a:r>
            <a:r>
              <a:rPr kumimoji="1" lang="en-US" altLang="ja-JP" dirty="0"/>
              <a:t>OK</a:t>
            </a:r>
            <a:r>
              <a:rPr kumimoji="1" lang="ja-JP" altLang="en-US" dirty="0"/>
              <a:t>ボタン</a:t>
            </a:r>
            <a:endParaRPr kumimoji="1" lang="en-US" altLang="ja-JP" dirty="0"/>
          </a:p>
          <a:p>
            <a:r>
              <a:rPr kumimoji="1" lang="ja-JP" altLang="en-US" dirty="0"/>
              <a:t>　をクリック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6F6358C-E18A-985F-7C26-C98681249F88}"/>
              </a:ext>
            </a:extLst>
          </p:cNvPr>
          <p:cNvSpPr/>
          <p:nvPr/>
        </p:nvSpPr>
        <p:spPr>
          <a:xfrm>
            <a:off x="2787759" y="2599097"/>
            <a:ext cx="609634" cy="22351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D07B543-C8C6-A22B-2DDF-945A2D4D4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829248">
            <a:off x="1902356" y="2035120"/>
            <a:ext cx="569599" cy="88126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E828C9D-FF9B-0FBF-2DEA-4075932D5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829248">
            <a:off x="6194822" y="2161004"/>
            <a:ext cx="569599" cy="88126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EE44C4C-DA53-D15E-722B-9534BB633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532" y="1344466"/>
            <a:ext cx="3562720" cy="260656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80F33A-844F-4873-C5B5-A67B4FFB64F1}"/>
              </a:ext>
            </a:extLst>
          </p:cNvPr>
          <p:cNvSpPr txBox="1"/>
          <p:nvPr/>
        </p:nvSpPr>
        <p:spPr>
          <a:xfrm>
            <a:off x="7806741" y="4404083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③基準にしたい始点</a:t>
            </a:r>
            <a:r>
              <a:rPr kumimoji="1" lang="en-US" altLang="ja-JP" dirty="0"/>
              <a:t>/</a:t>
            </a:r>
            <a:r>
              <a:rPr kumimoji="1" lang="ja-JP" altLang="en-US" dirty="0"/>
              <a:t>終点をクリック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D15AE67-5F55-3AA5-B4FC-5EAD25FCD1BD}"/>
              </a:ext>
            </a:extLst>
          </p:cNvPr>
          <p:cNvSpPr/>
          <p:nvPr/>
        </p:nvSpPr>
        <p:spPr>
          <a:xfrm>
            <a:off x="7471182" y="2599097"/>
            <a:ext cx="508452" cy="22351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C646F9BC-4543-698D-F3A3-14941CA0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49670">
            <a:off x="8705280" y="1929794"/>
            <a:ext cx="326129" cy="50457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714740B-9F2B-7B4D-5362-34C9B789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49670">
            <a:off x="10351200" y="1929794"/>
            <a:ext cx="326129" cy="50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D6E1241-A97C-7D74-D4E3-173F27D9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67" y="1179256"/>
            <a:ext cx="3872487" cy="309920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70E85B8-DE03-2F0B-A359-DDC33E0BF934}"/>
              </a:ext>
            </a:extLst>
          </p:cNvPr>
          <p:cNvCxnSpPr/>
          <p:nvPr/>
        </p:nvCxnSpPr>
        <p:spPr>
          <a:xfrm>
            <a:off x="0" y="64008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EA1EE-8BBE-F95B-587D-584F7030E600}"/>
              </a:ext>
            </a:extLst>
          </p:cNvPr>
          <p:cNvSpPr txBox="1"/>
          <p:nvPr/>
        </p:nvSpPr>
        <p:spPr>
          <a:xfrm>
            <a:off x="5368123" y="-69689"/>
            <a:ext cx="325628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/>
              <a:t>３．測定</a:t>
            </a:r>
            <a:endParaRPr kumimoji="1" lang="en-US" altLang="ja-JP" sz="20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BEF9F5-DCEC-7F34-7A5A-B389EB09987E}"/>
              </a:ext>
            </a:extLst>
          </p:cNvPr>
          <p:cNvSpPr txBox="1"/>
          <p:nvPr/>
        </p:nvSpPr>
        <p:spPr>
          <a:xfrm>
            <a:off x="2131811" y="44536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①右上の「測定」</a:t>
            </a:r>
            <a:endParaRPr kumimoji="1" lang="en-US" altLang="ja-JP" dirty="0"/>
          </a:p>
          <a:p>
            <a:r>
              <a:rPr kumimoji="1" lang="ja-JP" altLang="en-US" dirty="0"/>
              <a:t>　をクリック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3571788-9DE7-7521-77D0-8BC21D890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27" y="1963648"/>
            <a:ext cx="2081659" cy="1530418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66F6358C-E18A-985F-7C26-C98681249F88}"/>
              </a:ext>
            </a:extLst>
          </p:cNvPr>
          <p:cNvSpPr/>
          <p:nvPr/>
        </p:nvSpPr>
        <p:spPr>
          <a:xfrm>
            <a:off x="5081286" y="2502954"/>
            <a:ext cx="754791" cy="22590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D07B543-C8C6-A22B-2DDF-945A2D4D4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829248">
            <a:off x="3831604" y="2478712"/>
            <a:ext cx="482360" cy="74629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80F33A-844F-4873-C5B5-A67B4FFB64F1}"/>
              </a:ext>
            </a:extLst>
          </p:cNvPr>
          <p:cNvSpPr txBox="1"/>
          <p:nvPr/>
        </p:nvSpPr>
        <p:spPr>
          <a:xfrm>
            <a:off x="6984938" y="4471676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②測定したい始点</a:t>
            </a:r>
            <a:r>
              <a:rPr kumimoji="1" lang="en-US" altLang="ja-JP" dirty="0"/>
              <a:t>/</a:t>
            </a:r>
            <a:r>
              <a:rPr kumimoji="1" lang="ja-JP" altLang="en-US" dirty="0"/>
              <a:t>終点をクリック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C646F9BC-4543-698D-F3A3-14941CA0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49670">
            <a:off x="7505118" y="2617579"/>
            <a:ext cx="326129" cy="50457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714740B-9F2B-7B4D-5362-34C9B789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49670">
            <a:off x="8018567" y="2617579"/>
            <a:ext cx="326129" cy="50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70E85B8-DE03-2F0B-A359-DDC33E0BF934}"/>
              </a:ext>
            </a:extLst>
          </p:cNvPr>
          <p:cNvCxnSpPr/>
          <p:nvPr/>
        </p:nvCxnSpPr>
        <p:spPr>
          <a:xfrm>
            <a:off x="0" y="64008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EA1EE-8BBE-F95B-587D-584F7030E600}"/>
              </a:ext>
            </a:extLst>
          </p:cNvPr>
          <p:cNvSpPr txBox="1"/>
          <p:nvPr/>
        </p:nvSpPr>
        <p:spPr>
          <a:xfrm>
            <a:off x="5368123" y="-69689"/>
            <a:ext cx="325628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/>
              <a:t>４．その他</a:t>
            </a:r>
            <a:endParaRPr kumimoji="1" lang="en-US" altLang="ja-JP" sz="20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1274E3-A419-D66F-A112-3F7E30AEC11D}"/>
              </a:ext>
            </a:extLst>
          </p:cNvPr>
          <p:cNvSpPr txBox="1"/>
          <p:nvPr/>
        </p:nvSpPr>
        <p:spPr>
          <a:xfrm>
            <a:off x="92597" y="9491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測定ラベルの移動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588549-E1BA-6FAB-ED58-7BBE47649521}"/>
              </a:ext>
            </a:extLst>
          </p:cNvPr>
          <p:cNvSpPr txBox="1"/>
          <p:nvPr/>
        </p:nvSpPr>
        <p:spPr>
          <a:xfrm>
            <a:off x="3988492" y="93217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測定ラベルの削除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A1C692-3FC0-A961-CC56-2644D7AFF2BE}"/>
              </a:ext>
            </a:extLst>
          </p:cNvPr>
          <p:cNvSpPr txBox="1"/>
          <p:nvPr/>
        </p:nvSpPr>
        <p:spPr>
          <a:xfrm>
            <a:off x="7361498" y="9491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測定結果のスタイル変更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7D0755D-0A28-622F-8A61-45C54EA5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" y="1794076"/>
            <a:ext cx="2759262" cy="143989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E61302-8DBB-9393-71A0-CF1F228A70D7}"/>
              </a:ext>
            </a:extLst>
          </p:cNvPr>
          <p:cNvSpPr txBox="1"/>
          <p:nvPr/>
        </p:nvSpPr>
        <p:spPr>
          <a:xfrm>
            <a:off x="225733" y="40647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ラベルを任意の位置に</a:t>
            </a:r>
            <a:endParaRPr kumimoji="1" lang="en-US" altLang="ja-JP" dirty="0"/>
          </a:p>
          <a:p>
            <a:r>
              <a:rPr kumimoji="1" lang="ja-JP" altLang="en-US" dirty="0"/>
              <a:t>ドラッグで移動可</a:t>
            </a:r>
            <a:endParaRPr kumimoji="1" lang="en-US" altLang="ja-JP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C739358-16C7-3A2C-57C1-F9444A5E4476}"/>
              </a:ext>
            </a:extLst>
          </p:cNvPr>
          <p:cNvCxnSpPr/>
          <p:nvPr/>
        </p:nvCxnSpPr>
        <p:spPr>
          <a:xfrm>
            <a:off x="3426106" y="949123"/>
            <a:ext cx="0" cy="5268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A39D129-6204-F386-23EE-BCE6E8E21811}"/>
              </a:ext>
            </a:extLst>
          </p:cNvPr>
          <p:cNvCxnSpPr/>
          <p:nvPr/>
        </p:nvCxnSpPr>
        <p:spPr>
          <a:xfrm>
            <a:off x="7187878" y="949123"/>
            <a:ext cx="0" cy="5268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691A9768-CC3E-FC99-A60B-F59DD090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34" y="1384587"/>
            <a:ext cx="3525777" cy="2121707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A8A40D2-48CD-52DF-0BEA-B1D9668A60EB}"/>
              </a:ext>
            </a:extLst>
          </p:cNvPr>
          <p:cNvSpPr txBox="1"/>
          <p:nvPr/>
        </p:nvSpPr>
        <p:spPr>
          <a:xfrm>
            <a:off x="3603010" y="4064796"/>
            <a:ext cx="3264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①ラベル右上の「</a:t>
            </a:r>
            <a:r>
              <a:rPr kumimoji="1" lang="en-US" altLang="ja-JP" dirty="0"/>
              <a:t>×</a:t>
            </a:r>
            <a:r>
              <a:rPr kumimoji="1" lang="ja-JP" altLang="en-US" dirty="0"/>
              <a:t>」ボタン</a:t>
            </a:r>
            <a:endParaRPr kumimoji="1" lang="en-US" altLang="ja-JP" dirty="0"/>
          </a:p>
          <a:p>
            <a:r>
              <a:rPr kumimoji="1" lang="ja-JP" altLang="en-US" dirty="0"/>
              <a:t>　をクリック</a:t>
            </a:r>
            <a:endParaRPr kumimoji="1" lang="en-US" altLang="ja-JP" dirty="0"/>
          </a:p>
          <a:p>
            <a:r>
              <a:rPr kumimoji="1" lang="ja-JP" altLang="en-US" dirty="0"/>
              <a:t>②削除確認のポップアップが</a:t>
            </a:r>
            <a:endParaRPr kumimoji="1" lang="en-US" altLang="ja-JP" dirty="0"/>
          </a:p>
          <a:p>
            <a:r>
              <a:rPr kumimoji="1" lang="ja-JP" altLang="en-US" dirty="0"/>
              <a:t>　自動表示。</a:t>
            </a:r>
            <a:r>
              <a:rPr kumimoji="1" lang="en-US" altLang="ja-JP" dirty="0"/>
              <a:t>OK</a:t>
            </a:r>
            <a:r>
              <a:rPr kumimoji="1" lang="ja-JP" altLang="en-US" dirty="0"/>
              <a:t>で削除</a:t>
            </a:r>
            <a:endParaRPr kumimoji="1" lang="en-US" altLang="ja-JP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8382CA0F-F951-9CC3-B0B7-BDC51C1BB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887" y="1495727"/>
            <a:ext cx="1714649" cy="146316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E35B17D-C4C3-0067-7574-7A5835FA2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205" y="1871707"/>
            <a:ext cx="360974" cy="558487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2A10D28C-F683-8D71-E3B5-7986D35978BA}"/>
              </a:ext>
            </a:extLst>
          </p:cNvPr>
          <p:cNvSpPr/>
          <p:nvPr/>
        </p:nvSpPr>
        <p:spPr>
          <a:xfrm>
            <a:off x="9086544" y="1925047"/>
            <a:ext cx="360974" cy="50514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987C8E8D-AC34-001A-D985-6291646E5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0606" y="1407736"/>
            <a:ext cx="2060511" cy="27055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0EBC807-3BF3-4EBA-7D0D-D637609C5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157337">
            <a:off x="9942852" y="1204179"/>
            <a:ext cx="284936" cy="440844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34A42FF-00E1-033E-B000-FE35BAAB1720}"/>
              </a:ext>
            </a:extLst>
          </p:cNvPr>
          <p:cNvSpPr txBox="1"/>
          <p:nvPr/>
        </p:nvSpPr>
        <p:spPr>
          <a:xfrm>
            <a:off x="7187878" y="4251802"/>
            <a:ext cx="45255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①画面右上の「歯車」マークをクリック</a:t>
            </a:r>
            <a:endParaRPr kumimoji="1" lang="en-US" altLang="ja-JP" dirty="0"/>
          </a:p>
          <a:p>
            <a:r>
              <a:rPr kumimoji="1" lang="ja-JP" altLang="en-US" dirty="0"/>
              <a:t>②画面右に設定画面が現れる。</a:t>
            </a:r>
            <a:endParaRPr kumimoji="1" lang="en-US" altLang="ja-JP" dirty="0"/>
          </a:p>
          <a:p>
            <a:r>
              <a:rPr kumimoji="1" lang="ja-JP" altLang="en-US" dirty="0"/>
              <a:t>③変更したいスタイルを選択。</a:t>
            </a:r>
            <a:endParaRPr kumimoji="1" lang="en-US" altLang="ja-JP" dirty="0"/>
          </a:p>
          <a:p>
            <a:r>
              <a:rPr kumimoji="1" lang="ja-JP" altLang="en-US" dirty="0"/>
              <a:t>　変更後自動で反映。</a:t>
            </a:r>
            <a:endParaRPr kumimoji="1" lang="en-US" altLang="ja-JP" dirty="0"/>
          </a:p>
          <a:p>
            <a:r>
              <a:rPr kumimoji="1" lang="ja-JP" altLang="en-US" dirty="0"/>
              <a:t>④元画面に戻るには、右上の「</a:t>
            </a:r>
            <a:r>
              <a:rPr kumimoji="1" lang="en-US" altLang="ja-JP" dirty="0"/>
              <a:t>×</a:t>
            </a:r>
            <a:r>
              <a:rPr kumimoji="1" lang="ja-JP" altLang="en-US" dirty="0"/>
              <a:t>」ボタン</a:t>
            </a:r>
            <a:endParaRPr kumimoji="1" lang="en-US" altLang="ja-JP" dirty="0"/>
          </a:p>
          <a:p>
            <a:r>
              <a:rPr kumimoji="1" lang="ja-JP" altLang="en-US" dirty="0"/>
              <a:t>　をクリック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105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243</Words>
  <Application>Microsoft Office PowerPoint</Application>
  <PresentationFormat>ワイド画面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緒方 和義</dc:creator>
  <cp:lastModifiedBy>緒方 和義</cp:lastModifiedBy>
  <cp:revision>1</cp:revision>
  <dcterms:created xsi:type="dcterms:W3CDTF">2023-02-12T12:31:55Z</dcterms:created>
  <dcterms:modified xsi:type="dcterms:W3CDTF">2023-02-19T13:11:10Z</dcterms:modified>
</cp:coreProperties>
</file>