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54EAA-9BC1-485C-878D-A6B60582921A}" v="4" dt="2023-02-12T12:33:08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緒方 和義" userId="f76643218ff399e9" providerId="LiveId" clId="{F1A54EAA-9BC1-485C-878D-A6B60582921A}"/>
    <pc:docChg chg="addSld modSld">
      <pc:chgData name="緒方 和義" userId="f76643218ff399e9" providerId="LiveId" clId="{F1A54EAA-9BC1-485C-878D-A6B60582921A}" dt="2023-02-12T12:33:26.368" v="84" actId="207"/>
      <pc:docMkLst>
        <pc:docMk/>
      </pc:docMkLst>
      <pc:sldChg chg="addSp modSp mod">
        <pc:chgData name="緒方 和義" userId="f76643218ff399e9" providerId="LiveId" clId="{F1A54EAA-9BC1-485C-878D-A6B60582921A}" dt="2023-02-12T12:33:02.069" v="76" actId="1076"/>
        <pc:sldMkLst>
          <pc:docMk/>
          <pc:sldMk cId="1787514625" sldId="256"/>
        </pc:sldMkLst>
        <pc:spChg chg="add mod">
          <ac:chgData name="緒方 和義" userId="f76643218ff399e9" providerId="LiveId" clId="{F1A54EAA-9BC1-485C-878D-A6B60582921A}" dt="2023-02-12T12:32:49.817" v="70" actId="20577"/>
          <ac:spMkLst>
            <pc:docMk/>
            <pc:sldMk cId="1787514625" sldId="256"/>
            <ac:spMk id="4" creationId="{B1B2F5F1-D75F-A4A0-B509-77F82BC3B75F}"/>
          </ac:spMkLst>
        </pc:spChg>
        <pc:spChg chg="add mod">
          <ac:chgData name="緒方 和義" userId="f76643218ff399e9" providerId="LiveId" clId="{F1A54EAA-9BC1-485C-878D-A6B60582921A}" dt="2023-02-12T12:33:02.069" v="76" actId="1076"/>
          <ac:spMkLst>
            <pc:docMk/>
            <pc:sldMk cId="1787514625" sldId="256"/>
            <ac:spMk id="5" creationId="{04942045-4654-2E18-2597-634BEA19395E}"/>
          </ac:spMkLst>
        </pc:spChg>
      </pc:sldChg>
      <pc:sldChg chg="modSp add mod">
        <pc:chgData name="緒方 和義" userId="f76643218ff399e9" providerId="LiveId" clId="{F1A54EAA-9BC1-485C-878D-A6B60582921A}" dt="2023-02-12T12:33:16.484" v="81" actId="207"/>
        <pc:sldMkLst>
          <pc:docMk/>
          <pc:sldMk cId="2269008156" sldId="257"/>
        </pc:sldMkLst>
        <pc:spChg chg="mod">
          <ac:chgData name="緒方 和義" userId="f76643218ff399e9" providerId="LiveId" clId="{F1A54EAA-9BC1-485C-878D-A6B60582921A}" dt="2023-02-12T12:33:16.484" v="81" actId="207"/>
          <ac:spMkLst>
            <pc:docMk/>
            <pc:sldMk cId="2269008156" sldId="257"/>
            <ac:spMk id="4" creationId="{B1B2F5F1-D75F-A4A0-B509-77F82BC3B75F}"/>
          </ac:spMkLst>
        </pc:spChg>
        <pc:spChg chg="mod">
          <ac:chgData name="緒方 和義" userId="f76643218ff399e9" providerId="LiveId" clId="{F1A54EAA-9BC1-485C-878D-A6B60582921A}" dt="2023-02-12T12:33:11.876" v="80" actId="20577"/>
          <ac:spMkLst>
            <pc:docMk/>
            <pc:sldMk cId="2269008156" sldId="257"/>
            <ac:spMk id="5" creationId="{04942045-4654-2E18-2597-634BEA19395E}"/>
          </ac:spMkLst>
        </pc:spChg>
      </pc:sldChg>
      <pc:sldChg chg="modSp add mod">
        <pc:chgData name="緒方 和義" userId="f76643218ff399e9" providerId="LiveId" clId="{F1A54EAA-9BC1-485C-878D-A6B60582921A}" dt="2023-02-12T12:33:26.368" v="84" actId="207"/>
        <pc:sldMkLst>
          <pc:docMk/>
          <pc:sldMk cId="2687749560" sldId="258"/>
        </pc:sldMkLst>
        <pc:spChg chg="mod">
          <ac:chgData name="緒方 和義" userId="f76643218ff399e9" providerId="LiveId" clId="{F1A54EAA-9BC1-485C-878D-A6B60582921A}" dt="2023-02-12T12:33:26.368" v="84" actId="207"/>
          <ac:spMkLst>
            <pc:docMk/>
            <pc:sldMk cId="2687749560" sldId="258"/>
            <ac:spMk id="4" creationId="{B1B2F5F1-D75F-A4A0-B509-77F82BC3B75F}"/>
          </ac:spMkLst>
        </pc:spChg>
        <pc:spChg chg="mod">
          <ac:chgData name="緒方 和義" userId="f76643218ff399e9" providerId="LiveId" clId="{F1A54EAA-9BC1-485C-878D-A6B60582921A}" dt="2023-02-12T12:33:21.626" v="83" actId="20577"/>
          <ac:spMkLst>
            <pc:docMk/>
            <pc:sldMk cId="2687749560" sldId="258"/>
            <ac:spMk id="5" creationId="{04942045-4654-2E18-2597-634BEA1939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80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5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5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73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2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40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60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75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5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36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1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C333-3D49-4D2E-9FAB-664F2FE907BE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DA13E-EC71-48A5-9E40-8AE0815D2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5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2F5F1-D75F-A4A0-B509-77F82BC3B75F}"/>
              </a:ext>
            </a:extLst>
          </p:cNvPr>
          <p:cNvSpPr txBox="1"/>
          <p:nvPr/>
        </p:nvSpPr>
        <p:spPr>
          <a:xfrm>
            <a:off x="655320" y="746760"/>
            <a:ext cx="1338828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r>
              <a:rPr kumimoji="1" lang="ja-JP" altLang="en-US" dirty="0"/>
              <a:t>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42045-4654-2E18-2597-634BEA19395E}"/>
              </a:ext>
            </a:extLst>
          </p:cNvPr>
          <p:cNvSpPr txBox="1"/>
          <p:nvPr/>
        </p:nvSpPr>
        <p:spPr>
          <a:xfrm>
            <a:off x="6096000" y="12192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P1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75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2F5F1-D75F-A4A0-B509-77F82BC3B75F}"/>
              </a:ext>
            </a:extLst>
          </p:cNvPr>
          <p:cNvSpPr txBox="1"/>
          <p:nvPr/>
        </p:nvSpPr>
        <p:spPr>
          <a:xfrm>
            <a:off x="655320" y="746760"/>
            <a:ext cx="1338828" cy="784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r>
              <a:rPr kumimoji="1" lang="ja-JP" altLang="en-US" dirty="0"/>
              <a:t>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42045-4654-2E18-2597-634BEA19395E}"/>
              </a:ext>
            </a:extLst>
          </p:cNvPr>
          <p:cNvSpPr txBox="1"/>
          <p:nvPr/>
        </p:nvSpPr>
        <p:spPr>
          <a:xfrm>
            <a:off x="6096000" y="12192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900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2F5F1-D75F-A4A0-B509-77F82BC3B75F}"/>
              </a:ext>
            </a:extLst>
          </p:cNvPr>
          <p:cNvSpPr txBox="1"/>
          <p:nvPr/>
        </p:nvSpPr>
        <p:spPr>
          <a:xfrm>
            <a:off x="655320" y="746760"/>
            <a:ext cx="1338828" cy="7848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</a:t>
            </a:r>
            <a:endParaRPr kumimoji="1" lang="en-US" altLang="ja-JP" dirty="0"/>
          </a:p>
          <a:p>
            <a:r>
              <a:rPr kumimoji="1" lang="ja-JP" altLang="en-US" dirty="0"/>
              <a:t>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あああ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42045-4654-2E18-2597-634BEA19395E}"/>
              </a:ext>
            </a:extLst>
          </p:cNvPr>
          <p:cNvSpPr txBox="1"/>
          <p:nvPr/>
        </p:nvSpPr>
        <p:spPr>
          <a:xfrm>
            <a:off x="6096000" y="12192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774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45</Words>
  <Application>Microsoft Office PowerPoint</Application>
  <PresentationFormat>ワイド画面</PresentationFormat>
  <Paragraphs>81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緒方 和義</dc:creator>
  <cp:lastModifiedBy>緒方 和義</cp:lastModifiedBy>
  <cp:revision>1</cp:revision>
  <dcterms:created xsi:type="dcterms:W3CDTF">2023-02-12T12:31:55Z</dcterms:created>
  <dcterms:modified xsi:type="dcterms:W3CDTF">2023-02-12T12:33:27Z</dcterms:modified>
</cp:coreProperties>
</file>