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9" r:id="rId5"/>
    <p:sldId id="267" r:id="rId6"/>
    <p:sldId id="266" r:id="rId7"/>
    <p:sldId id="260" r:id="rId8"/>
    <p:sldId id="263" r:id="rId9"/>
    <p:sldId id="268" r:id="rId10"/>
    <p:sldId id="265" r:id="rId11"/>
    <p:sldId id="257" r:id="rId12"/>
    <p:sldId id="261" r:id="rId13"/>
    <p:sldId id="258" r:id="rId14"/>
    <p:sldId id="25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EFB15-30FB-4D9E-9F76-1DD8E9D546D5}" v="120" dt="2023-02-18T09:20:03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緒方 和義" userId="f76643218ff399e9" providerId="LiveId" clId="{FDB79154-E811-4D2E-9C2C-BC03B6DF5F60}"/>
    <pc:docChg chg="addSld modSld">
      <pc:chgData name="緒方 和義" userId="f76643218ff399e9" providerId="LiveId" clId="{FDB79154-E811-4D2E-9C2C-BC03B6DF5F60}" dt="2023-02-10T23:47:48.225" v="156" actId="207"/>
      <pc:docMkLst>
        <pc:docMk/>
      </pc:docMkLst>
      <pc:sldChg chg="addSp modSp mod">
        <pc:chgData name="緒方 和義" userId="f76643218ff399e9" providerId="LiveId" clId="{FDB79154-E811-4D2E-9C2C-BC03B6DF5F60}" dt="2023-02-10T23:47:36.769" v="154" actId="1076"/>
        <pc:sldMkLst>
          <pc:docMk/>
          <pc:sldMk cId="3002876877" sldId="256"/>
        </pc:sldMkLst>
        <pc:spChg chg="add mod">
          <ac:chgData name="緒方 和義" userId="f76643218ff399e9" providerId="LiveId" clId="{FDB79154-E811-4D2E-9C2C-BC03B6DF5F60}" dt="2023-02-10T23:47:36.769" v="154" actId="1076"/>
          <ac:spMkLst>
            <pc:docMk/>
            <pc:sldMk cId="3002876877" sldId="256"/>
            <ac:spMk id="4" creationId="{A2F18131-683B-DF19-3FE2-D3054F0769FD}"/>
          </ac:spMkLst>
        </pc:spChg>
        <pc:spChg chg="add mod">
          <ac:chgData name="緒方 和義" userId="f76643218ff399e9" providerId="LiveId" clId="{FDB79154-E811-4D2E-9C2C-BC03B6DF5F60}" dt="2023-02-10T23:47:33.830" v="153" actId="1076"/>
          <ac:spMkLst>
            <pc:docMk/>
            <pc:sldMk cId="3002876877" sldId="256"/>
            <ac:spMk id="5" creationId="{4C27BAC5-4FF2-6554-2C2D-4F976543F931}"/>
          </ac:spMkLst>
        </pc:spChg>
      </pc:sldChg>
      <pc:sldChg chg="add">
        <pc:chgData name="緒方 和義" userId="f76643218ff399e9" providerId="LiveId" clId="{FDB79154-E811-4D2E-9C2C-BC03B6DF5F60}" dt="2023-02-10T23:46:15.793" v="0"/>
        <pc:sldMkLst>
          <pc:docMk/>
          <pc:sldMk cId="1709256831" sldId="257"/>
        </pc:sldMkLst>
      </pc:sldChg>
      <pc:sldChg chg="add">
        <pc:chgData name="緒方 和義" userId="f76643218ff399e9" providerId="LiveId" clId="{FDB79154-E811-4D2E-9C2C-BC03B6DF5F60}" dt="2023-02-10T23:46:15.915" v="1"/>
        <pc:sldMkLst>
          <pc:docMk/>
          <pc:sldMk cId="832922014" sldId="258"/>
        </pc:sldMkLst>
      </pc:sldChg>
      <pc:sldChg chg="add">
        <pc:chgData name="緒方 和義" userId="f76643218ff399e9" providerId="LiveId" clId="{FDB79154-E811-4D2E-9C2C-BC03B6DF5F60}" dt="2023-02-10T23:46:16.065" v="2"/>
        <pc:sldMkLst>
          <pc:docMk/>
          <pc:sldMk cId="3096159597" sldId="259"/>
        </pc:sldMkLst>
      </pc:sldChg>
      <pc:sldChg chg="modSp add mod">
        <pc:chgData name="緒方 和義" userId="f76643218ff399e9" providerId="LiveId" clId="{FDB79154-E811-4D2E-9C2C-BC03B6DF5F60}" dt="2023-02-10T23:47:48.225" v="156" actId="207"/>
        <pc:sldMkLst>
          <pc:docMk/>
          <pc:sldMk cId="1079698181" sldId="260"/>
        </pc:sldMkLst>
        <pc:spChg chg="mod">
          <ac:chgData name="緒方 和義" userId="f76643218ff399e9" providerId="LiveId" clId="{FDB79154-E811-4D2E-9C2C-BC03B6DF5F60}" dt="2023-02-10T23:47:48.225" v="156" actId="207"/>
          <ac:spMkLst>
            <pc:docMk/>
            <pc:sldMk cId="1079698181" sldId="260"/>
            <ac:spMk id="4" creationId="{A2F18131-683B-DF19-3FE2-D3054F0769FD}"/>
          </ac:spMkLst>
        </pc:spChg>
      </pc:sldChg>
    </pc:docChg>
  </pc:docChgLst>
  <pc:docChgLst>
    <pc:chgData name="緒方 和義" userId="f76643218ff399e9" providerId="LiveId" clId="{0C8EFB15-30FB-4D9E-9F76-1DD8E9D546D5}"/>
    <pc:docChg chg="undo custSel addSld delSld modSld sldOrd">
      <pc:chgData name="緒方 和義" userId="f76643218ff399e9" providerId="LiveId" clId="{0C8EFB15-30FB-4D9E-9F76-1DD8E9D546D5}" dt="2023-02-18T09:20:03.554" v="4187" actId="113"/>
      <pc:docMkLst>
        <pc:docMk/>
      </pc:docMkLst>
      <pc:sldChg chg="addSp modSp mod ord">
        <pc:chgData name="緒方 和義" userId="f76643218ff399e9" providerId="LiveId" clId="{0C8EFB15-30FB-4D9E-9F76-1DD8E9D546D5}" dt="2023-02-17T07:11:03.942" v="3131"/>
        <pc:sldMkLst>
          <pc:docMk/>
          <pc:sldMk cId="1709256831" sldId="257"/>
        </pc:sldMkLst>
        <pc:spChg chg="add mod">
          <ac:chgData name="緒方 和義" userId="f76643218ff399e9" providerId="LiveId" clId="{0C8EFB15-30FB-4D9E-9F76-1DD8E9D546D5}" dt="2023-02-11T13:33:00.604" v="1613" actId="20577"/>
          <ac:spMkLst>
            <pc:docMk/>
            <pc:sldMk cId="1709256831" sldId="257"/>
            <ac:spMk id="2" creationId="{324EF3E5-AE04-F06D-CCF2-31C7B141A4FF}"/>
          </ac:spMkLst>
        </pc:spChg>
      </pc:sldChg>
      <pc:sldChg chg="ord">
        <pc:chgData name="緒方 和義" userId="f76643218ff399e9" providerId="LiveId" clId="{0C8EFB15-30FB-4D9E-9F76-1DD8E9D546D5}" dt="2023-02-17T07:11:03.942" v="3131"/>
        <pc:sldMkLst>
          <pc:docMk/>
          <pc:sldMk cId="832922014" sldId="258"/>
        </pc:sldMkLst>
      </pc:sldChg>
      <pc:sldChg chg="ord">
        <pc:chgData name="緒方 和義" userId="f76643218ff399e9" providerId="LiveId" clId="{0C8EFB15-30FB-4D9E-9F76-1DD8E9D546D5}" dt="2023-02-17T08:15:13.629" v="4090"/>
        <pc:sldMkLst>
          <pc:docMk/>
          <pc:sldMk cId="1079698181" sldId="260"/>
        </pc:sldMkLst>
      </pc:sldChg>
      <pc:sldChg chg="add ord">
        <pc:chgData name="緒方 和義" userId="f76643218ff399e9" providerId="LiveId" clId="{0C8EFB15-30FB-4D9E-9F76-1DD8E9D546D5}" dt="2023-02-17T07:11:03.942" v="3131"/>
        <pc:sldMkLst>
          <pc:docMk/>
          <pc:sldMk cId="3524710904" sldId="261"/>
        </pc:sldMkLst>
      </pc:sldChg>
      <pc:sldChg chg="addSp delSp modSp add mod">
        <pc:chgData name="緒方 和義" userId="f76643218ff399e9" providerId="LiveId" clId="{0C8EFB15-30FB-4D9E-9F76-1DD8E9D546D5}" dt="2023-02-17T08:12:38.374" v="4088" actId="1076"/>
        <pc:sldMkLst>
          <pc:docMk/>
          <pc:sldMk cId="3547027341" sldId="262"/>
        </pc:sldMkLst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" creationId="{4DB57607-F25E-C4E9-768E-86D9524E018A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3" creationId="{DA8E6B9C-ACFA-8BFC-FAF7-C7FCFDC74536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4" creationId="{793EE186-2968-0096-8C6B-439D128A5612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5" creationId="{BB7E20F9-A390-E420-6C1C-34B87D868B93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6" creationId="{9071A62F-35CC-AAF1-7B5F-0839E68129A2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7" creationId="{B458BE5D-C30F-26DB-72C0-F492C4E723F4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8" creationId="{3A2B13F5-D9E3-707E-00FC-5DE057A45746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9" creationId="{79739A97-FBC8-3EB5-FA70-303A5B0F0531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10" creationId="{0D07D8E3-CF90-65C6-8265-A12CE52B80B5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11" creationId="{155699D6-735F-0FD3-1080-3925F99C43CB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14" creationId="{4476FA6F-D223-5C4E-1ACD-50CEF1836890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16" creationId="{28496E6A-5AB8-E3F7-6720-60B97E4AADF6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18" creationId="{8188B26F-4840-A0FE-840D-687AE3F095E7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3" creationId="{D6F17E38-3403-D6BB-143F-5A1E92B9E500}"/>
          </ac:spMkLst>
        </pc:spChg>
        <pc:spChg chg="add del mod">
          <ac:chgData name="緒方 和義" userId="f76643218ff399e9" providerId="LiveId" clId="{0C8EFB15-30FB-4D9E-9F76-1DD8E9D546D5}" dt="2023-02-13T14:47:12.607" v="1706" actId="478"/>
          <ac:spMkLst>
            <pc:docMk/>
            <pc:sldMk cId="3547027341" sldId="262"/>
            <ac:spMk id="24" creationId="{B4963DA6-8DF7-8FED-8325-5EC5B4265EF6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5" creationId="{024CD2FE-89CC-5CED-65EF-E79F8620455D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6" creationId="{2873AF15-9EF9-3E08-3353-6C74C643ACD4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7" creationId="{5DB27AA3-345B-A34E-1A01-EB5CA1BB2054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8" creationId="{9BF00707-EA19-990A-DB27-0500F14E4A93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47" creationId="{41AEC420-FCBB-1F44-EC02-A5112A7B6932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54" creationId="{A1823864-633F-F144-6259-1EE95E16B095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62" creationId="{F6CE58D3-03DA-EA94-CED3-1CDFFF82F072}"/>
          </ac:spMkLst>
        </pc:spChg>
        <pc:spChg chg="add mod">
          <ac:chgData name="緒方 和義" userId="f76643218ff399e9" providerId="LiveId" clId="{0C8EFB15-30FB-4D9E-9F76-1DD8E9D546D5}" dt="2023-02-17T08:12:02.515" v="4074" actId="1076"/>
          <ac:spMkLst>
            <pc:docMk/>
            <pc:sldMk cId="3547027341" sldId="262"/>
            <ac:spMk id="66" creationId="{6DF1A385-65B7-22AD-E55F-A685F868A7B2}"/>
          </ac:spMkLst>
        </pc:spChg>
        <pc:grpChg chg="add mod">
          <ac:chgData name="緒方 和義" userId="f76643218ff399e9" providerId="LiveId" clId="{0C8EFB15-30FB-4D9E-9F76-1DD8E9D546D5}" dt="2023-02-17T08:12:38.374" v="4088" actId="1076"/>
          <ac:grpSpMkLst>
            <pc:docMk/>
            <pc:sldMk cId="3547027341" sldId="262"/>
            <ac:grpSpMk id="24" creationId="{2DC481D8-D920-56AB-3426-B47A9DB2186A}"/>
          </ac:grpSpMkLst>
        </pc:grpChg>
        <pc:cxnChg chg="add del mod">
          <ac:chgData name="緒方 和義" userId="f76643218ff399e9" providerId="LiveId" clId="{0C8EFB15-30FB-4D9E-9F76-1DD8E9D546D5}" dt="2023-02-13T14:44:53.814" v="1676" actId="478"/>
          <ac:cxnSpMkLst>
            <pc:docMk/>
            <pc:sldMk cId="3547027341" sldId="262"/>
            <ac:cxnSpMk id="10" creationId="{A58E6CD5-D3DE-8B4F-0F72-0BDA10EC1F74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2" creationId="{BC8C1C69-3E78-7A19-30E3-9CCEFD47D7CC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3" creationId="{7498423C-B603-CB15-F260-D3CB17A96F6B}"/>
          </ac:cxnSpMkLst>
        </pc:cxnChg>
        <pc:cxnChg chg="add del mod">
          <ac:chgData name="緒方 和義" userId="f76643218ff399e9" providerId="LiveId" clId="{0C8EFB15-30FB-4D9E-9F76-1DD8E9D546D5}" dt="2023-02-13T14:46:19.730" v="1694" actId="478"/>
          <ac:cxnSpMkLst>
            <pc:docMk/>
            <pc:sldMk cId="3547027341" sldId="262"/>
            <ac:cxnSpMk id="14" creationId="{15D1840E-DBC5-3427-C04C-074D3E403EAE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5" creationId="{1B3997BE-5A50-C725-C0F1-54C6BE46DDA3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7" creationId="{C600F649-26D9-ADF4-7F8D-51FB6C6E7E0D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9" creationId="{BAA62C0B-8620-3B8C-96DC-C25327878964}"/>
          </ac:cxnSpMkLst>
        </pc:cxnChg>
        <pc:cxnChg chg="add del mod">
          <ac:chgData name="緒方 和義" userId="f76643218ff399e9" providerId="LiveId" clId="{0C8EFB15-30FB-4D9E-9F76-1DD8E9D546D5}" dt="2023-02-13T14:46:11.479" v="1692" actId="478"/>
          <ac:cxnSpMkLst>
            <pc:docMk/>
            <pc:sldMk cId="3547027341" sldId="262"/>
            <ac:cxnSpMk id="20" creationId="{BE9C3C21-682E-F690-F1EB-9A6455C9ABC7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0" creationId="{7EB04F2E-5481-D647-D752-96ECAC36A42C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2" creationId="{7A131E2A-6FAE-86F7-29FB-C48FA6E463F5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3" creationId="{8168459F-91D9-6E70-E67F-DAE4DEA426D5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4" creationId="{69E23056-8BE4-C7A9-2A67-B56026FD25A5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8" creationId="{17AE14D7-D5EB-CB44-BCB7-B662E78B9403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9" creationId="{C2C5AEB5-9192-0027-F4F4-4DD2EE90C9CF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0" creationId="{3DD33349-951A-270A-0130-872E5BE96F5E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2" creationId="{1ACBCEB9-6094-AD86-E5F4-0EE5698ABE16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4" creationId="{D3BCE461-52FA-8F78-E4BB-659BD3CF00A3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6" creationId="{6ED0A5BD-E7A0-90DD-9F35-868CE9370280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8" creationId="{B5125F43-9BB5-39A1-260E-DC43A8B3AB28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9" creationId="{6BCF6D91-926A-F302-6BF7-6FB8F83A3FEF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2" creationId="{142B5AB1-E279-29B9-810D-7620B27AEF59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5" creationId="{1D7A3A58-A7C5-3F60-D15C-C2CD1BEA9642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6" creationId="{DBF7CB01-E2D4-73F6-D09E-9431C097F7A2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9" creationId="{F901F00A-EEEF-7109-4B58-25D89B6EE36E}"/>
          </ac:cxnSpMkLst>
        </pc:cxnChg>
        <pc:cxnChg chg="add del mod">
          <ac:chgData name="緒方 和義" userId="f76643218ff399e9" providerId="LiveId" clId="{0C8EFB15-30FB-4D9E-9F76-1DD8E9D546D5}" dt="2023-02-13T14:53:27.089" v="1820" actId="478"/>
          <ac:cxnSpMkLst>
            <pc:docMk/>
            <pc:sldMk cId="3547027341" sldId="262"/>
            <ac:cxnSpMk id="63" creationId="{0C6CF7D1-629E-D815-FC5B-AC92364E53EF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64" creationId="{20679719-E5ED-0CE2-A57E-9BFD967E18D8}"/>
          </ac:cxnSpMkLst>
        </pc:cxnChg>
      </pc:sldChg>
      <pc:sldChg chg="addSp delSp modSp add mod ord">
        <pc:chgData name="緒方 和義" userId="f76643218ff399e9" providerId="LiveId" clId="{0C8EFB15-30FB-4D9E-9F76-1DD8E9D546D5}" dt="2023-02-17T08:00:57.990" v="3903" actId="1076"/>
        <pc:sldMkLst>
          <pc:docMk/>
          <pc:sldMk cId="3094932114" sldId="263"/>
        </pc:sldMkLst>
        <pc:spChg chg="add mod">
          <ac:chgData name="緒方 和義" userId="f76643218ff399e9" providerId="LiveId" clId="{0C8EFB15-30FB-4D9E-9F76-1DD8E9D546D5}" dt="2023-02-13T15:00:42.210" v="2106" actId="20577"/>
          <ac:spMkLst>
            <pc:docMk/>
            <pc:sldMk cId="3094932114" sldId="263"/>
            <ac:spMk id="3" creationId="{8D89F1CD-9F65-DE29-7BC6-4CFF7F0E471A}"/>
          </ac:spMkLst>
        </pc:spChg>
        <pc:spChg chg="add del mod">
          <ac:chgData name="緒方 和義" userId="f76643218ff399e9" providerId="LiveId" clId="{0C8EFB15-30FB-4D9E-9F76-1DD8E9D546D5}" dt="2023-02-17T07:31:16.034" v="3741" actId="478"/>
          <ac:spMkLst>
            <pc:docMk/>
            <pc:sldMk cId="3094932114" sldId="263"/>
            <ac:spMk id="6" creationId="{60ACA1F8-68E6-160E-3404-D146B857AFC2}"/>
          </ac:spMkLst>
        </pc:spChg>
        <pc:spChg chg="add mod">
          <ac:chgData name="緒方 和義" userId="f76643218ff399e9" providerId="LiveId" clId="{0C8EFB15-30FB-4D9E-9F76-1DD8E9D546D5}" dt="2023-02-17T07:42:14.027" v="3902" actId="1076"/>
          <ac:spMkLst>
            <pc:docMk/>
            <pc:sldMk cId="3094932114" sldId="263"/>
            <ac:spMk id="7" creationId="{D3B35CF4-E6D6-B1C2-92FD-F51BC528B645}"/>
          </ac:spMkLst>
        </pc:spChg>
        <pc:spChg chg="add del">
          <ac:chgData name="緒方 和義" userId="f76643218ff399e9" providerId="LiveId" clId="{0C8EFB15-30FB-4D9E-9F76-1DD8E9D546D5}" dt="2023-02-13T14:58:12.331" v="2062" actId="478"/>
          <ac:spMkLst>
            <pc:docMk/>
            <pc:sldMk cId="3094932114" sldId="263"/>
            <ac:spMk id="15" creationId="{AD7A3498-80C9-12F1-456D-84518424D8B2}"/>
          </ac:spMkLst>
        </pc:spChg>
        <pc:spChg chg="add del mod">
          <ac:chgData name="緒方 和義" userId="f76643218ff399e9" providerId="LiveId" clId="{0C8EFB15-30FB-4D9E-9F76-1DD8E9D546D5}" dt="2023-02-17T07:30:48.578" v="3725" actId="478"/>
          <ac:spMkLst>
            <pc:docMk/>
            <pc:sldMk cId="3094932114" sldId="263"/>
            <ac:spMk id="16" creationId="{641EC682-5CEC-B558-CE22-0B55AE35E423}"/>
          </ac:spMkLst>
        </pc:spChg>
        <pc:spChg chg="add del">
          <ac:chgData name="緒方 和義" userId="f76643218ff399e9" providerId="LiveId" clId="{0C8EFB15-30FB-4D9E-9F76-1DD8E9D546D5}" dt="2023-02-13T14:58:44.367" v="2070" actId="478"/>
          <ac:spMkLst>
            <pc:docMk/>
            <pc:sldMk cId="3094932114" sldId="263"/>
            <ac:spMk id="17" creationId="{1D52222F-A7FD-C397-2981-780BF003C317}"/>
          </ac:spMkLst>
        </pc:spChg>
        <pc:spChg chg="add del mod">
          <ac:chgData name="緒方 和義" userId="f76643218ff399e9" providerId="LiveId" clId="{0C8EFB15-30FB-4D9E-9F76-1DD8E9D546D5}" dt="2023-02-17T07:30:48.578" v="3725" actId="478"/>
          <ac:spMkLst>
            <pc:docMk/>
            <pc:sldMk cId="3094932114" sldId="263"/>
            <ac:spMk id="18" creationId="{1AD66116-432A-E708-6999-A08F8B4B314F}"/>
          </ac:spMkLst>
        </pc:spChg>
        <pc:spChg chg="add del mod">
          <ac:chgData name="緒方 和義" userId="f76643218ff399e9" providerId="LiveId" clId="{0C8EFB15-30FB-4D9E-9F76-1DD8E9D546D5}" dt="2023-02-13T15:01:09.819" v="2129"/>
          <ac:spMkLst>
            <pc:docMk/>
            <pc:sldMk cId="3094932114" sldId="263"/>
            <ac:spMk id="22" creationId="{7BC4CD9D-FA62-389A-82D2-CCD06C36CCE2}"/>
          </ac:spMkLst>
        </pc:spChg>
        <pc:spChg chg="add del mod">
          <ac:chgData name="緒方 和義" userId="f76643218ff399e9" providerId="LiveId" clId="{0C8EFB15-30FB-4D9E-9F76-1DD8E9D546D5}" dt="2023-02-17T07:41:29.298" v="3844" actId="478"/>
          <ac:spMkLst>
            <pc:docMk/>
            <pc:sldMk cId="3094932114" sldId="263"/>
            <ac:spMk id="27" creationId="{C96670FC-524F-2A7C-2D85-13BDE841D4C5}"/>
          </ac:spMkLst>
        </pc:spChg>
        <pc:graphicFrameChg chg="add del mod">
          <ac:chgData name="緒方 和義" userId="f76643218ff399e9" providerId="LiveId" clId="{0C8EFB15-30FB-4D9E-9F76-1DD8E9D546D5}" dt="2023-02-17T07:31:50.886" v="3766" actId="478"/>
          <ac:graphicFrameMkLst>
            <pc:docMk/>
            <pc:sldMk cId="3094932114" sldId="263"/>
            <ac:graphicFrameMk id="4" creationId="{80EC50BC-1231-0FFC-2B1A-433C58263520}"/>
          </ac:graphicFrameMkLst>
        </pc:graphicFrameChg>
        <pc:graphicFrameChg chg="add mod modGraphic">
          <ac:chgData name="緒方 和義" userId="f76643218ff399e9" providerId="LiveId" clId="{0C8EFB15-30FB-4D9E-9F76-1DD8E9D546D5}" dt="2023-02-17T08:00:57.990" v="3903" actId="1076"/>
          <ac:graphicFrameMkLst>
            <pc:docMk/>
            <pc:sldMk cId="3094932114" sldId="263"/>
            <ac:graphicFrameMk id="23" creationId="{AB01D573-FFA9-93A2-FAEC-8E9A64966E94}"/>
          </ac:graphicFrameMkLst>
        </pc:graphicFrameChg>
        <pc:picChg chg="del mod">
          <ac:chgData name="緒方 和義" userId="f76643218ff399e9" providerId="LiveId" clId="{0C8EFB15-30FB-4D9E-9F76-1DD8E9D546D5}" dt="2023-02-17T07:30:49.676" v="3726" actId="478"/>
          <ac:picMkLst>
            <pc:docMk/>
            <pc:sldMk cId="3094932114" sldId="263"/>
            <ac:picMk id="2" creationId="{965C3DB7-D643-E15F-77C9-79D8415F8ACD}"/>
          </ac:picMkLst>
        </pc:picChg>
        <pc:picChg chg="add del mod">
          <ac:chgData name="緒方 和義" userId="f76643218ff399e9" providerId="LiveId" clId="{0C8EFB15-30FB-4D9E-9F76-1DD8E9D546D5}" dt="2023-02-17T07:30:48.578" v="3725" actId="478"/>
          <ac:picMkLst>
            <pc:docMk/>
            <pc:sldMk cId="3094932114" sldId="263"/>
            <ac:picMk id="10" creationId="{420DDC1F-7956-EB8F-EA84-BF3A43107474}"/>
          </ac:picMkLst>
        </pc:picChg>
        <pc:picChg chg="add del mod">
          <ac:chgData name="緒方 和義" userId="f76643218ff399e9" providerId="LiveId" clId="{0C8EFB15-30FB-4D9E-9F76-1DD8E9D546D5}" dt="2023-02-17T07:30:48.578" v="3725" actId="478"/>
          <ac:picMkLst>
            <pc:docMk/>
            <pc:sldMk cId="3094932114" sldId="263"/>
            <ac:picMk id="14" creationId="{35243BE5-EE8C-1A3E-76E3-49429E4FC373}"/>
          </ac:picMkLst>
        </pc:pic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5" creationId="{3580A104-B40D-E486-8157-10B789104E27}"/>
          </ac:cxnSpMkLst>
        </pc:cxn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11" creationId="{3DA8832F-22E6-06E7-5502-0A688EFD9A19}"/>
          </ac:cxnSpMkLst>
        </pc:cxn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20" creationId="{4DBC678B-94B1-E7A6-C7A1-5D3C288620F6}"/>
          </ac:cxnSpMkLst>
        </pc:cxn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21" creationId="{4D1D7ED5-E194-481D-53D6-F8E5ED8A844B}"/>
          </ac:cxnSpMkLst>
        </pc:cxnChg>
        <pc:cxnChg chg="add del mod">
          <ac:chgData name="緒方 和義" userId="f76643218ff399e9" providerId="LiveId" clId="{0C8EFB15-30FB-4D9E-9F76-1DD8E9D546D5}" dt="2023-02-13T15:04:44.170" v="2306" actId="478"/>
          <ac:cxnSpMkLst>
            <pc:docMk/>
            <pc:sldMk cId="3094932114" sldId="263"/>
            <ac:cxnSpMk id="25" creationId="{B67C13DE-3E66-DCB1-7B5B-BF3649582618}"/>
          </ac:cxnSpMkLst>
        </pc:cxnChg>
      </pc:sldChg>
      <pc:sldChg chg="addSp delSp modSp add mod">
        <pc:chgData name="緒方 和義" userId="f76643218ff399e9" providerId="LiveId" clId="{0C8EFB15-30FB-4D9E-9F76-1DD8E9D546D5}" dt="2023-02-18T09:20:03.554" v="4187" actId="113"/>
        <pc:sldMkLst>
          <pc:docMk/>
          <pc:sldMk cId="3552498260" sldId="264"/>
        </pc:sldMkLst>
        <pc:spChg chg="add mod">
          <ac:chgData name="緒方 和義" userId="f76643218ff399e9" providerId="LiveId" clId="{0C8EFB15-30FB-4D9E-9F76-1DD8E9D546D5}" dt="2023-02-18T09:19:00.274" v="4153" actId="255"/>
          <ac:spMkLst>
            <pc:docMk/>
            <pc:sldMk cId="3552498260" sldId="264"/>
            <ac:spMk id="2" creationId="{18A3300E-64B7-5885-9171-619CCF386B78}"/>
          </ac:spMkLst>
        </pc:spChg>
        <pc:spChg chg="add mod">
          <ac:chgData name="緒方 和義" userId="f76643218ff399e9" providerId="LiveId" clId="{0C8EFB15-30FB-4D9E-9F76-1DD8E9D546D5}" dt="2023-02-18T09:19:57.414" v="4181" actId="113"/>
          <ac:spMkLst>
            <pc:docMk/>
            <pc:sldMk cId="3552498260" sldId="264"/>
            <ac:spMk id="6" creationId="{FE6F6294-CACB-5656-E6AC-CF65D8DB382E}"/>
          </ac:spMkLst>
        </pc:spChg>
        <pc:spChg chg="add mod">
          <ac:chgData name="緒方 和義" userId="f76643218ff399e9" providerId="LiveId" clId="{0C8EFB15-30FB-4D9E-9F76-1DD8E9D546D5}" dt="2023-02-17T08:09:51.412" v="4070" actId="164"/>
          <ac:spMkLst>
            <pc:docMk/>
            <pc:sldMk cId="3552498260" sldId="264"/>
            <ac:spMk id="7" creationId="{B57FFD89-D594-8DE9-97C0-395D8BA3D061}"/>
          </ac:spMkLst>
        </pc:spChg>
        <pc:spChg chg="add mod">
          <ac:chgData name="緒方 和義" userId="f76643218ff399e9" providerId="LiveId" clId="{0C8EFB15-30FB-4D9E-9F76-1DD8E9D546D5}" dt="2023-02-17T08:09:51.412" v="4070" actId="164"/>
          <ac:spMkLst>
            <pc:docMk/>
            <pc:sldMk cId="3552498260" sldId="264"/>
            <ac:spMk id="8" creationId="{A9BD2873-5441-1F35-8D81-8CEB5CDB03D5}"/>
          </ac:spMkLst>
        </pc:spChg>
        <pc:grpChg chg="add mod">
          <ac:chgData name="緒方 和義" userId="f76643218ff399e9" providerId="LiveId" clId="{0C8EFB15-30FB-4D9E-9F76-1DD8E9D546D5}" dt="2023-02-18T09:18:02.867" v="4145" actId="14100"/>
          <ac:grpSpMkLst>
            <pc:docMk/>
            <pc:sldMk cId="3552498260" sldId="264"/>
            <ac:grpSpMk id="9" creationId="{ED401035-04C9-AA37-B5F6-2A0AA6DA1468}"/>
          </ac:grpSpMkLst>
        </pc:grpChg>
        <pc:graphicFrameChg chg="add mod modGraphic">
          <ac:chgData name="緒方 和義" userId="f76643218ff399e9" providerId="LiveId" clId="{0C8EFB15-30FB-4D9E-9F76-1DD8E9D546D5}" dt="2023-02-17T08:07:41.818" v="3970" actId="1076"/>
          <ac:graphicFrameMkLst>
            <pc:docMk/>
            <pc:sldMk cId="3552498260" sldId="264"/>
            <ac:graphicFrameMk id="3" creationId="{89C0DAB6-8F32-6DC4-B93D-F9EDF8E637A3}"/>
          </ac:graphicFrameMkLst>
        </pc:graphicFrameChg>
        <pc:graphicFrameChg chg="add del mod">
          <ac:chgData name="緒方 和義" userId="f76643218ff399e9" providerId="LiveId" clId="{0C8EFB15-30FB-4D9E-9F76-1DD8E9D546D5}" dt="2023-02-17T08:07:03.383" v="3953" actId="478"/>
          <ac:graphicFrameMkLst>
            <pc:docMk/>
            <pc:sldMk cId="3552498260" sldId="264"/>
            <ac:graphicFrameMk id="4" creationId="{93B9ABC7-3DEF-7367-E31F-07B249FA734F}"/>
          </ac:graphicFrameMkLst>
        </pc:graphicFrameChg>
        <pc:graphicFrameChg chg="add mod">
          <ac:chgData name="緒方 和義" userId="f76643218ff399e9" providerId="LiveId" clId="{0C8EFB15-30FB-4D9E-9F76-1DD8E9D546D5}" dt="2023-02-18T09:20:03.554" v="4187" actId="113"/>
          <ac:graphicFrameMkLst>
            <pc:docMk/>
            <pc:sldMk cId="3552498260" sldId="264"/>
            <ac:graphicFrameMk id="5" creationId="{93B9ABC7-3DEF-7367-E31F-07B249FA734F}"/>
          </ac:graphicFrameMkLst>
        </pc:graphicFrameChg>
      </pc:sldChg>
      <pc:sldChg chg="addSp delSp modSp add mod ord">
        <pc:chgData name="緒方 和義" userId="f76643218ff399e9" providerId="LiveId" clId="{0C8EFB15-30FB-4D9E-9F76-1DD8E9D546D5}" dt="2023-02-17T08:11:53.854" v="4073"/>
        <pc:sldMkLst>
          <pc:docMk/>
          <pc:sldMk cId="1429438145" sldId="265"/>
        </pc:sldMkLst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" creationId="{4DB57607-F25E-C4E9-768E-86D9524E018A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3" creationId="{DA8E6B9C-ACFA-8BFC-FAF7-C7FCFDC74536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4" creationId="{793EE186-2968-0096-8C6B-439D128A5612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5" creationId="{BB7E20F9-A390-E420-6C1C-34B87D868B93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6" creationId="{9071A62F-35CC-AAF1-7B5F-0839E68129A2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7" creationId="{B458BE5D-C30F-26DB-72C0-F492C4E723F4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8" creationId="{3A2B13F5-D9E3-707E-00FC-5DE057A45746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9" creationId="{79739A97-FBC8-3EB5-FA70-303A5B0F0531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0" creationId="{0D07D8E3-CF90-65C6-8265-A12CE52B80B5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1" creationId="{155699D6-735F-0FD3-1080-3925F99C43CB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4" creationId="{4476FA6F-D223-5C4E-1ACD-50CEF1836890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6" creationId="{28496E6A-5AB8-E3F7-6720-60B97E4AADF6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8" creationId="{8188B26F-4840-A0FE-840D-687AE3F095E7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3" creationId="{D6F17E38-3403-D6BB-143F-5A1E92B9E500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5" creationId="{024CD2FE-89CC-5CED-65EF-E79F8620455D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6" creationId="{2873AF15-9EF9-3E08-3353-6C74C643ACD4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7" creationId="{5DB27AA3-345B-A34E-1A01-EB5CA1BB2054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8" creationId="{9BF00707-EA19-990A-DB27-0500F14E4A93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47" creationId="{41AEC420-FCBB-1F44-EC02-A5112A7B6932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54" creationId="{A1823864-633F-F144-6259-1EE95E16B095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62" creationId="{F6CE58D3-03DA-EA94-CED3-1CDFFF82F072}"/>
          </ac:spMkLst>
        </pc:spChg>
        <pc:spChg chg="del">
          <ac:chgData name="緒方 和義" userId="f76643218ff399e9" providerId="LiveId" clId="{0C8EFB15-30FB-4D9E-9F76-1DD8E9D546D5}" dt="2023-02-17T07:13:59.392" v="3160" actId="478"/>
          <ac:spMkLst>
            <pc:docMk/>
            <pc:sldMk cId="1429438145" sldId="265"/>
            <ac:spMk id="66" creationId="{6DF1A385-65B7-22AD-E55F-A685F868A7B2}"/>
          </ac:spMkLst>
        </pc:spChg>
        <pc:grpChg chg="add mod">
          <ac:chgData name="緒方 和義" userId="f76643218ff399e9" providerId="LiveId" clId="{0C8EFB15-30FB-4D9E-9F76-1DD8E9D546D5}" dt="2023-02-17T07:14:09.824" v="3162" actId="14100"/>
          <ac:grpSpMkLst>
            <pc:docMk/>
            <pc:sldMk cId="1429438145" sldId="265"/>
            <ac:grpSpMk id="20" creationId="{6D6F9C7A-7057-2093-F8C2-2FAAD92E8BAE}"/>
          </ac:grpSpMkLst>
        </pc:grp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2" creationId="{BC8C1C69-3E78-7A19-30E3-9CCEFD47D7CC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3" creationId="{7498423C-B603-CB15-F260-D3CB17A96F6B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5" creationId="{1B3997BE-5A50-C725-C0F1-54C6BE46DDA3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7" creationId="{C600F649-26D9-ADF4-7F8D-51FB6C6E7E0D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9" creationId="{BAA62C0B-8620-3B8C-96DC-C25327878964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0" creationId="{7EB04F2E-5481-D647-D752-96ECAC36A42C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2" creationId="{7A131E2A-6FAE-86F7-29FB-C48FA6E463F5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3" creationId="{8168459F-91D9-6E70-E67F-DAE4DEA426D5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4" creationId="{69E23056-8BE4-C7A9-2A67-B56026FD25A5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8" creationId="{17AE14D7-D5EB-CB44-BCB7-B662E78B9403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9" creationId="{C2C5AEB5-9192-0027-F4F4-4DD2EE90C9CF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0" creationId="{3DD33349-951A-270A-0130-872E5BE96F5E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2" creationId="{1ACBCEB9-6094-AD86-E5F4-0EE5698ABE16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4" creationId="{D3BCE461-52FA-8F78-E4BB-659BD3CF00A3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6" creationId="{6ED0A5BD-E7A0-90DD-9F35-868CE9370280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8" creationId="{B5125F43-9BB5-39A1-260E-DC43A8B3AB28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9" creationId="{6BCF6D91-926A-F302-6BF7-6FB8F83A3FEF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2" creationId="{142B5AB1-E279-29B9-810D-7620B27AEF59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5" creationId="{1D7A3A58-A7C5-3F60-D15C-C2CD1BEA9642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6" creationId="{DBF7CB01-E2D4-73F6-D09E-9431C097F7A2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9" creationId="{F901F00A-EEEF-7109-4B58-25D89B6EE36E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64" creationId="{20679719-E5ED-0CE2-A57E-9BFD967E18D8}"/>
          </ac:cxnSpMkLst>
        </pc:cxnChg>
      </pc:sldChg>
      <pc:sldChg chg="modSp add mod">
        <pc:chgData name="緒方 和義" userId="f76643218ff399e9" providerId="LiveId" clId="{0C8EFB15-30FB-4D9E-9F76-1DD8E9D546D5}" dt="2023-02-18T09:19:06.102" v="4154" actId="255"/>
        <pc:sldMkLst>
          <pc:docMk/>
          <pc:sldMk cId="81742309" sldId="266"/>
        </pc:sldMkLst>
        <pc:spChg chg="mod">
          <ac:chgData name="緒方 和義" userId="f76643218ff399e9" providerId="LiveId" clId="{0C8EFB15-30FB-4D9E-9F76-1DD8E9D546D5}" dt="2023-02-18T09:19:06.102" v="4154" actId="255"/>
          <ac:spMkLst>
            <pc:docMk/>
            <pc:sldMk cId="81742309" sldId="266"/>
            <ac:spMk id="2" creationId="{18A3300E-64B7-5885-9171-619CCF386B78}"/>
          </ac:spMkLst>
        </pc:spChg>
      </pc:sldChg>
      <pc:sldChg chg="modSp add mod">
        <pc:chgData name="緒方 和義" userId="f76643218ff399e9" providerId="LiveId" clId="{0C8EFB15-30FB-4D9E-9F76-1DD8E9D546D5}" dt="2023-02-18T09:19:38.959" v="4179" actId="20577"/>
        <pc:sldMkLst>
          <pc:docMk/>
          <pc:sldMk cId="2687749875" sldId="267"/>
        </pc:sldMkLst>
        <pc:spChg chg="mod">
          <ac:chgData name="緒方 和義" userId="f76643218ff399e9" providerId="LiveId" clId="{0C8EFB15-30FB-4D9E-9F76-1DD8E9D546D5}" dt="2023-02-18T09:19:38.959" v="4179" actId="20577"/>
          <ac:spMkLst>
            <pc:docMk/>
            <pc:sldMk cId="2687749875" sldId="267"/>
            <ac:spMk id="2" creationId="{18A3300E-64B7-5885-9171-619CCF386B78}"/>
          </ac:spMkLst>
        </pc:spChg>
      </pc:sldChg>
      <pc:sldChg chg="new del">
        <pc:chgData name="緒方 和義" userId="f76643218ff399e9" providerId="LiveId" clId="{0C8EFB15-30FB-4D9E-9F76-1DD8E9D546D5}" dt="2023-02-17T07:17:52.642" v="3380" actId="47"/>
        <pc:sldMkLst>
          <pc:docMk/>
          <pc:sldMk cId="3474307096" sldId="267"/>
        </pc:sldMkLst>
      </pc:sldChg>
      <pc:sldChg chg="add">
        <pc:chgData name="緒方 和義" userId="f76643218ff399e9" providerId="LiveId" clId="{0C8EFB15-30FB-4D9E-9F76-1DD8E9D546D5}" dt="2023-02-17T07:30:44.235" v="3724"/>
        <pc:sldMkLst>
          <pc:docMk/>
          <pc:sldMk cId="3001828065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76643218ff399e9/&#12487;&#12473;&#12463;&#12488;&#12483;&#12503;/&#28040;&#12373;&#12394;&#12356;&#12391;&#12397;&#9825;&#65343;&#21644;&#32681;&#12501;&#12457;&#12523;&#12480;/&#21193;&#24375;/Github/DIG&#26368;&#32066;&#12503;&#12524;&#12476;&#12531;&#29992;/Gattaku.github.io/digfinalpresentation/explanation/image/&#21177;&#26524;&#20104;&#2820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 b="1"/>
              <a:t>嬉しさ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3492699188463511"/>
          <c:y val="0.17805474095796678"/>
          <c:w val="0.81539229291740833"/>
          <c:h val="0.64845827619594221"/>
        </c:manualLayout>
      </c:layout>
      <c:scatterChart>
        <c:scatterStyle val="smoothMarker"/>
        <c:varyColors val="0"/>
        <c:ser>
          <c:idx val="0"/>
          <c:order val="0"/>
          <c:tx>
            <c:v>従来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Sheet1!$C$7:$C$19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Sheet1!$D$7:$D$19</c:f>
              <c:numCache>
                <c:formatCode>General</c:formatCode>
                <c:ptCount val="13"/>
                <c:pt idx="0">
                  <c:v>0</c:v>
                </c:pt>
                <c:pt idx="1">
                  <c:v>5.9027777777777777</c:v>
                </c:pt>
                <c:pt idx="2">
                  <c:v>11.805555555555555</c:v>
                </c:pt>
                <c:pt idx="3">
                  <c:v>17.708333333333332</c:v>
                </c:pt>
                <c:pt idx="4">
                  <c:v>23.611111111111111</c:v>
                </c:pt>
                <c:pt idx="5">
                  <c:v>29.513888888888889</c:v>
                </c:pt>
                <c:pt idx="6">
                  <c:v>35.416666666666664</c:v>
                </c:pt>
                <c:pt idx="7">
                  <c:v>41.319444444444443</c:v>
                </c:pt>
                <c:pt idx="8">
                  <c:v>47.222222222222221</c:v>
                </c:pt>
                <c:pt idx="9">
                  <c:v>53.125</c:v>
                </c:pt>
                <c:pt idx="10">
                  <c:v>59.027777777777779</c:v>
                </c:pt>
                <c:pt idx="11">
                  <c:v>64.930555555555557</c:v>
                </c:pt>
                <c:pt idx="12">
                  <c:v>70.833333333333329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6E5-490F-A26D-2B8A4EAAEA68}"/>
            </c:ext>
          </c:extLst>
        </c:ser>
        <c:ser>
          <c:idx val="1"/>
          <c:order val="1"/>
          <c:tx>
            <c:v>今回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Sheet1!$C$7:$C$19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Sheet1!$E$7:$E$19</c:f>
              <c:numCache>
                <c:formatCode>General</c:formatCode>
                <c:ptCount val="13"/>
                <c:pt idx="0">
                  <c:v>0</c:v>
                </c:pt>
                <c:pt idx="1">
                  <c:v>1.7361111111111112</c:v>
                </c:pt>
                <c:pt idx="2">
                  <c:v>3.4722222222222223</c:v>
                </c:pt>
                <c:pt idx="3">
                  <c:v>5.2083333333333339</c:v>
                </c:pt>
                <c:pt idx="4">
                  <c:v>6.9444444444444446</c:v>
                </c:pt>
                <c:pt idx="5">
                  <c:v>8.6805555555555554</c:v>
                </c:pt>
                <c:pt idx="6">
                  <c:v>10.416666666666666</c:v>
                </c:pt>
                <c:pt idx="7">
                  <c:v>12.152777777777777</c:v>
                </c:pt>
                <c:pt idx="8">
                  <c:v>13.888888888888888</c:v>
                </c:pt>
                <c:pt idx="9">
                  <c:v>15.624999999999998</c:v>
                </c:pt>
                <c:pt idx="10">
                  <c:v>17.361111111111111</c:v>
                </c:pt>
                <c:pt idx="11">
                  <c:v>19.097222222222221</c:v>
                </c:pt>
                <c:pt idx="12">
                  <c:v>20.833333333333332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6E5-490F-A26D-2B8A4EAAE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8883039"/>
        <c:axId val="678883871"/>
      </c:scatterChart>
      <c:valAx>
        <c:axId val="678883039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600" b="1"/>
                  <a:t>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8883871"/>
        <c:crosses val="autoZero"/>
        <c:crossBetween val="midCat"/>
      </c:valAx>
      <c:valAx>
        <c:axId val="67888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/>
                  <a:t>Total </a:t>
                </a:r>
                <a:r>
                  <a:rPr lang="ja-JP" altLang="en-US" sz="1600" b="1"/>
                  <a:t>工数 </a:t>
                </a:r>
                <a:r>
                  <a:rPr lang="en-US" altLang="ja-JP" sz="1600" b="1"/>
                  <a:t>[h]</a:t>
                </a:r>
                <a:endParaRPr lang="ja-JP" altLang="en-US" sz="1600" b="1"/>
              </a:p>
            </c:rich>
          </c:tx>
          <c:layout>
            <c:manualLayout>
              <c:xMode val="edge"/>
              <c:yMode val="edge"/>
              <c:x val="1.1211421848131054E-2"/>
              <c:y val="0.353825786439451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8883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690932311621971"/>
          <c:y val="0.25769736994019443"/>
          <c:w val="0.17496807151979565"/>
          <c:h val="0.18511787932666771"/>
        </c:manualLayout>
      </c:layout>
      <c:overlay val="0"/>
      <c:spPr>
        <a:solidFill>
          <a:schemeClr val="bg1"/>
        </a:solidFill>
        <a:ln w="28575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A0CB4-6829-377E-903F-AD015CF36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2C79D0-AD01-5B9C-C27F-74FD551F0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D14BF-C539-FD20-0284-DA26027B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124BB-201D-77F8-A099-1B37156D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CA9C0-AA78-9C0D-4F0C-CBCF324E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78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72F5E-E887-397D-FE33-D6D0BA60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BEED2F-3123-F14C-625F-0FC3D9009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F50A6-3E4C-1BAE-8FCE-B227D356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B5B33C-65FE-8372-5AFD-971D20E1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31EC0-8448-D9A4-C1EC-CE3C1C4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0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724D9E-D8A2-4733-7DCD-84C6D701B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7C92D3-F77E-9878-57B5-0F7B28AF3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1F62E-D4B5-4511-AB30-E4BBFC19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AE61AA-EB3D-55DF-0C58-302DBA2A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4D6AB-2250-F064-47AF-B77B4372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72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AB3DC-6D08-DFAB-5E1E-10B0D737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7BEC55-6DDF-4070-C0DC-A0EE82C2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9469D-63C5-6FC2-C341-89302ECD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204524-D10F-A044-EDA9-4BC4E0F2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29C06-D259-B13F-5772-EBA07402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64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DC6F4-C28F-0E31-E81F-1C83B985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246353-1E09-713C-59B2-549DF4F9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B7B0B-827A-0B5D-5BFB-C979603B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A41F5-4DB4-B7F0-CB21-FB0E1459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6DA20-B701-4EB0-21C7-A4863AC4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47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0E8D0-FDA7-2C6D-8B0A-BC208A22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FBD58-F20E-7F41-768B-017B697B8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27C158-CB01-63CE-5DEA-DC6EA0109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21B35F-6D0D-1190-4556-40A88E29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3851D7-712C-2A5B-C43C-9B4CF37F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26EA74-F56B-FC18-2BCC-F94DFC78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01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8CC3C-CA0C-C8BD-852B-CC3C5605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02B166-C315-4A15-A11A-5E31509BE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EA6DA2-38DF-46D6-2056-ADA8B6B0D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7E9004-8BCE-528A-1DBF-0D348D4B7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E004CE-C32B-9FCA-B332-03B1A1E62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1030E0-14C5-CAFE-816D-27D8FC74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E89F7D-F41A-08DC-2782-20F6BFB9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0FFBEE-F290-E3E7-0BCA-6226C97E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F0F74-B137-9436-816C-889B8BCA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E1E051-F489-B16F-E38E-22A5BCE7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A6AEFC-1634-DC50-650E-B76A624A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BC990E-B541-0FE2-C5CE-8B76B5CE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89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190D98-D0CA-76E2-33ED-9C38558D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BA6B13-72E9-D455-2FEA-7B38399E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7C12A7-3015-AEF9-CC2F-442AEA9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2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3FA98-A89A-AD37-C393-5559ECC0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E671D-6830-BF7A-5775-79C2EB98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561C13-90A4-7344-6E1C-FFABE51FD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471C38-CE43-DDC0-51CC-DA2087FE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6AA35C-D744-6C44-28F7-BA6570B1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1DAC87-FD2D-F9A2-700A-82AAECEF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85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68CBA-0809-C2DA-C437-34E5437F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D5CB0E-1BA4-EFDC-D049-57A861F1C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CF720A-6258-D339-59EE-03034E7F2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A01C0C-CE33-1D37-745E-01996C6D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F97262-6951-1FD6-6DA8-FBD957D5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D7C6AC-F539-FEFF-FD25-E4207DD3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73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6A391F-204B-B960-0244-C8A1BF55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B9CBF8-CFAB-2F61-6246-D6ADFF80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FEC7F2-CFC4-2E3B-3921-F4A8CDEC7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5DE226-1B0D-381D-545A-86FFB8167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32B738-39F0-32C2-52C9-466ECE3D4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10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18131-683B-DF19-3FE2-D3054F0769FD}"/>
              </a:ext>
            </a:extLst>
          </p:cNvPr>
          <p:cNvSpPr txBox="1"/>
          <p:nvPr/>
        </p:nvSpPr>
        <p:spPr>
          <a:xfrm>
            <a:off x="3209730" y="2427048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・導入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・デモンストレーション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・クロージング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27BAC5-4FF2-6554-2C2D-4F976543F931}"/>
              </a:ext>
            </a:extLst>
          </p:cNvPr>
          <p:cNvSpPr txBox="1"/>
          <p:nvPr/>
        </p:nvSpPr>
        <p:spPr>
          <a:xfrm>
            <a:off x="2068391" y="558063"/>
            <a:ext cx="7545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ちょっとした　</a:t>
            </a:r>
            <a:r>
              <a:rPr kumimoji="1" lang="ja-JP" altLang="en-US" sz="5400" b="1" dirty="0"/>
              <a:t>業務改善アプリ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0287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6F9C7A-7057-2093-F8C2-2FAAD92E8BAE}"/>
              </a:ext>
            </a:extLst>
          </p:cNvPr>
          <p:cNvGrpSpPr/>
          <p:nvPr/>
        </p:nvGrpSpPr>
        <p:grpSpPr>
          <a:xfrm>
            <a:off x="1902149" y="93749"/>
            <a:ext cx="8974857" cy="6736035"/>
            <a:chOff x="1902149" y="93750"/>
            <a:chExt cx="7565701" cy="567840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DB57607-F25E-C4E9-768E-86D9524E018A}"/>
                </a:ext>
              </a:extLst>
            </p:cNvPr>
            <p:cNvSpPr/>
            <p:nvPr/>
          </p:nvSpPr>
          <p:spPr>
            <a:xfrm>
              <a:off x="3682909" y="828675"/>
              <a:ext cx="3422469" cy="23790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A8E6B9C-ACFA-8BFC-FAF7-C7FCFDC74536}"/>
                </a:ext>
              </a:extLst>
            </p:cNvPr>
            <p:cNvSpPr/>
            <p:nvPr/>
          </p:nvSpPr>
          <p:spPr>
            <a:xfrm>
              <a:off x="3682909" y="828674"/>
              <a:ext cx="592183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93EE186-2968-0096-8C6B-439D128A5612}"/>
                </a:ext>
              </a:extLst>
            </p:cNvPr>
            <p:cNvSpPr/>
            <p:nvPr/>
          </p:nvSpPr>
          <p:spPr>
            <a:xfrm>
              <a:off x="3682909" y="4331154"/>
              <a:ext cx="592183" cy="9840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B7E20F9-A390-E420-6C1C-34B87D868B93}"/>
                </a:ext>
              </a:extLst>
            </p:cNvPr>
            <p:cNvSpPr/>
            <p:nvPr/>
          </p:nvSpPr>
          <p:spPr>
            <a:xfrm>
              <a:off x="4275092" y="4871084"/>
              <a:ext cx="2830286" cy="444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071A62F-35CC-AAF1-7B5F-0839E68129A2}"/>
                </a:ext>
              </a:extLst>
            </p:cNvPr>
            <p:cNvSpPr/>
            <p:nvPr/>
          </p:nvSpPr>
          <p:spPr>
            <a:xfrm>
              <a:off x="4179298" y="4902833"/>
              <a:ext cx="200297" cy="383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458BE5D-C30F-26DB-72C0-F492C4E723F4}"/>
                </a:ext>
              </a:extLst>
            </p:cNvPr>
            <p:cNvSpPr/>
            <p:nvPr/>
          </p:nvSpPr>
          <p:spPr>
            <a:xfrm>
              <a:off x="8162924" y="828674"/>
              <a:ext cx="98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A2B13F5-D9E3-707E-00FC-5DE057A45746}"/>
                </a:ext>
              </a:extLst>
            </p:cNvPr>
            <p:cNvSpPr/>
            <p:nvPr/>
          </p:nvSpPr>
          <p:spPr>
            <a:xfrm>
              <a:off x="8705849" y="828674"/>
              <a:ext cx="44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C8C1C69-3E78-7A19-30E3-9CCEFD47D7CC}"/>
                </a:ext>
              </a:extLst>
            </p:cNvPr>
            <p:cNvCxnSpPr/>
            <p:nvPr/>
          </p:nvCxnSpPr>
          <p:spPr>
            <a:xfrm>
              <a:off x="3481523" y="438150"/>
              <a:ext cx="0" cy="533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498423C-B603-CB15-F260-D3CB17A96F6B}"/>
                </a:ext>
              </a:extLst>
            </p:cNvPr>
            <p:cNvCxnSpPr/>
            <p:nvPr/>
          </p:nvCxnSpPr>
          <p:spPr>
            <a:xfrm>
              <a:off x="5192758" y="438150"/>
              <a:ext cx="0" cy="533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B3997BE-5A50-C725-C0F1-54C6BE46DDA3}"/>
                </a:ext>
              </a:extLst>
            </p:cNvPr>
            <p:cNvCxnSpPr/>
            <p:nvPr/>
          </p:nvCxnSpPr>
          <p:spPr>
            <a:xfrm>
              <a:off x="6903993" y="438150"/>
              <a:ext cx="0" cy="533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600F649-26D9-ADF4-7F8D-51FB6C6E7E0D}"/>
                </a:ext>
              </a:extLst>
            </p:cNvPr>
            <p:cNvCxnSpPr>
              <a:cxnSpLocks/>
            </p:cNvCxnSpPr>
            <p:nvPr/>
          </p:nvCxnSpPr>
          <p:spPr>
            <a:xfrm>
              <a:off x="2486025" y="1072588"/>
              <a:ext cx="6981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AA62C0B-8620-3B8C-96DC-C25327878964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2782588"/>
              <a:ext cx="6810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6F17E38-3403-D6BB-143F-5A1E92B9E500}"/>
                </a:ext>
              </a:extLst>
            </p:cNvPr>
            <p:cNvSpPr/>
            <p:nvPr/>
          </p:nvSpPr>
          <p:spPr>
            <a:xfrm>
              <a:off x="472625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24CD2FE-89CC-5CED-65EF-E79F8620455D}"/>
                </a:ext>
              </a:extLst>
            </p:cNvPr>
            <p:cNvSpPr/>
            <p:nvPr/>
          </p:nvSpPr>
          <p:spPr>
            <a:xfrm>
              <a:off x="643731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2873AF15-9EF9-3E08-3353-6C74C643ACD4}"/>
                </a:ext>
              </a:extLst>
            </p:cNvPr>
            <p:cNvSpPr/>
            <p:nvPr/>
          </p:nvSpPr>
          <p:spPr>
            <a:xfrm>
              <a:off x="8702924" y="179070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DB27AA3-345B-A34E-1A01-EB5CA1BB2054}"/>
                </a:ext>
              </a:extLst>
            </p:cNvPr>
            <p:cNvSpPr/>
            <p:nvPr/>
          </p:nvSpPr>
          <p:spPr>
            <a:xfrm rot="5400000">
              <a:off x="4713505" y="4880609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BF00707-EA19-990A-DB27-0500F14E4A93}"/>
                </a:ext>
              </a:extLst>
            </p:cNvPr>
            <p:cNvSpPr/>
            <p:nvPr/>
          </p:nvSpPr>
          <p:spPr>
            <a:xfrm rot="5400000">
              <a:off x="6424739" y="488061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7EB04F2E-5481-D647-D752-96ECAC36A42C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A131E2A-6FAE-86F7-29FB-C48FA6E463F5}"/>
                </a:ext>
              </a:extLst>
            </p:cNvPr>
            <p:cNvCxnSpPr>
              <a:cxnSpLocks/>
            </p:cNvCxnSpPr>
            <p:nvPr/>
          </p:nvCxnSpPr>
          <p:spPr>
            <a:xfrm>
              <a:off x="6187985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8168459F-91D9-6E70-E67F-DAE4DEA426D5}"/>
                </a:ext>
              </a:extLst>
            </p:cNvPr>
            <p:cNvCxnSpPr>
              <a:cxnSpLocks/>
            </p:cNvCxnSpPr>
            <p:nvPr/>
          </p:nvCxnSpPr>
          <p:spPr>
            <a:xfrm>
              <a:off x="8465627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9E23056-8BE4-C7A9-2A67-B56026FD25A5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7AE14D7-D5EB-CB44-BCB7-B662E78B9403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C2C5AEB5-9192-0027-F4F4-4DD2EE90C9CF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3DD33349-951A-270A-0130-872E5BE96F5E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CBCEB9-6094-AD86-E5F4-0EE5698ABE16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3BCE461-52FA-8F78-E4BB-659BD3CF00A3}"/>
                </a:ext>
              </a:extLst>
            </p:cNvPr>
            <p:cNvCxnSpPr>
              <a:cxnSpLocks/>
            </p:cNvCxnSpPr>
            <p:nvPr/>
          </p:nvCxnSpPr>
          <p:spPr>
            <a:xfrm>
              <a:off x="7105378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6ED0A5BD-E7A0-90DD-9F35-868CE9370280}"/>
                </a:ext>
              </a:extLst>
            </p:cNvPr>
            <p:cNvCxnSpPr/>
            <p:nvPr/>
          </p:nvCxnSpPr>
          <p:spPr>
            <a:xfrm>
              <a:off x="3682909" y="695324"/>
              <a:ext cx="3422469" cy="0"/>
            </a:xfrm>
            <a:prstGeom prst="line">
              <a:avLst/>
            </a:prstGeom>
            <a:ln w="95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41AEC420-FCBB-1F44-EC02-A5112A7B6932}"/>
                </a:ext>
              </a:extLst>
            </p:cNvPr>
            <p:cNvSpPr txBox="1"/>
            <p:nvPr/>
          </p:nvSpPr>
          <p:spPr>
            <a:xfrm>
              <a:off x="5235619" y="410506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200</a:t>
              </a:r>
              <a:endParaRPr kumimoji="1" lang="ja-JP" altLang="en-US" b="1" dirty="0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B5125F43-9BB5-39A1-260E-DC43A8B3AB28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3074399"/>
              <a:ext cx="0" cy="58320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6BCF6D91-926A-F302-6BF7-6FB8F83A3FEF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8" y="3607798"/>
              <a:ext cx="592184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42B5AB1-E279-29B9-810D-7620B27AEF59}"/>
                </a:ext>
              </a:extLst>
            </p:cNvPr>
            <p:cNvCxnSpPr>
              <a:cxnSpLocks/>
            </p:cNvCxnSpPr>
            <p:nvPr/>
          </p:nvCxnSpPr>
          <p:spPr>
            <a:xfrm>
              <a:off x="4274820" y="3232649"/>
              <a:ext cx="0" cy="4249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A1823864-633F-F144-6259-1EE95E16B095}"/>
                </a:ext>
              </a:extLst>
            </p:cNvPr>
            <p:cNvSpPr txBox="1"/>
            <p:nvPr/>
          </p:nvSpPr>
          <p:spPr>
            <a:xfrm>
              <a:off x="3829782" y="318866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1D7A3A58-A7C5-3F60-D15C-C2CD1BEA9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828674"/>
              <a:ext cx="4857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DBF7CB01-E2D4-73F6-D09E-9431C097F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3207715"/>
              <a:ext cx="47434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901F00A-EEEF-7109-4B58-25D89B6EE36E}"/>
                </a:ext>
              </a:extLst>
            </p:cNvPr>
            <p:cNvCxnSpPr>
              <a:cxnSpLocks/>
            </p:cNvCxnSpPr>
            <p:nvPr/>
          </p:nvCxnSpPr>
          <p:spPr>
            <a:xfrm>
              <a:off x="7970792" y="828674"/>
              <a:ext cx="0" cy="2379041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6CE58D3-03DA-EA94-CED3-1CDFFF82F072}"/>
                </a:ext>
              </a:extLst>
            </p:cNvPr>
            <p:cNvSpPr txBox="1"/>
            <p:nvPr/>
          </p:nvSpPr>
          <p:spPr>
            <a:xfrm rot="16200000">
              <a:off x="7572644" y="183352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0679719-E5ED-0CE2-A57E-9BFD967E18D8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5254735"/>
              <a:ext cx="4610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9739A97-FBC8-3EB5-FA70-303A5B0F0531}"/>
                </a:ext>
              </a:extLst>
            </p:cNvPr>
            <p:cNvSpPr txBox="1"/>
            <p:nvPr/>
          </p:nvSpPr>
          <p:spPr>
            <a:xfrm>
              <a:off x="3192020" y="937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L10</a:t>
              </a:r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D07D8E3-CF90-65C6-8265-A12CE52B80B5}"/>
                </a:ext>
              </a:extLst>
            </p:cNvPr>
            <p:cNvSpPr txBox="1"/>
            <p:nvPr/>
          </p:nvSpPr>
          <p:spPr>
            <a:xfrm>
              <a:off x="4855585" y="937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L11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55699D6-735F-0FD3-1080-3925F99C43CB}"/>
                </a:ext>
              </a:extLst>
            </p:cNvPr>
            <p:cNvSpPr txBox="1"/>
            <p:nvPr/>
          </p:nvSpPr>
          <p:spPr>
            <a:xfrm>
              <a:off x="6641298" y="937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L12</a:t>
              </a:r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476FA6F-D223-5C4E-1ACD-50CEF1836890}"/>
                </a:ext>
              </a:extLst>
            </p:cNvPr>
            <p:cNvSpPr txBox="1"/>
            <p:nvPr/>
          </p:nvSpPr>
          <p:spPr>
            <a:xfrm>
              <a:off x="1902149" y="887922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W3R</a:t>
              </a:r>
              <a:endParaRPr kumimoji="1" lang="ja-JP" altLang="en-US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8496E6A-5AB8-E3F7-6720-60B97E4AADF6}"/>
                </a:ext>
              </a:extLst>
            </p:cNvPr>
            <p:cNvSpPr txBox="1"/>
            <p:nvPr/>
          </p:nvSpPr>
          <p:spPr>
            <a:xfrm>
              <a:off x="1902149" y="2609664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W2R</a:t>
              </a:r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188B26F-4840-A0FE-840D-687AE3F095E7}"/>
                </a:ext>
              </a:extLst>
            </p:cNvPr>
            <p:cNvSpPr txBox="1"/>
            <p:nvPr/>
          </p:nvSpPr>
          <p:spPr>
            <a:xfrm>
              <a:off x="1902149" y="508993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H15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943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4EF3E5-AE04-F06D-CCF2-31C7B141A4FF}"/>
              </a:ext>
            </a:extLst>
          </p:cNvPr>
          <p:cNvSpPr txBox="1"/>
          <p:nvPr/>
        </p:nvSpPr>
        <p:spPr>
          <a:xfrm flipH="1">
            <a:off x="461553" y="487680"/>
            <a:ext cx="111992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◆</a:t>
            </a:r>
            <a:r>
              <a:rPr kumimoji="1" lang="ja-JP" altLang="en-US" dirty="0"/>
              <a:t>こだわり</a:t>
            </a:r>
            <a:endParaRPr kumimoji="1" lang="en-US" altLang="ja-JP" dirty="0"/>
          </a:p>
          <a:p>
            <a:r>
              <a:rPr lang="ja-JP" altLang="en-US" dirty="0"/>
              <a:t>・使い続けたいと思えるアプリにする。</a:t>
            </a:r>
            <a:endParaRPr lang="en-US" altLang="ja-JP" dirty="0"/>
          </a:p>
          <a:p>
            <a:r>
              <a:rPr lang="ja-JP" altLang="en-US" dirty="0"/>
              <a:t>　ーめんどくさくない</a:t>
            </a:r>
            <a:endParaRPr lang="en-US" altLang="ja-JP" dirty="0"/>
          </a:p>
          <a:p>
            <a:r>
              <a:rPr lang="ja-JP" altLang="en-US" dirty="0"/>
              <a:t>　ー操作が視覚的にわかりやすい</a:t>
            </a:r>
            <a:endParaRPr lang="en-US" altLang="ja-JP" dirty="0"/>
          </a:p>
          <a:p>
            <a:r>
              <a:rPr lang="ja-JP" altLang="en-US" dirty="0"/>
              <a:t>　ーインタラクティブ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◆苦労した点</a:t>
            </a:r>
            <a:endParaRPr lang="en-US" altLang="ja-JP" dirty="0"/>
          </a:p>
          <a:p>
            <a:r>
              <a:rPr lang="ja-JP" altLang="en-US" dirty="0"/>
              <a:t>・任意の測定結果を削除する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Canvas</a:t>
            </a:r>
            <a:r>
              <a:rPr lang="ja-JP" altLang="en-US" dirty="0"/>
              <a:t>上でどう表現する？・・測定点データ全部もっとかんと消せない</a:t>
            </a:r>
            <a:endParaRPr lang="en-US" altLang="ja-JP" dirty="0"/>
          </a:p>
          <a:p>
            <a:r>
              <a:rPr lang="ja-JP" altLang="en-US" dirty="0"/>
              <a:t>　→実は、、、</a:t>
            </a:r>
            <a:endParaRPr lang="en-US" altLang="ja-JP" dirty="0"/>
          </a:p>
          <a:p>
            <a:r>
              <a:rPr lang="ja-JP" altLang="en-US" dirty="0"/>
              <a:t>　　①毎回</a:t>
            </a:r>
            <a:r>
              <a:rPr lang="en-US" altLang="ja-JP" dirty="0"/>
              <a:t>Canvas</a:t>
            </a:r>
            <a:r>
              <a:rPr lang="ja-JP" altLang="en-US" dirty="0"/>
              <a:t>上の要素は削除してます！！</a:t>
            </a:r>
            <a:endParaRPr lang="en-US" altLang="ja-JP" dirty="0"/>
          </a:p>
          <a:p>
            <a:r>
              <a:rPr lang="ja-JP" altLang="en-US" dirty="0"/>
              <a:t>　　②その後、全点の線</a:t>
            </a:r>
            <a:r>
              <a:rPr lang="en-US" altLang="ja-JP" dirty="0"/>
              <a:t>/</a:t>
            </a:r>
            <a:r>
              <a:rPr lang="ja-JP" altLang="en-US" dirty="0"/>
              <a:t>点を引き直してます。</a:t>
            </a:r>
            <a:endParaRPr lang="en-US" altLang="ja-JP" dirty="0"/>
          </a:p>
          <a:p>
            <a:r>
              <a:rPr lang="ja-JP" altLang="en-US" dirty="0"/>
              <a:t>　　早すぎてみえねー－</a:t>
            </a:r>
            <a:endParaRPr lang="en-US" altLang="ja-JP" dirty="0"/>
          </a:p>
          <a:p>
            <a:r>
              <a:rPr lang="ja-JP" altLang="en-US" dirty="0"/>
              <a:t>・測定結果を好きな位置に動かす＆どの線の測定結果かわかるように、線を引っ張る</a:t>
            </a:r>
            <a:endParaRPr lang="en-US" altLang="ja-JP" dirty="0"/>
          </a:p>
          <a:p>
            <a:r>
              <a:rPr lang="ja-JP" altLang="en-US" dirty="0"/>
              <a:t>・セッティングメニュー機能追加</a:t>
            </a:r>
            <a:endParaRPr lang="en-US" altLang="ja-JP" dirty="0"/>
          </a:p>
          <a:p>
            <a:r>
              <a:rPr lang="ja-JP" altLang="en-US" dirty="0"/>
              <a:t>・そもそも</a:t>
            </a:r>
            <a:r>
              <a:rPr lang="en-US" altLang="ja-JP" dirty="0"/>
              <a:t>Html</a:t>
            </a:r>
            <a:r>
              <a:rPr lang="ja-JP" altLang="en-US" dirty="0"/>
              <a:t>、</a:t>
            </a:r>
            <a:r>
              <a:rPr lang="en-US" altLang="ja-JP" dirty="0"/>
              <a:t>CSS</a:t>
            </a:r>
            <a:r>
              <a:rPr lang="ja-JP" altLang="en-US" dirty="0"/>
              <a:t>のレイアウトを雑にやりすぎた、、、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925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4EF3E5-AE04-F06D-CCF2-31C7B141A4FF}"/>
              </a:ext>
            </a:extLst>
          </p:cNvPr>
          <p:cNvSpPr txBox="1"/>
          <p:nvPr/>
        </p:nvSpPr>
        <p:spPr>
          <a:xfrm flipH="1">
            <a:off x="461554" y="487680"/>
            <a:ext cx="84734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◆</a:t>
            </a:r>
            <a:r>
              <a:rPr kumimoji="1" lang="ja-JP" altLang="en-US" dirty="0"/>
              <a:t>学んだこと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camelCase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TDD</a:t>
            </a:r>
          </a:p>
          <a:p>
            <a:r>
              <a:rPr kumimoji="1" lang="ja-JP" altLang="en-US" dirty="0"/>
              <a:t>・配列へのアクセス</a:t>
            </a:r>
            <a:endParaRPr kumimoji="1" lang="en-US" altLang="ja-JP" dirty="0"/>
          </a:p>
          <a:p>
            <a:r>
              <a:rPr lang="ja-JP" altLang="en-US" dirty="0"/>
              <a:t>・オブジェクトへのアクセス</a:t>
            </a:r>
            <a:endParaRPr lang="en-US" altLang="ja-JP" dirty="0"/>
          </a:p>
          <a:p>
            <a:r>
              <a:rPr kumimoji="1" lang="ja-JP" altLang="en-US" dirty="0"/>
              <a:t>・プリミティブ型 </a:t>
            </a:r>
            <a:r>
              <a:rPr kumimoji="1" lang="en-US" altLang="ja-JP" dirty="0"/>
              <a:t>vs </a:t>
            </a:r>
            <a:r>
              <a:rPr kumimoji="1" lang="ja-JP" altLang="en-US" dirty="0"/>
              <a:t>オブジェクト型　（値渡し　参照渡し）</a:t>
            </a:r>
            <a:endParaRPr kumimoji="1" lang="en-US" altLang="ja-JP" dirty="0"/>
          </a:p>
          <a:p>
            <a:r>
              <a:rPr lang="ja-JP" altLang="en-US" dirty="0"/>
              <a:t>・プログラミングって本当に楽しいんだ！</a:t>
            </a:r>
            <a:endParaRPr lang="en-US" altLang="ja-JP" dirty="0"/>
          </a:p>
          <a:p>
            <a:r>
              <a:rPr kumimoji="1" lang="ja-JP" altLang="en-US" dirty="0"/>
              <a:t>・日々めんどくせーと思ってることも、意外と楽にできる方法あるかも。</a:t>
            </a:r>
            <a:endParaRPr kumimoji="1" lang="en-US" altLang="ja-JP" dirty="0"/>
          </a:p>
          <a:p>
            <a:r>
              <a:rPr lang="ja-JP" altLang="en-US" dirty="0"/>
              <a:t>　その手段がプログラミング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◆今後積み上げたいスキル</a:t>
            </a:r>
            <a:endParaRPr lang="en-US" altLang="ja-JP" dirty="0"/>
          </a:p>
          <a:p>
            <a:r>
              <a:rPr kumimoji="1" lang="ja-JP" altLang="en-US" dirty="0"/>
              <a:t>・高度なコード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Html</a:t>
            </a:r>
            <a:r>
              <a:rPr lang="ja-JP" altLang="en-US" dirty="0"/>
              <a:t>、</a:t>
            </a:r>
            <a:r>
              <a:rPr lang="en-US" altLang="ja-JP" dirty="0"/>
              <a:t>CSS</a:t>
            </a:r>
            <a:r>
              <a:rPr lang="ja-JP" altLang="en-US" dirty="0"/>
              <a:t>を駆使したレイアウト（突貫工事）</a:t>
            </a:r>
            <a:endParaRPr lang="en-US" altLang="ja-JP" dirty="0"/>
          </a:p>
          <a:p>
            <a:r>
              <a:rPr kumimoji="1" lang="ja-JP" altLang="en-US" dirty="0"/>
              <a:t>・サーバーサイドの構築</a:t>
            </a:r>
            <a:endParaRPr kumimoji="1" lang="en-US" altLang="ja-JP" dirty="0"/>
          </a:p>
          <a:p>
            <a:r>
              <a:rPr lang="ja-JP" altLang="en-US" dirty="0"/>
              <a:t>・日々の業務効率につながるソフトウェアを企画できる力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2471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92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5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DF1A385-65B7-22AD-E55F-A685F868A7B2}"/>
              </a:ext>
            </a:extLst>
          </p:cNvPr>
          <p:cNvSpPr txBox="1"/>
          <p:nvPr/>
        </p:nvSpPr>
        <p:spPr>
          <a:xfrm>
            <a:off x="3061530" y="6110956"/>
            <a:ext cx="6750566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ラフに赤線の寸法を知るためには？</a:t>
            </a:r>
            <a:endParaRPr kumimoji="1" lang="ja-JP" altLang="en-US" sz="3200" b="1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DC481D8-D920-56AB-3426-B47A9DB2186A}"/>
              </a:ext>
            </a:extLst>
          </p:cNvPr>
          <p:cNvGrpSpPr/>
          <p:nvPr/>
        </p:nvGrpSpPr>
        <p:grpSpPr>
          <a:xfrm>
            <a:off x="1948024" y="162269"/>
            <a:ext cx="8295951" cy="5913155"/>
            <a:chOff x="1902149" y="195350"/>
            <a:chExt cx="7565701" cy="539265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DB57607-F25E-C4E9-768E-86D9524E018A}"/>
                </a:ext>
              </a:extLst>
            </p:cNvPr>
            <p:cNvSpPr/>
            <p:nvPr/>
          </p:nvSpPr>
          <p:spPr>
            <a:xfrm>
              <a:off x="3682909" y="828675"/>
              <a:ext cx="3422469" cy="23790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A8E6B9C-ACFA-8BFC-FAF7-C7FCFDC74536}"/>
                </a:ext>
              </a:extLst>
            </p:cNvPr>
            <p:cNvSpPr/>
            <p:nvPr/>
          </p:nvSpPr>
          <p:spPr>
            <a:xfrm>
              <a:off x="3682909" y="828674"/>
              <a:ext cx="592183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93EE186-2968-0096-8C6B-439D128A5612}"/>
                </a:ext>
              </a:extLst>
            </p:cNvPr>
            <p:cNvSpPr/>
            <p:nvPr/>
          </p:nvSpPr>
          <p:spPr>
            <a:xfrm>
              <a:off x="3682909" y="4331154"/>
              <a:ext cx="592183" cy="9840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B7E20F9-A390-E420-6C1C-34B87D868B93}"/>
                </a:ext>
              </a:extLst>
            </p:cNvPr>
            <p:cNvSpPr/>
            <p:nvPr/>
          </p:nvSpPr>
          <p:spPr>
            <a:xfrm>
              <a:off x="4275092" y="4871084"/>
              <a:ext cx="2830286" cy="444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071A62F-35CC-AAF1-7B5F-0839E68129A2}"/>
                </a:ext>
              </a:extLst>
            </p:cNvPr>
            <p:cNvSpPr/>
            <p:nvPr/>
          </p:nvSpPr>
          <p:spPr>
            <a:xfrm>
              <a:off x="4179298" y="4902833"/>
              <a:ext cx="200297" cy="383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458BE5D-C30F-26DB-72C0-F492C4E723F4}"/>
                </a:ext>
              </a:extLst>
            </p:cNvPr>
            <p:cNvSpPr/>
            <p:nvPr/>
          </p:nvSpPr>
          <p:spPr>
            <a:xfrm>
              <a:off x="8162924" y="828674"/>
              <a:ext cx="98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A2B13F5-D9E3-707E-00FC-5DE057A45746}"/>
                </a:ext>
              </a:extLst>
            </p:cNvPr>
            <p:cNvSpPr/>
            <p:nvPr/>
          </p:nvSpPr>
          <p:spPr>
            <a:xfrm>
              <a:off x="8705849" y="828674"/>
              <a:ext cx="44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C8C1C69-3E78-7A19-30E3-9CCEFD47D7CC}"/>
                </a:ext>
              </a:extLst>
            </p:cNvPr>
            <p:cNvCxnSpPr>
              <a:cxnSpLocks/>
            </p:cNvCxnSpPr>
            <p:nvPr/>
          </p:nvCxnSpPr>
          <p:spPr>
            <a:xfrm>
              <a:off x="3481523" y="438150"/>
              <a:ext cx="0" cy="514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498423C-B603-CB15-F260-D3CB17A96F6B}"/>
                </a:ext>
              </a:extLst>
            </p:cNvPr>
            <p:cNvCxnSpPr>
              <a:cxnSpLocks/>
            </p:cNvCxnSpPr>
            <p:nvPr/>
          </p:nvCxnSpPr>
          <p:spPr>
            <a:xfrm>
              <a:off x="5192758" y="438150"/>
              <a:ext cx="0" cy="514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B3997BE-5A50-C725-C0F1-54C6BE46DDA3}"/>
                </a:ext>
              </a:extLst>
            </p:cNvPr>
            <p:cNvCxnSpPr>
              <a:cxnSpLocks/>
            </p:cNvCxnSpPr>
            <p:nvPr/>
          </p:nvCxnSpPr>
          <p:spPr>
            <a:xfrm>
              <a:off x="6903993" y="438150"/>
              <a:ext cx="0" cy="514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600F649-26D9-ADF4-7F8D-51FB6C6E7E0D}"/>
                </a:ext>
              </a:extLst>
            </p:cNvPr>
            <p:cNvCxnSpPr>
              <a:cxnSpLocks/>
            </p:cNvCxnSpPr>
            <p:nvPr/>
          </p:nvCxnSpPr>
          <p:spPr>
            <a:xfrm>
              <a:off x="2486025" y="1072588"/>
              <a:ext cx="6981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AA62C0B-8620-3B8C-96DC-C25327878964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2782588"/>
              <a:ext cx="6810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6F17E38-3403-D6BB-143F-5A1E92B9E500}"/>
                </a:ext>
              </a:extLst>
            </p:cNvPr>
            <p:cNvSpPr/>
            <p:nvPr/>
          </p:nvSpPr>
          <p:spPr>
            <a:xfrm>
              <a:off x="472625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24CD2FE-89CC-5CED-65EF-E79F8620455D}"/>
                </a:ext>
              </a:extLst>
            </p:cNvPr>
            <p:cNvSpPr/>
            <p:nvPr/>
          </p:nvSpPr>
          <p:spPr>
            <a:xfrm>
              <a:off x="643731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2873AF15-9EF9-3E08-3353-6C74C643ACD4}"/>
                </a:ext>
              </a:extLst>
            </p:cNvPr>
            <p:cNvSpPr/>
            <p:nvPr/>
          </p:nvSpPr>
          <p:spPr>
            <a:xfrm>
              <a:off x="8702924" y="179070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DB27AA3-345B-A34E-1A01-EB5CA1BB2054}"/>
                </a:ext>
              </a:extLst>
            </p:cNvPr>
            <p:cNvSpPr/>
            <p:nvPr/>
          </p:nvSpPr>
          <p:spPr>
            <a:xfrm rot="5400000">
              <a:off x="4713505" y="4880609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BF00707-EA19-990A-DB27-0500F14E4A93}"/>
                </a:ext>
              </a:extLst>
            </p:cNvPr>
            <p:cNvSpPr/>
            <p:nvPr/>
          </p:nvSpPr>
          <p:spPr>
            <a:xfrm rot="5400000">
              <a:off x="6424739" y="488061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7EB04F2E-5481-D647-D752-96ECAC36A42C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A131E2A-6FAE-86F7-29FB-C48FA6E463F5}"/>
                </a:ext>
              </a:extLst>
            </p:cNvPr>
            <p:cNvCxnSpPr>
              <a:cxnSpLocks/>
            </p:cNvCxnSpPr>
            <p:nvPr/>
          </p:nvCxnSpPr>
          <p:spPr>
            <a:xfrm>
              <a:off x="6187985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8168459F-91D9-6E70-E67F-DAE4DEA426D5}"/>
                </a:ext>
              </a:extLst>
            </p:cNvPr>
            <p:cNvCxnSpPr>
              <a:cxnSpLocks/>
            </p:cNvCxnSpPr>
            <p:nvPr/>
          </p:nvCxnSpPr>
          <p:spPr>
            <a:xfrm>
              <a:off x="8465627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9E23056-8BE4-C7A9-2A67-B56026FD25A5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7AE14D7-D5EB-CB44-BCB7-B662E78B9403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C2C5AEB5-9192-0027-F4F4-4DD2EE90C9CF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3DD33349-951A-270A-0130-872E5BE96F5E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CBCEB9-6094-AD86-E5F4-0EE5698ABE16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3BCE461-52FA-8F78-E4BB-659BD3CF00A3}"/>
                </a:ext>
              </a:extLst>
            </p:cNvPr>
            <p:cNvCxnSpPr>
              <a:cxnSpLocks/>
            </p:cNvCxnSpPr>
            <p:nvPr/>
          </p:nvCxnSpPr>
          <p:spPr>
            <a:xfrm>
              <a:off x="7105378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6ED0A5BD-E7A0-90DD-9F35-868CE9370280}"/>
                </a:ext>
              </a:extLst>
            </p:cNvPr>
            <p:cNvCxnSpPr/>
            <p:nvPr/>
          </p:nvCxnSpPr>
          <p:spPr>
            <a:xfrm>
              <a:off x="3682909" y="695324"/>
              <a:ext cx="3422469" cy="0"/>
            </a:xfrm>
            <a:prstGeom prst="line">
              <a:avLst/>
            </a:prstGeom>
            <a:ln w="95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41AEC420-FCBB-1F44-EC02-A5112A7B6932}"/>
                </a:ext>
              </a:extLst>
            </p:cNvPr>
            <p:cNvSpPr txBox="1"/>
            <p:nvPr/>
          </p:nvSpPr>
          <p:spPr>
            <a:xfrm>
              <a:off x="5235619" y="410506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200</a:t>
              </a:r>
              <a:endParaRPr kumimoji="1" lang="ja-JP" altLang="en-US" b="1" dirty="0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B5125F43-9BB5-39A1-260E-DC43A8B3AB28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3074399"/>
              <a:ext cx="0" cy="58320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6BCF6D91-926A-F302-6BF7-6FB8F83A3FEF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8" y="3607798"/>
              <a:ext cx="592184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42B5AB1-E279-29B9-810D-7620B27AEF59}"/>
                </a:ext>
              </a:extLst>
            </p:cNvPr>
            <p:cNvCxnSpPr>
              <a:cxnSpLocks/>
            </p:cNvCxnSpPr>
            <p:nvPr/>
          </p:nvCxnSpPr>
          <p:spPr>
            <a:xfrm>
              <a:off x="4274820" y="3232649"/>
              <a:ext cx="0" cy="4249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A1823864-633F-F144-6259-1EE95E16B095}"/>
                </a:ext>
              </a:extLst>
            </p:cNvPr>
            <p:cNvSpPr txBox="1"/>
            <p:nvPr/>
          </p:nvSpPr>
          <p:spPr>
            <a:xfrm>
              <a:off x="3829782" y="318866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1D7A3A58-A7C5-3F60-D15C-C2CD1BEA9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828674"/>
              <a:ext cx="4857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DBF7CB01-E2D4-73F6-D09E-9431C097F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3207715"/>
              <a:ext cx="47434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901F00A-EEEF-7109-4B58-25D89B6EE36E}"/>
                </a:ext>
              </a:extLst>
            </p:cNvPr>
            <p:cNvCxnSpPr>
              <a:cxnSpLocks/>
            </p:cNvCxnSpPr>
            <p:nvPr/>
          </p:nvCxnSpPr>
          <p:spPr>
            <a:xfrm>
              <a:off x="7970792" y="828674"/>
              <a:ext cx="0" cy="2379041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6CE58D3-03DA-EA94-CED3-1CDFFF82F072}"/>
                </a:ext>
              </a:extLst>
            </p:cNvPr>
            <p:cNvSpPr txBox="1"/>
            <p:nvPr/>
          </p:nvSpPr>
          <p:spPr>
            <a:xfrm rot="16200000">
              <a:off x="7572644" y="183352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0679719-E5ED-0CE2-A57E-9BFD967E18D8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5254735"/>
              <a:ext cx="4610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9739A97-FBC8-3EB5-FA70-303A5B0F0531}"/>
                </a:ext>
              </a:extLst>
            </p:cNvPr>
            <p:cNvSpPr txBox="1"/>
            <p:nvPr/>
          </p:nvSpPr>
          <p:spPr>
            <a:xfrm>
              <a:off x="3192020" y="1953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L10</a:t>
              </a:r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D07D8E3-CF90-65C6-8265-A12CE52B80B5}"/>
                </a:ext>
              </a:extLst>
            </p:cNvPr>
            <p:cNvSpPr txBox="1"/>
            <p:nvPr/>
          </p:nvSpPr>
          <p:spPr>
            <a:xfrm>
              <a:off x="4855585" y="1953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L11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55699D6-735F-0FD3-1080-3925F99C43CB}"/>
                </a:ext>
              </a:extLst>
            </p:cNvPr>
            <p:cNvSpPr txBox="1"/>
            <p:nvPr/>
          </p:nvSpPr>
          <p:spPr>
            <a:xfrm>
              <a:off x="6641298" y="1953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L12</a:t>
              </a:r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476FA6F-D223-5C4E-1ACD-50CEF1836890}"/>
                </a:ext>
              </a:extLst>
            </p:cNvPr>
            <p:cNvSpPr txBox="1"/>
            <p:nvPr/>
          </p:nvSpPr>
          <p:spPr>
            <a:xfrm>
              <a:off x="1902149" y="887922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W3R</a:t>
              </a:r>
              <a:endParaRPr kumimoji="1" lang="ja-JP" altLang="en-US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8496E6A-5AB8-E3F7-6720-60B97E4AADF6}"/>
                </a:ext>
              </a:extLst>
            </p:cNvPr>
            <p:cNvSpPr txBox="1"/>
            <p:nvPr/>
          </p:nvSpPr>
          <p:spPr>
            <a:xfrm>
              <a:off x="1902149" y="2609664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W2R</a:t>
              </a:r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188B26F-4840-A0FE-840D-687AE3F095E7}"/>
                </a:ext>
              </a:extLst>
            </p:cNvPr>
            <p:cNvSpPr txBox="1"/>
            <p:nvPr/>
          </p:nvSpPr>
          <p:spPr>
            <a:xfrm>
              <a:off x="1902149" y="508993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H15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02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3300E-64B7-5885-9171-619CCF386B78}"/>
              </a:ext>
            </a:extLst>
          </p:cNvPr>
          <p:cNvSpPr txBox="1"/>
          <p:nvPr/>
        </p:nvSpPr>
        <p:spPr>
          <a:xfrm flipH="1">
            <a:off x="278671" y="460985"/>
            <a:ext cx="111992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</a:t>
            </a:r>
            <a:r>
              <a:rPr kumimoji="1" lang="ja-JP" altLang="en-US" sz="4800" b="1" dirty="0"/>
              <a:t>こだわり</a:t>
            </a:r>
            <a:endParaRPr kumimoji="1" lang="en-US" altLang="ja-JP" sz="4800" b="1" dirty="0"/>
          </a:p>
          <a:p>
            <a:endParaRPr kumimoji="1" lang="en-US" altLang="ja-JP" b="1" dirty="0"/>
          </a:p>
          <a:p>
            <a:r>
              <a:rPr lang="ja-JP" altLang="en-US" sz="2400" dirty="0"/>
              <a:t>・使い続けたいと思える</a:t>
            </a:r>
            <a:endParaRPr lang="en-US" altLang="ja-JP" sz="2400" dirty="0"/>
          </a:p>
          <a:p>
            <a:r>
              <a:rPr lang="ja-JP" altLang="en-US" sz="2400" dirty="0"/>
              <a:t>　ー操作がめんどくさくない</a:t>
            </a:r>
            <a:endParaRPr lang="en-US" altLang="ja-JP" sz="2400" dirty="0"/>
          </a:p>
          <a:p>
            <a:r>
              <a:rPr lang="ja-JP" altLang="en-US" sz="2400" dirty="0"/>
              <a:t>　ー視覚的にわかりやすい</a:t>
            </a:r>
            <a:endParaRPr lang="en-US" altLang="ja-JP" sz="2400" dirty="0"/>
          </a:p>
          <a:p>
            <a:r>
              <a:rPr lang="ja-JP" altLang="en-US" sz="2400" dirty="0"/>
              <a:t>　ー</a:t>
            </a:r>
            <a:r>
              <a:rPr lang="ja-JP" altLang="en-US" sz="2400" b="1" dirty="0">
                <a:solidFill>
                  <a:srgbClr val="FF0000"/>
                </a:solidFill>
              </a:rPr>
              <a:t>インタラクティブ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sz="4800" b="1" dirty="0"/>
              <a:t>◆苦労した点</a:t>
            </a:r>
            <a:endParaRPr lang="en-US" altLang="ja-JP" sz="4800" b="1" dirty="0"/>
          </a:p>
          <a:p>
            <a:endParaRPr lang="en-US" altLang="ja-JP" b="1" dirty="0"/>
          </a:p>
          <a:p>
            <a:r>
              <a:rPr lang="ja-JP" altLang="en-US" sz="2400" dirty="0"/>
              <a:t>・測定結果を</a:t>
            </a:r>
            <a:r>
              <a:rPr lang="ja-JP" altLang="en-US" sz="2400" b="1" dirty="0">
                <a:solidFill>
                  <a:srgbClr val="FF0000"/>
                </a:solidFill>
              </a:rPr>
              <a:t>任意の位置にドラッグ</a:t>
            </a:r>
            <a:r>
              <a:rPr lang="ja-JP" altLang="en-US" sz="2400" dirty="0"/>
              <a:t>できる</a:t>
            </a:r>
            <a:endParaRPr lang="en-US" altLang="ja-JP" sz="2400" dirty="0"/>
          </a:p>
          <a:p>
            <a:endParaRPr lang="en-US" altLang="ja-JP" dirty="0"/>
          </a:p>
        </p:txBody>
      </p:sp>
      <p:graphicFrame>
        <p:nvGraphicFramePr>
          <p:cNvPr id="3" name="表 23">
            <a:extLst>
              <a:ext uri="{FF2B5EF4-FFF2-40B4-BE49-F238E27FC236}">
                <a16:creationId xmlns:a16="http://schemas.microsoft.com/office/drawing/2014/main" id="{89C0DAB6-8F32-6DC4-B93D-F9EDF8E63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93201"/>
              </p:ext>
            </p:extLst>
          </p:nvPr>
        </p:nvGraphicFramePr>
        <p:xfrm>
          <a:off x="12721225" y="3779520"/>
          <a:ext cx="444261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95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47816658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3112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従来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今回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49581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93B9ABC7-3DEF-7367-E31F-07B249FA73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028190"/>
              </p:ext>
            </p:extLst>
          </p:nvPr>
        </p:nvGraphicFramePr>
        <p:xfrm>
          <a:off x="5433504" y="1005709"/>
          <a:ext cx="5842000" cy="3652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6F6294-CACB-5656-E6AC-CF65D8DB382E}"/>
              </a:ext>
            </a:extLst>
          </p:cNvPr>
          <p:cNvSpPr txBox="1"/>
          <p:nvPr/>
        </p:nvSpPr>
        <p:spPr>
          <a:xfrm>
            <a:off x="5967425" y="636377"/>
            <a:ext cx="4923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例）　</a:t>
            </a:r>
            <a:r>
              <a:rPr kumimoji="1" lang="en-US" altLang="ja-JP" sz="2000" b="1" dirty="0"/>
              <a:t>25</a:t>
            </a:r>
            <a:r>
              <a:rPr kumimoji="1" lang="ja-JP" altLang="en-US" sz="2000" b="1" dirty="0"/>
              <a:t>名、</a:t>
            </a:r>
            <a:r>
              <a:rPr kumimoji="1" lang="en-US" altLang="ja-JP" sz="2000" b="1" dirty="0"/>
              <a:t>0.5</a:t>
            </a:r>
            <a:r>
              <a:rPr kumimoji="1" lang="ja-JP" altLang="en-US" sz="2000" b="1" dirty="0"/>
              <a:t>回</a:t>
            </a:r>
            <a:r>
              <a:rPr kumimoji="1" lang="en-US" altLang="ja-JP" sz="2000" b="1" dirty="0"/>
              <a:t>/</a:t>
            </a:r>
            <a:r>
              <a:rPr kumimoji="1" lang="ja-JP" altLang="en-US" sz="2000" b="1" dirty="0"/>
              <a:t>日、</a:t>
            </a:r>
            <a:r>
              <a:rPr kumimoji="1" lang="en-US" altLang="ja-JP" sz="2000" b="1" dirty="0"/>
              <a:t>1min</a:t>
            </a:r>
            <a:r>
              <a:rPr kumimoji="1" lang="ja-JP" altLang="en-US" sz="2000" b="1" dirty="0"/>
              <a:t>短縮として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D401035-04C9-AA37-B5F6-2A0AA6DA1468}"/>
              </a:ext>
            </a:extLst>
          </p:cNvPr>
          <p:cNvGrpSpPr/>
          <p:nvPr/>
        </p:nvGrpSpPr>
        <p:grpSpPr>
          <a:xfrm>
            <a:off x="10475650" y="1885586"/>
            <a:ext cx="1002244" cy="1543414"/>
            <a:chOff x="10795246" y="1997477"/>
            <a:chExt cx="1002244" cy="1431524"/>
          </a:xfrm>
        </p:grpSpPr>
        <p:sp>
          <p:nvSpPr>
            <p:cNvPr id="7" name="矢印: 上下 6">
              <a:extLst>
                <a:ext uri="{FF2B5EF4-FFF2-40B4-BE49-F238E27FC236}">
                  <a16:creationId xmlns:a16="http://schemas.microsoft.com/office/drawing/2014/main" id="{B57FFD89-D594-8DE9-97C0-395D8BA3D061}"/>
                </a:ext>
              </a:extLst>
            </p:cNvPr>
            <p:cNvSpPr/>
            <p:nvPr/>
          </p:nvSpPr>
          <p:spPr>
            <a:xfrm>
              <a:off x="10795246" y="1997477"/>
              <a:ext cx="1002244" cy="1431524"/>
            </a:xfrm>
            <a:prstGeom prst="upDownArrow">
              <a:avLst>
                <a:gd name="adj1" fmla="val 65944"/>
                <a:gd name="adj2" fmla="val 3582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9BD2873-5441-1F35-8D81-8CEB5CDB03D5}"/>
                </a:ext>
              </a:extLst>
            </p:cNvPr>
            <p:cNvSpPr txBox="1"/>
            <p:nvPr/>
          </p:nvSpPr>
          <p:spPr>
            <a:xfrm rot="16200000">
              <a:off x="10883113" y="2412949"/>
              <a:ext cx="845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solidFill>
                    <a:schemeClr val="bg1"/>
                  </a:solidFill>
                </a:rPr>
                <a:t>50</a:t>
              </a:r>
              <a:r>
                <a:rPr kumimoji="1" lang="ja-JP" altLang="en-US" sz="2400" b="1" dirty="0">
                  <a:solidFill>
                    <a:schemeClr val="bg1"/>
                  </a:solidFill>
                </a:rPr>
                <a:t>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49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FB8BD2-18FF-F176-C826-E32829D895E2}"/>
              </a:ext>
            </a:extLst>
          </p:cNvPr>
          <p:cNvSpPr txBox="1"/>
          <p:nvPr/>
        </p:nvSpPr>
        <p:spPr>
          <a:xfrm flipH="1">
            <a:off x="290173" y="461895"/>
            <a:ext cx="111992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◆学んだこと</a:t>
            </a:r>
            <a:endParaRPr lang="en-US" altLang="ja-JP" sz="4800" b="1" dirty="0"/>
          </a:p>
          <a:p>
            <a:endParaRPr kumimoji="1"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TDD</a:t>
            </a:r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DOM</a:t>
            </a:r>
            <a:r>
              <a:rPr lang="ja-JP" altLang="en-US" sz="2400" dirty="0"/>
              <a:t>操作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ja-JP" altLang="en-US" sz="2400" b="1" dirty="0">
                <a:solidFill>
                  <a:srgbClr val="FF0000"/>
                </a:solidFill>
              </a:rPr>
              <a:t>プログラミングって楽しい</a:t>
            </a:r>
            <a:r>
              <a:rPr lang="ja-JP" altLang="en-US" sz="2400" dirty="0"/>
              <a:t>んだ！！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sz="4800" b="1" dirty="0"/>
              <a:t>◆今後伸ばしたいこと</a:t>
            </a:r>
            <a:endParaRPr lang="en-US" altLang="ja-JP" sz="4800" b="1" dirty="0"/>
          </a:p>
          <a:p>
            <a:endParaRPr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Html</a:t>
            </a:r>
            <a:r>
              <a:rPr lang="ja-JP" altLang="en-US" sz="2400" dirty="0"/>
              <a:t>、</a:t>
            </a:r>
            <a:r>
              <a:rPr lang="en-US" altLang="ja-JP" sz="2400" dirty="0"/>
              <a:t>CSS</a:t>
            </a:r>
            <a:r>
              <a:rPr lang="ja-JP" altLang="en-US" sz="2400" dirty="0"/>
              <a:t>を駆使したレイアウト（突貫工事）</a:t>
            </a:r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サーバーサイド</a:t>
            </a:r>
            <a:r>
              <a:rPr kumimoji="1" lang="ja-JP" altLang="en-US" sz="2400" dirty="0"/>
              <a:t>の構築</a:t>
            </a:r>
            <a:endParaRPr kumimoji="1" lang="en-US" altLang="ja-JP" sz="2400" dirty="0"/>
          </a:p>
          <a:p>
            <a:r>
              <a:rPr lang="ja-JP" altLang="en-US" sz="2400" dirty="0"/>
              <a:t>・業務効率につながるソフトウェアの</a:t>
            </a:r>
            <a:r>
              <a:rPr lang="ja-JP" altLang="en-US" sz="2400" b="1" dirty="0">
                <a:solidFill>
                  <a:srgbClr val="FF0000"/>
                </a:solidFill>
              </a:rPr>
              <a:t>企画</a:t>
            </a:r>
            <a:r>
              <a:rPr lang="ja-JP" altLang="en-US" sz="2400" dirty="0"/>
              <a:t>＆即座に</a:t>
            </a:r>
            <a:r>
              <a:rPr lang="ja-JP" altLang="en-US" sz="2400" b="1" dirty="0">
                <a:solidFill>
                  <a:srgbClr val="FF0000"/>
                </a:solidFill>
              </a:rPr>
              <a:t>実装</a:t>
            </a:r>
            <a:r>
              <a:rPr lang="ja-JP" altLang="en-US" sz="2400" dirty="0"/>
              <a:t>できるスキル</a:t>
            </a:r>
            <a:endParaRPr kumimoji="1" lang="en-US" altLang="ja-JP" sz="2400" dirty="0"/>
          </a:p>
        </p:txBody>
      </p:sp>
      <p:graphicFrame>
        <p:nvGraphicFramePr>
          <p:cNvPr id="3" name="表 23">
            <a:extLst>
              <a:ext uri="{FF2B5EF4-FFF2-40B4-BE49-F238E27FC236}">
                <a16:creationId xmlns:a16="http://schemas.microsoft.com/office/drawing/2014/main" id="{89C0DAB6-8F32-6DC4-B93D-F9EDF8E637A3}"/>
              </a:ext>
            </a:extLst>
          </p:cNvPr>
          <p:cNvGraphicFramePr>
            <a:graphicFrameLocks noGrp="1"/>
          </p:cNvGraphicFramePr>
          <p:nvPr/>
        </p:nvGraphicFramePr>
        <p:xfrm>
          <a:off x="12721225" y="3779520"/>
          <a:ext cx="444261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95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47816658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3112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従来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今回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49581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67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3300E-64B7-5885-9171-619CCF386B78}"/>
              </a:ext>
            </a:extLst>
          </p:cNvPr>
          <p:cNvSpPr txBox="1"/>
          <p:nvPr/>
        </p:nvSpPr>
        <p:spPr>
          <a:xfrm flipH="1">
            <a:off x="293259" y="470850"/>
            <a:ext cx="111992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◆謝辞</a:t>
            </a:r>
            <a:endParaRPr lang="en-US" altLang="ja-JP" sz="4800" b="1" dirty="0"/>
          </a:p>
          <a:p>
            <a:endParaRPr kumimoji="1" lang="en-US" altLang="ja-JP" sz="4800" b="1" dirty="0"/>
          </a:p>
          <a:p>
            <a:r>
              <a:rPr lang="ja-JP" altLang="en-US" sz="3200" b="1" dirty="0"/>
              <a:t>インストラクター、</a:t>
            </a:r>
            <a:r>
              <a:rPr lang="en-US" altLang="ja-JP" sz="3200" b="1" dirty="0"/>
              <a:t>DIG</a:t>
            </a:r>
            <a:r>
              <a:rPr lang="ja-JP" altLang="en-US" sz="3200" b="1" dirty="0"/>
              <a:t>事務局、</a:t>
            </a:r>
            <a:r>
              <a:rPr lang="en-US" altLang="ja-JP" sz="3200" b="1" dirty="0"/>
              <a:t>FND-14</a:t>
            </a:r>
            <a:r>
              <a:rPr lang="ja-JP" altLang="en-US" sz="3200" b="1" dirty="0"/>
              <a:t>同期の皆様</a:t>
            </a:r>
            <a:endParaRPr lang="en-US" altLang="ja-JP" sz="3200" b="1" dirty="0"/>
          </a:p>
          <a:p>
            <a:endParaRPr kumimoji="1" lang="en-US" altLang="ja-JP" sz="3200" b="1" dirty="0"/>
          </a:p>
          <a:p>
            <a:r>
              <a:rPr lang="ja-JP" altLang="en-US" sz="3200" b="1" dirty="0"/>
              <a:t>楽しい２０日間を過ごせました。ありがとうございました。</a:t>
            </a:r>
            <a:endParaRPr lang="en-US" altLang="ja-JP" sz="3200" b="1" dirty="0"/>
          </a:p>
          <a:p>
            <a:endParaRPr kumimoji="1" lang="en-US" altLang="ja-JP" sz="3200" b="1" dirty="0"/>
          </a:p>
          <a:p>
            <a:r>
              <a:rPr kumimoji="1" lang="ja-JP" altLang="en-US" sz="3200" b="1" dirty="0"/>
              <a:t>これからも宜しくお願いします。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268774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3300E-64B7-5885-9171-619CCF386B78}"/>
              </a:ext>
            </a:extLst>
          </p:cNvPr>
          <p:cNvSpPr txBox="1"/>
          <p:nvPr/>
        </p:nvSpPr>
        <p:spPr>
          <a:xfrm flipH="1">
            <a:off x="461553" y="487680"/>
            <a:ext cx="111992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◆学んだこと</a:t>
            </a:r>
            <a:endParaRPr lang="en-US" altLang="ja-JP" sz="4800" b="1" dirty="0"/>
          </a:p>
          <a:p>
            <a:endParaRPr kumimoji="1"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TDD</a:t>
            </a:r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DOM</a:t>
            </a:r>
            <a:r>
              <a:rPr lang="ja-JP" altLang="en-US" sz="2400" dirty="0"/>
              <a:t>操作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ja-JP" altLang="en-US" sz="2400" b="1" dirty="0">
                <a:solidFill>
                  <a:srgbClr val="FF0000"/>
                </a:solidFill>
              </a:rPr>
              <a:t>プログラミングって楽しい</a:t>
            </a:r>
            <a:r>
              <a:rPr lang="ja-JP" altLang="en-US" sz="2400" dirty="0"/>
              <a:t>んだ！！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sz="4800" b="1" dirty="0"/>
              <a:t>◆今後伸ばしたいこと</a:t>
            </a:r>
            <a:endParaRPr lang="en-US" altLang="ja-JP" sz="4800" b="1" dirty="0"/>
          </a:p>
          <a:p>
            <a:endParaRPr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Html</a:t>
            </a:r>
            <a:r>
              <a:rPr lang="ja-JP" altLang="en-US" sz="2400" dirty="0"/>
              <a:t>、</a:t>
            </a:r>
            <a:r>
              <a:rPr lang="en-US" altLang="ja-JP" sz="2400" dirty="0"/>
              <a:t>CSS</a:t>
            </a:r>
            <a:r>
              <a:rPr lang="ja-JP" altLang="en-US" sz="2400" dirty="0"/>
              <a:t>を駆使したレイアウト（突貫工事）</a:t>
            </a:r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サーバーサイド</a:t>
            </a:r>
            <a:r>
              <a:rPr kumimoji="1" lang="ja-JP" altLang="en-US" sz="2400" dirty="0"/>
              <a:t>の構築</a:t>
            </a:r>
            <a:endParaRPr kumimoji="1" lang="en-US" altLang="ja-JP" sz="2400" dirty="0"/>
          </a:p>
          <a:p>
            <a:r>
              <a:rPr lang="ja-JP" altLang="en-US" sz="2400" dirty="0"/>
              <a:t>・業務効率につながるソフトウェアの</a:t>
            </a:r>
            <a:r>
              <a:rPr lang="ja-JP" altLang="en-US" sz="2400" b="1" dirty="0">
                <a:solidFill>
                  <a:srgbClr val="FF0000"/>
                </a:solidFill>
              </a:rPr>
              <a:t>企画</a:t>
            </a:r>
            <a:r>
              <a:rPr lang="ja-JP" altLang="en-US" sz="2400" dirty="0"/>
              <a:t>＆即座に</a:t>
            </a:r>
            <a:r>
              <a:rPr lang="ja-JP" altLang="en-US" sz="2400" b="1" dirty="0">
                <a:solidFill>
                  <a:srgbClr val="FF0000"/>
                </a:solidFill>
              </a:rPr>
              <a:t>実装</a:t>
            </a:r>
            <a:r>
              <a:rPr lang="ja-JP" altLang="en-US" sz="2400" dirty="0"/>
              <a:t>できるスキル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174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18131-683B-DF19-3FE2-D3054F0769FD}"/>
              </a:ext>
            </a:extLst>
          </p:cNvPr>
          <p:cNvSpPr txBox="1"/>
          <p:nvPr/>
        </p:nvSpPr>
        <p:spPr>
          <a:xfrm>
            <a:off x="3209730" y="2427048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・導入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>
                <a:solidFill>
                  <a:schemeClr val="bg1">
                    <a:lumMod val="85000"/>
                  </a:schemeClr>
                </a:solidFill>
              </a:rPr>
              <a:t>・デモンストレーション</a:t>
            </a:r>
            <a:endParaRPr lang="en-US" altLang="ja-JP" sz="3600" dirty="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ja-JP" sz="3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3600" dirty="0">
                <a:solidFill>
                  <a:schemeClr val="bg1">
                    <a:lumMod val="85000"/>
                  </a:schemeClr>
                </a:solidFill>
              </a:rPr>
              <a:t>・クロージング</a:t>
            </a:r>
            <a:endParaRPr kumimoji="1" lang="ja-JP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27BAC5-4FF2-6554-2C2D-4F976543F931}"/>
              </a:ext>
            </a:extLst>
          </p:cNvPr>
          <p:cNvSpPr txBox="1"/>
          <p:nvPr/>
        </p:nvSpPr>
        <p:spPr>
          <a:xfrm>
            <a:off x="2584579" y="513184"/>
            <a:ext cx="6827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ちょっと　</a:t>
            </a:r>
            <a:r>
              <a:rPr kumimoji="1" lang="ja-JP" altLang="en-US" sz="5400" b="1" dirty="0"/>
              <a:t>業務改善アプリ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7969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89F1CD-9F65-DE29-7BC6-4CFF7F0E471A}"/>
              </a:ext>
            </a:extLst>
          </p:cNvPr>
          <p:cNvSpPr txBox="1"/>
          <p:nvPr/>
        </p:nvSpPr>
        <p:spPr>
          <a:xfrm>
            <a:off x="348169" y="2667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パワポなどで計算</a:t>
            </a:r>
          </a:p>
        </p:txBody>
      </p:sp>
      <p:graphicFrame>
        <p:nvGraphicFramePr>
          <p:cNvPr id="23" name="表 23">
            <a:extLst>
              <a:ext uri="{FF2B5EF4-FFF2-40B4-BE49-F238E27FC236}">
                <a16:creationId xmlns:a16="http://schemas.microsoft.com/office/drawing/2014/main" id="{AB01D573-FFA9-93A2-FAEC-8E9A64966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77222"/>
              </p:ext>
            </p:extLst>
          </p:nvPr>
        </p:nvGraphicFramePr>
        <p:xfrm>
          <a:off x="727868" y="1314837"/>
          <a:ext cx="444261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95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47816658"/>
                    </a:ext>
                  </a:extLst>
                </a:gridCol>
              </a:tblGrid>
              <a:tr h="304906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31125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従来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今回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351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351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351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398724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B35CF4-E6D6-B1C2-92FD-F51BC528B645}"/>
              </a:ext>
            </a:extLst>
          </p:cNvPr>
          <p:cNvSpPr txBox="1"/>
          <p:nvPr/>
        </p:nvSpPr>
        <p:spPr>
          <a:xfrm>
            <a:off x="6757851" y="119291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例）　</a:t>
            </a:r>
            <a:r>
              <a:rPr kumimoji="1" lang="en-US" altLang="ja-JP" dirty="0"/>
              <a:t>50</a:t>
            </a:r>
            <a:r>
              <a:rPr kumimoji="1" lang="ja-JP" altLang="en-US" dirty="0"/>
              <a:t>人</a:t>
            </a:r>
            <a:r>
              <a:rPr kumimoji="1" lang="en-US" altLang="ja-JP" dirty="0"/>
              <a:t>×0.5</a:t>
            </a:r>
            <a:r>
              <a:rPr kumimoji="1" lang="ja-JP" altLang="en-US" dirty="0"/>
              <a:t>回</a:t>
            </a:r>
            <a:r>
              <a:rPr kumimoji="1" lang="en-US" altLang="ja-JP" dirty="0"/>
              <a:t>/</a:t>
            </a:r>
            <a:r>
              <a:rPr kumimoji="1" lang="ja-JP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09493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65C3DB7-D643-E15F-77C9-79D8415F8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714" y="1104732"/>
            <a:ext cx="4714875" cy="363719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89F1CD-9F65-DE29-7BC6-4CFF7F0E471A}"/>
              </a:ext>
            </a:extLst>
          </p:cNvPr>
          <p:cNvSpPr txBox="1"/>
          <p:nvPr/>
        </p:nvSpPr>
        <p:spPr>
          <a:xfrm>
            <a:off x="348169" y="2667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パワポなどで計算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580A104-B40D-E486-8157-10B789104E27}"/>
              </a:ext>
            </a:extLst>
          </p:cNvPr>
          <p:cNvCxnSpPr>
            <a:cxnSpLocks/>
          </p:cNvCxnSpPr>
          <p:nvPr/>
        </p:nvCxnSpPr>
        <p:spPr>
          <a:xfrm>
            <a:off x="5387815" y="1380957"/>
            <a:ext cx="2271772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420DDC1F-7956-EB8F-EA84-BF3A4310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107" y="636032"/>
            <a:ext cx="2709414" cy="1996410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DA8832F-22E6-06E7-5502-0A688EFD9A19}"/>
              </a:ext>
            </a:extLst>
          </p:cNvPr>
          <p:cNvCxnSpPr>
            <a:cxnSpLocks/>
          </p:cNvCxnSpPr>
          <p:nvPr/>
        </p:nvCxnSpPr>
        <p:spPr>
          <a:xfrm>
            <a:off x="5387815" y="3182685"/>
            <a:ext cx="40957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35243BE5-EE8C-1A3E-76E3-49429E4FC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589" y="3214186"/>
            <a:ext cx="2766450" cy="2117398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641EC682-5CEC-B558-CE22-0B55AE35E423}"/>
              </a:ext>
            </a:extLst>
          </p:cNvPr>
          <p:cNvSpPr/>
          <p:nvPr/>
        </p:nvSpPr>
        <p:spPr>
          <a:xfrm>
            <a:off x="7340440" y="841487"/>
            <a:ext cx="2000250" cy="558688"/>
          </a:xfrm>
          <a:custGeom>
            <a:avLst/>
            <a:gdLst>
              <a:gd name="connsiteX0" fmla="*/ 0 w 2000250"/>
              <a:gd name="connsiteY0" fmla="*/ 558688 h 558688"/>
              <a:gd name="connsiteX1" fmla="*/ 1143000 w 2000250"/>
              <a:gd name="connsiteY1" fmla="*/ 34813 h 558688"/>
              <a:gd name="connsiteX2" fmla="*/ 2000250 w 2000250"/>
              <a:gd name="connsiteY2" fmla="*/ 91963 h 55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558688">
                <a:moveTo>
                  <a:pt x="0" y="558688"/>
                </a:moveTo>
                <a:cubicBezTo>
                  <a:pt x="404812" y="335644"/>
                  <a:pt x="809625" y="112600"/>
                  <a:pt x="1143000" y="34813"/>
                </a:cubicBezTo>
                <a:cubicBezTo>
                  <a:pt x="1476375" y="-42974"/>
                  <a:pt x="1738312" y="24494"/>
                  <a:pt x="2000250" y="91963"/>
                </a:cubicBezTo>
              </a:path>
            </a:pathLst>
          </a:custGeom>
          <a:noFill/>
          <a:ln w="762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1AD66116-432A-E708-6999-A08F8B4B314F}"/>
              </a:ext>
            </a:extLst>
          </p:cNvPr>
          <p:cNvSpPr/>
          <p:nvPr/>
        </p:nvSpPr>
        <p:spPr>
          <a:xfrm>
            <a:off x="5702140" y="3162300"/>
            <a:ext cx="3609975" cy="1191302"/>
          </a:xfrm>
          <a:custGeom>
            <a:avLst/>
            <a:gdLst>
              <a:gd name="connsiteX0" fmla="*/ 0 w 3609975"/>
              <a:gd name="connsiteY0" fmla="*/ 0 h 1191302"/>
              <a:gd name="connsiteX1" fmla="*/ 2809875 w 3609975"/>
              <a:gd name="connsiteY1" fmla="*/ 1057275 h 1191302"/>
              <a:gd name="connsiteX2" fmla="*/ 3609975 w 3609975"/>
              <a:gd name="connsiteY2" fmla="*/ 1190625 h 119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91302">
                <a:moveTo>
                  <a:pt x="0" y="0"/>
                </a:moveTo>
                <a:cubicBezTo>
                  <a:pt x="1104106" y="429419"/>
                  <a:pt x="2208213" y="858838"/>
                  <a:pt x="2809875" y="1057275"/>
                </a:cubicBezTo>
                <a:cubicBezTo>
                  <a:pt x="3411537" y="1255712"/>
                  <a:pt x="3498850" y="1168400"/>
                  <a:pt x="3609975" y="1190625"/>
                </a:cubicBezTo>
              </a:path>
            </a:pathLst>
          </a:custGeom>
          <a:noFill/>
          <a:ln w="762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BC678B-94B1-E7A6-C7A1-5D3C288620F6}"/>
              </a:ext>
            </a:extLst>
          </p:cNvPr>
          <p:cNvCxnSpPr/>
          <p:nvPr/>
        </p:nvCxnSpPr>
        <p:spPr>
          <a:xfrm>
            <a:off x="11007565" y="2276475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D1D7ED5-E194-481D-53D6-F8E5ED8A844B}"/>
              </a:ext>
            </a:extLst>
          </p:cNvPr>
          <p:cNvCxnSpPr/>
          <p:nvPr/>
        </p:nvCxnSpPr>
        <p:spPr>
          <a:xfrm>
            <a:off x="11007565" y="4966786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 23">
            <a:extLst>
              <a:ext uri="{FF2B5EF4-FFF2-40B4-BE49-F238E27FC236}">
                <a16:creationId xmlns:a16="http://schemas.microsoft.com/office/drawing/2014/main" id="{AB01D573-FFA9-93A2-FAEC-8E9A64966E94}"/>
              </a:ext>
            </a:extLst>
          </p:cNvPr>
          <p:cNvGraphicFramePr>
            <a:graphicFrameLocks noGrp="1"/>
          </p:cNvGraphicFramePr>
          <p:nvPr/>
        </p:nvGraphicFramePr>
        <p:xfrm>
          <a:off x="249710" y="1541261"/>
          <a:ext cx="4180841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568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96670FC-524F-2A7C-2D85-13BDE841D4C5}"/>
              </a:ext>
            </a:extLst>
          </p:cNvPr>
          <p:cNvSpPr txBox="1"/>
          <p:nvPr/>
        </p:nvSpPr>
        <p:spPr>
          <a:xfrm>
            <a:off x="2720717" y="5546398"/>
            <a:ext cx="6750566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わりかしめんどくさくないですか？</a:t>
            </a:r>
            <a:endParaRPr lang="en-US" altLang="ja-JP" sz="3200" b="1" dirty="0"/>
          </a:p>
          <a:p>
            <a:r>
              <a:rPr lang="ja-JP" altLang="en-US" sz="3200" b="1" dirty="0"/>
              <a:t>複数あったら・・・・・・</a:t>
            </a:r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300182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629</Words>
  <Application>Microsoft Office PowerPoint</Application>
  <PresentationFormat>ワイド画面</PresentationFormat>
  <Paragraphs>208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緒方 和義</dc:creator>
  <cp:lastModifiedBy>和義 緒方</cp:lastModifiedBy>
  <cp:revision>9</cp:revision>
  <dcterms:created xsi:type="dcterms:W3CDTF">2023-02-10T23:45:40Z</dcterms:created>
  <dcterms:modified xsi:type="dcterms:W3CDTF">2023-02-18T14:44:35Z</dcterms:modified>
</cp:coreProperties>
</file>