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79154-E811-4D2E-9C2C-BC03B6DF5F60}" v="7" dt="2023-02-10T23:47:4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・デモンストレーション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・クロージング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1</cp:revision>
  <dcterms:created xsi:type="dcterms:W3CDTF">2023-02-10T23:45:40Z</dcterms:created>
  <dcterms:modified xsi:type="dcterms:W3CDTF">2023-02-10T23:47:49Z</dcterms:modified>
</cp:coreProperties>
</file>