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08384-3208-46B3-871D-39BB1B03B904}" v="3" dt="2022-11-22T14:52:3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和義" userId="f76643218ff399e9" providerId="LiveId" clId="{E2708384-3208-46B3-871D-39BB1B03B904}"/>
    <pc:docChg chg="custSel addSld modSld">
      <pc:chgData name="緒方 和義" userId="f76643218ff399e9" providerId="LiveId" clId="{E2708384-3208-46B3-871D-39BB1B03B904}" dt="2022-11-22T14:53:10.154" v="27" actId="207"/>
      <pc:docMkLst>
        <pc:docMk/>
      </pc:docMkLst>
      <pc:sldChg chg="addSp delSp modSp new mod">
        <pc:chgData name="緒方 和義" userId="f76643218ff399e9" providerId="LiveId" clId="{E2708384-3208-46B3-871D-39BB1B03B904}" dt="2022-11-22T14:53:10.154" v="27" actId="207"/>
        <pc:sldMkLst>
          <pc:docMk/>
          <pc:sldMk cId="898785667" sldId="257"/>
        </pc:sldMkLst>
        <pc:spChg chg="del">
          <ac:chgData name="緒方 和義" userId="f76643218ff399e9" providerId="LiveId" clId="{E2708384-3208-46B3-871D-39BB1B03B904}" dt="2022-11-22T14:51:52.592" v="1" actId="478"/>
          <ac:spMkLst>
            <pc:docMk/>
            <pc:sldMk cId="898785667" sldId="257"/>
            <ac:spMk id="2" creationId="{4DF1264F-9CDB-8971-420C-6D2197556B19}"/>
          </ac:spMkLst>
        </pc:spChg>
        <pc:spChg chg="del">
          <ac:chgData name="緒方 和義" userId="f76643218ff399e9" providerId="LiveId" clId="{E2708384-3208-46B3-871D-39BB1B03B904}" dt="2022-11-22T14:51:53.880" v="2" actId="478"/>
          <ac:spMkLst>
            <pc:docMk/>
            <pc:sldMk cId="898785667" sldId="257"/>
            <ac:spMk id="3" creationId="{4672FB80-7B59-450C-C8F5-EBEFA3C975B7}"/>
          </ac:spMkLst>
        </pc:spChg>
        <pc:spChg chg="add mod">
          <ac:chgData name="緒方 和義" userId="f76643218ff399e9" providerId="LiveId" clId="{E2708384-3208-46B3-871D-39BB1B03B904}" dt="2022-11-22T14:52:30.631" v="17" actId="1076"/>
          <ac:spMkLst>
            <pc:docMk/>
            <pc:sldMk cId="898785667" sldId="257"/>
            <ac:spMk id="8" creationId="{3FDE1604-B9C6-C51F-468C-E88353B633C6}"/>
          </ac:spMkLst>
        </pc:spChg>
        <pc:spChg chg="add mod">
          <ac:chgData name="緒方 和義" userId="f76643218ff399e9" providerId="LiveId" clId="{E2708384-3208-46B3-871D-39BB1B03B904}" dt="2022-11-22T14:52:37.463" v="22" actId="6549"/>
          <ac:spMkLst>
            <pc:docMk/>
            <pc:sldMk cId="898785667" sldId="257"/>
            <ac:spMk id="9" creationId="{6BDA46F8-D19C-8E12-FF60-EEA53991279B}"/>
          </ac:spMkLst>
        </pc:spChg>
        <pc:spChg chg="add mod ord">
          <ac:chgData name="緒方 和義" userId="f76643218ff399e9" providerId="LiveId" clId="{E2708384-3208-46B3-871D-39BB1B03B904}" dt="2022-11-22T14:53:10.154" v="27" actId="207"/>
          <ac:spMkLst>
            <pc:docMk/>
            <pc:sldMk cId="898785667" sldId="257"/>
            <ac:spMk id="10" creationId="{C2283FB2-834A-99AD-1DE7-581BF5FA9961}"/>
          </ac:spMkLst>
        </pc:spChg>
        <pc:cxnChg chg="add mod">
          <ac:chgData name="緒方 和義" userId="f76643218ff399e9" providerId="LiveId" clId="{E2708384-3208-46B3-871D-39BB1B03B904}" dt="2022-11-22T14:52:08.084" v="5" actId="1582"/>
          <ac:cxnSpMkLst>
            <pc:docMk/>
            <pc:sldMk cId="898785667" sldId="257"/>
            <ac:cxnSpMk id="5" creationId="{04B9BE11-67F8-80A1-A417-1FE10A53F2B0}"/>
          </ac:cxnSpMkLst>
        </pc:cxnChg>
        <pc:cxnChg chg="add mod">
          <ac:chgData name="緒方 和義" userId="f76643218ff399e9" providerId="LiveId" clId="{E2708384-3208-46B3-871D-39BB1B03B904}" dt="2022-11-22T14:52:18.573" v="12" actId="14100"/>
          <ac:cxnSpMkLst>
            <pc:docMk/>
            <pc:sldMk cId="898785667" sldId="257"/>
            <ac:cxnSpMk id="6" creationId="{EFA5BEFB-81AC-E062-21F8-D004C9613F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98B5D-8BB4-338E-D5FD-905ABCAD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A71F4D-FBF8-2B0C-43AB-E3C9538E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C9F31-841D-CE68-75B5-D4C78418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47FF5-772D-BD7F-A04C-119F46D7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93980-8073-A6F6-395C-BEAFF0D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8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515A-6390-189C-707C-65F42DCE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439E2A-5DC5-FF6E-6E95-46DB4CCF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0D597-6652-2363-4486-6C32D516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19A7C-8B75-2749-C6F7-59BBB00C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83A9C-990E-21F4-9FF4-F5F8D9E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7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E61F81-BC36-3344-5113-C302F45F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53408F-FE9F-9697-BF9D-63BCCB6B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72E21-D7E4-8DDF-41F2-19227EF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38DD7-5498-7609-77E9-A2614140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465D6-51B2-7BC3-560C-48CED032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3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134E2-CCAC-77A4-D8B4-E7730F90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87EF-9EC8-ECD2-578B-1F705D20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90629-7E79-D5C6-8E0A-275FA9BC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9414D-ADD1-F03D-1346-758C199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F8B66-FD97-2D18-D38B-DEE518D9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881B1-9AC0-09E0-A63E-452B7105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E1C94D-F020-BE0E-0459-F8D031E3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ECD15-EC39-955E-05DC-54B464B1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F8689-FD51-3AAD-0503-EE193EBF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FAEF1-1DF5-EB5B-F81E-5CF5081D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63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CF10E-E3C2-CB06-9BBD-1A579622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56177-58EC-DA6C-EBB2-6C59ECA50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AA4F12-0676-39FC-686C-5D024926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500FA-09C1-6DCB-3728-36D2EAE9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CDC9F2-3CCE-BBBA-75F1-9FAE5EE0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B6254-4490-D28F-8B6E-55EA207F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4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3D40-A7B7-6040-42FD-12EDB9EC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92444-181B-1DE3-2238-C4415BF0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CD56B1-A348-41FD-57C9-4F3DF3FB5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B933F2-0CFC-6E6E-30CD-DD71565C6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520143-868C-71E4-11F7-C0A57A5C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05A983-555B-3888-2E71-D9CF3648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72E076-3EC2-49EA-FEC0-D732D2B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6907E4-9D5D-D590-21FE-4096FB7E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28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EDBAC-B079-313D-24C8-51C09F9E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98EF2B-DA0C-D314-23B2-35B8E393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A3B2BC-FB2C-1DBC-B165-7920854F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69504-B196-76C3-ADF2-F7EE5471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5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CCA708-3C95-10D4-2477-A3D5002B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6FEF6E-DA0A-3631-788E-DB907857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7DE04E-D249-3086-EAFE-11F3EE6C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30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8DD7-283A-2E92-7D29-505E25E9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7F75F-CBE4-35E9-C278-2CBF6970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3EE29A-82EB-672A-62CC-0F7D995C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FFBA9D-EFFF-9E69-2C53-AB60ACFF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19CE18-C632-E48D-70E2-1640BEBE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B153EA-F65B-AE25-A56D-F4B3BCCC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57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DA14E-5571-796F-AFA2-C45690C8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B4D95D-8DA0-6665-97E6-0842932D5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A0893A-680D-8C90-37CE-0FA0EEC68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84F4DF-7F50-286F-19C5-71167DA5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B18BE0-9F89-5057-B21C-9F36232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EEA0B-7E22-76E5-A159-3221064C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4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A30F5E-2B06-0CE1-B410-9EAFB38E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D17CDB-112E-97AB-F29F-51B59F97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68E79-DFAE-F5AC-225F-ED49578D6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1247-EC30-46A0-9947-D5D3504BB421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D6C01-15F3-1D9C-7410-BC7C003C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64930-652A-B094-7444-4C88FDD2F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FB5C-0DC6-40DC-AEA9-3CD7DCC206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49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99D484-20A2-E2F1-1B0C-D72283D3C0CF}"/>
              </a:ext>
            </a:extLst>
          </p:cNvPr>
          <p:cNvSpPr/>
          <p:nvPr/>
        </p:nvSpPr>
        <p:spPr>
          <a:xfrm>
            <a:off x="650505" y="1071418"/>
            <a:ext cx="4320000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F41B5B-F294-9143-90B4-2D7163B22DAC}"/>
              </a:ext>
            </a:extLst>
          </p:cNvPr>
          <p:cNvSpPr/>
          <p:nvPr/>
        </p:nvSpPr>
        <p:spPr>
          <a:xfrm>
            <a:off x="650505" y="2761673"/>
            <a:ext cx="6480000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5A0DD3-C17C-AD58-0A81-5BECE74D16E5}"/>
              </a:ext>
            </a:extLst>
          </p:cNvPr>
          <p:cNvSpPr/>
          <p:nvPr/>
        </p:nvSpPr>
        <p:spPr>
          <a:xfrm>
            <a:off x="650505" y="4590473"/>
            <a:ext cx="8640000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283FB2-834A-99AD-1DE7-581BF5FA9961}"/>
              </a:ext>
            </a:extLst>
          </p:cNvPr>
          <p:cNvSpPr/>
          <p:nvPr/>
        </p:nvSpPr>
        <p:spPr>
          <a:xfrm>
            <a:off x="716592" y="418794"/>
            <a:ext cx="967892" cy="852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4B9BE11-67F8-80A1-A417-1FE10A53F2B0}"/>
              </a:ext>
            </a:extLst>
          </p:cNvPr>
          <p:cNvCxnSpPr/>
          <p:nvPr/>
        </p:nvCxnSpPr>
        <p:spPr>
          <a:xfrm>
            <a:off x="888274" y="557349"/>
            <a:ext cx="0" cy="461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FA5BEFB-81AC-E062-21F8-D004C9613F66}"/>
              </a:ext>
            </a:extLst>
          </p:cNvPr>
          <p:cNvCxnSpPr>
            <a:cxnSpLocks/>
          </p:cNvCxnSpPr>
          <p:nvPr/>
        </p:nvCxnSpPr>
        <p:spPr>
          <a:xfrm>
            <a:off x="888274" y="557349"/>
            <a:ext cx="452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DE1604-B9C6-C51F-468C-E88353B633C6}"/>
              </a:ext>
            </a:extLst>
          </p:cNvPr>
          <p:cNvSpPr txBox="1"/>
          <p:nvPr/>
        </p:nvSpPr>
        <p:spPr>
          <a:xfrm>
            <a:off x="1341120" y="4187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DA46F8-D19C-8E12-FF60-EEA53991279B}"/>
              </a:ext>
            </a:extLst>
          </p:cNvPr>
          <p:cNvSpPr txBox="1"/>
          <p:nvPr/>
        </p:nvSpPr>
        <p:spPr>
          <a:xfrm>
            <a:off x="716592" y="9727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9878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和義</dc:creator>
  <cp:lastModifiedBy>緒方 和義</cp:lastModifiedBy>
  <cp:revision>1</cp:revision>
  <dcterms:created xsi:type="dcterms:W3CDTF">2022-11-21T13:27:47Z</dcterms:created>
  <dcterms:modified xsi:type="dcterms:W3CDTF">2022-11-22T14:53:12Z</dcterms:modified>
</cp:coreProperties>
</file>