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6" r:id="rId4"/>
    <p:sldId id="260" r:id="rId5"/>
    <p:sldId id="259" r:id="rId6"/>
    <p:sldId id="261" r:id="rId7"/>
    <p:sldId id="257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25E1E-5D5B-41AB-9B99-0CAFD93F1D43}" v="124" dt="2023-09-19T14:55:36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和義 緒方" userId="f76643218ff399e9" providerId="LiveId" clId="{41525E1E-5D5B-41AB-9B99-0CAFD93F1D43}"/>
    <pc:docChg chg="custSel addSld modSld sldOrd">
      <pc:chgData name="和義 緒方" userId="f76643218ff399e9" providerId="LiveId" clId="{41525E1E-5D5B-41AB-9B99-0CAFD93F1D43}" dt="2023-09-30T16:04:45.065" v="1414" actId="1076"/>
      <pc:docMkLst>
        <pc:docMk/>
      </pc:docMkLst>
      <pc:sldChg chg="addSp delSp modSp mod">
        <pc:chgData name="和義 緒方" userId="f76643218ff399e9" providerId="LiveId" clId="{41525E1E-5D5B-41AB-9B99-0CAFD93F1D43}" dt="2023-09-19T14:54:45.393" v="1356"/>
        <pc:sldMkLst>
          <pc:docMk/>
          <pc:sldMk cId="1572581016" sldId="256"/>
        </pc:sldMkLst>
        <pc:spChg chg="add mod">
          <ac:chgData name="和義 緒方" userId="f76643218ff399e9" providerId="LiveId" clId="{41525E1E-5D5B-41AB-9B99-0CAFD93F1D43}" dt="2023-09-19T14:54:45.393" v="1356"/>
          <ac:spMkLst>
            <pc:docMk/>
            <pc:sldMk cId="1572581016" sldId="256"/>
            <ac:spMk id="3" creationId="{1546DCB2-F6D0-A54B-4449-AA364CE025AE}"/>
          </ac:spMkLst>
        </pc:spChg>
        <pc:spChg chg="add mod">
          <ac:chgData name="和義 緒方" userId="f76643218ff399e9" providerId="LiveId" clId="{41525E1E-5D5B-41AB-9B99-0CAFD93F1D43}" dt="2023-09-19T14:54:45.393" v="1356"/>
          <ac:spMkLst>
            <pc:docMk/>
            <pc:sldMk cId="1572581016" sldId="256"/>
            <ac:spMk id="5" creationId="{901D59B0-6BC0-D918-3812-DDE7A99C296D}"/>
          </ac:spMkLst>
        </pc:spChg>
        <pc:spChg chg="add del mod">
          <ac:chgData name="和義 緒方" userId="f76643218ff399e9" providerId="LiveId" clId="{41525E1E-5D5B-41AB-9B99-0CAFD93F1D43}" dt="2023-09-18T15:30:25.592" v="878"/>
          <ac:spMkLst>
            <pc:docMk/>
            <pc:sldMk cId="1572581016" sldId="256"/>
            <ac:spMk id="5" creationId="{B79AB9B7-8DA0-DEEC-1FC7-8F2D594E9728}"/>
          </ac:spMkLst>
        </pc:spChg>
        <pc:spChg chg="add del mod">
          <ac:chgData name="和義 緒方" userId="f76643218ff399e9" providerId="LiveId" clId="{41525E1E-5D5B-41AB-9B99-0CAFD93F1D43}" dt="2023-09-19T14:54:44.246" v="1355" actId="478"/>
          <ac:spMkLst>
            <pc:docMk/>
            <pc:sldMk cId="1572581016" sldId="256"/>
            <ac:spMk id="6" creationId="{6288A673-8CEB-A48A-EFAB-57A653B32274}"/>
          </ac:spMkLst>
        </pc:spChg>
        <pc:spChg chg="add del mod">
          <ac:chgData name="和義 緒方" userId="f76643218ff399e9" providerId="LiveId" clId="{41525E1E-5D5B-41AB-9B99-0CAFD93F1D43}" dt="2023-09-19T14:54:44.246" v="1355" actId="478"/>
          <ac:spMkLst>
            <pc:docMk/>
            <pc:sldMk cId="1572581016" sldId="256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8T15:38:31.976" v="932" actId="1076"/>
          <ac:spMkLst>
            <pc:docMk/>
            <pc:sldMk cId="1572581016" sldId="256"/>
            <ac:spMk id="8" creationId="{0D7AD235-BA31-AB29-C86A-EAA3540D588D}"/>
          </ac:spMkLst>
        </pc:spChg>
        <pc:spChg chg="add mod">
          <ac:chgData name="和義 緒方" userId="f76643218ff399e9" providerId="LiveId" clId="{41525E1E-5D5B-41AB-9B99-0CAFD93F1D43}" dt="2023-09-19T14:54:45.393" v="1356"/>
          <ac:spMkLst>
            <pc:docMk/>
            <pc:sldMk cId="1572581016" sldId="256"/>
            <ac:spMk id="9" creationId="{3607A86F-946F-4BDF-280A-EE0AFC96D9BC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9" creationId="{934C3007-1EF4-20A2-4E01-562999811266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0" creationId="{4979D785-2D2E-D9A2-92AF-109C6E08534C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1" creationId="{0AC9A3E1-4E8D-5EB0-8CE2-82A5942BD43E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2" creationId="{2C088D80-CDC4-11DA-2F47-297AF4C9C2E1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3" creationId="{6C6DE90F-9F91-2243-CC5E-7FD416F340B7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4" creationId="{F87AD83B-E820-17DE-E30C-72BC29974887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5" creationId="{385649EB-A320-0EA8-4B51-115823F5E5A3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6" creationId="{9CCA2A41-EF51-2588-86AA-F98929BCC229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7" creationId="{7698B458-9FDC-7B6F-356C-976E51739B69}"/>
          </ac:spMkLst>
        </pc:spChg>
        <pc:spChg chg="add del mod">
          <ac:chgData name="和義 緒方" userId="f76643218ff399e9" providerId="LiveId" clId="{41525E1E-5D5B-41AB-9B99-0CAFD93F1D43}" dt="2023-09-18T15:52:07.537" v="1170" actId="478"/>
          <ac:spMkLst>
            <pc:docMk/>
            <pc:sldMk cId="1572581016" sldId="256"/>
            <ac:spMk id="18" creationId="{155ACC3D-78FF-5D68-A489-FD632E34E79D}"/>
          </ac:spMkLst>
        </pc:spChg>
        <pc:spChg chg="add del">
          <ac:chgData name="和義 緒方" userId="f76643218ff399e9" providerId="LiveId" clId="{41525E1E-5D5B-41AB-9B99-0CAFD93F1D43}" dt="2023-09-18T15:42:48.409" v="1101" actId="478"/>
          <ac:spMkLst>
            <pc:docMk/>
            <pc:sldMk cId="1572581016" sldId="256"/>
            <ac:spMk id="19" creationId="{AF9B4E88-70C7-DC4C-7F76-954723FDF5C4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" creationId="{6C7BDD89-E642-CDBA-B18B-F2D0987CAB6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1" creationId="{CCED2E4F-3B7B-1F0B-2104-46CA96FF487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2" creationId="{34402393-45AC-423F-984D-85DD3F249803}"/>
          </ac:spMkLst>
        </pc:spChg>
        <pc:spChg chg="add del mod">
          <ac:chgData name="和義 緒方" userId="f76643218ff399e9" providerId="LiveId" clId="{41525E1E-5D5B-41AB-9B99-0CAFD93F1D43}" dt="2023-09-18T15:44:28.252" v="1116" actId="478"/>
          <ac:spMkLst>
            <pc:docMk/>
            <pc:sldMk cId="1572581016" sldId="256"/>
            <ac:spMk id="23" creationId="{E529B90D-87A1-8D9F-AA3E-D40F5D98EF5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4" creationId="{10691807-762D-8434-6F74-C0146C1CA6C4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5" creationId="{5281C267-515B-5D31-FCDD-B6A29E19642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6" creationId="{06AEE7D0-C001-4EBB-FA2F-381E8CFDD09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9" creationId="{E56C07A2-576A-7F0E-2AA9-C36DA6388B9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0" creationId="{E085DADA-8632-779A-C51A-5D98244E6E9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1" creationId="{A64B3818-9E56-B4CC-7111-5B6D43A38FCE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3" creationId="{DB95A889-9FDD-B5B5-9999-F010CE6B9B3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4" creationId="{93A1EC72-13C0-4E68-5D16-358A67E7E12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5" creationId="{8094D286-65B2-BA26-19C6-9B4C5EDE125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7" creationId="{7FCC0364-CE9F-D168-BB94-F9A4E5C858F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8" creationId="{8474918A-4AF5-F3C4-D3E4-35EB28D57231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39" creationId="{588C29C5-E9E0-C070-1686-C7D6DF9D8D1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0" creationId="{D0FE1084-8BAF-B965-B73E-B326D6699BA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1" creationId="{6A09FA64-4474-42A0-C39F-F769D2CDB9E5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2" creationId="{1BF9C668-041E-B098-A172-5FF550E009F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4" creationId="{76C34159-9E17-9DA1-8BB8-C1298FD7D0E6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5" creationId="{EF809156-49FB-A0F7-464C-00C457930105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6" creationId="{B383A756-99C1-1BAC-6E66-39D5738F677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8" creationId="{7C8A65CE-AD0B-8F01-0146-97886E59368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49" creationId="{CF1C2172-359A-DB24-4F76-7ADC0E6F129E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0" creationId="{2C4FDC1A-B8FC-5FBF-2B8F-5350E3F156F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2" creationId="{22F4CF7C-5EEC-BFFF-FD91-4D3F6E8D3790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3" creationId="{B42B575E-842F-7531-A77E-393DF2EEDE78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4" creationId="{1A9AC0AB-7CED-A0C0-0F91-275AE7D5973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5" creationId="{8E91FD27-F9C3-4865-6BA4-464B9E2C32E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6" creationId="{5DEB5C6F-DD23-0D3F-BE36-081D24158EB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7" creationId="{01D00295-7CB9-C729-9071-4012D2DF0447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59" creationId="{B994BD1E-96EC-582A-5373-7EEAD8FC3F8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60" creationId="{41953B40-3CF5-8F7C-A117-E4BBB920326B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61" creationId="{50096B72-323E-43C6-5959-74C45289E6B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63" creationId="{87C5FCE1-6117-ADF0-568E-862F0BBE5D7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48" creationId="{C3179D25-A4F7-CAF1-F9AA-54BF4549E1D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49" creationId="{1F1A409E-37FB-85F6-A138-445587C964B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3" creationId="{E77DF457-AC0C-E376-91B1-AFA4104592CF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4" creationId="{9376DEC7-1BEE-6BAF-3E3F-67A64E230502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5" creationId="{BA44D15F-38B3-D142-1489-B1CBDD0AEA5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6" creationId="{3D97A78B-5E98-F2DD-0E7E-873CDE7EBAE0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7" creationId="{E2490D0B-C28C-B4D5-C792-8BC855D50BE5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58" creationId="{26A00BEF-2C0F-8CF8-A7B5-2BADC9D30F98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0" creationId="{CAED6F70-5F1F-3FD7-FF62-18B056F51777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1" creationId="{80E2B0F8-DAEA-3652-88BD-E1D056EF8A51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2" creationId="{F9D37931-35A4-0E51-255A-B315FA75636A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4" creationId="{259B0189-CCAE-0E98-98B1-FCDFEBB8E62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5" creationId="{C9FAC34A-9F2C-C572-22FA-FD70E81CAB7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6" creationId="{A793308E-5417-9EF1-ED70-3C8E43D769A0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8" creationId="{01F46270-5C38-C56E-B1A2-F6351814836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69" creationId="{290AA053-6D22-E7F3-1B31-CFE099B4FEC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0" creationId="{9D5741F2-3976-BC31-8B90-58D27DFB739C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1" creationId="{E022E6CD-DAAF-4CD9-10F6-4A66DAA0D89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2" creationId="{F9115F3E-A665-4BC4-8CE1-4767E9150493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3" creationId="{57E5B3CA-FDC8-59AF-87CA-5F837E57229D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5" creationId="{B95C531D-E37C-8E42-8EAF-85F982757C47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6" creationId="{289E35BC-347C-E2DD-6852-060C4B14B709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7" creationId="{D8930133-4676-19E1-4AC0-C176666F50AE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79" creationId="{9A15980F-1F5B-95B5-5162-9E7656189A44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80" creationId="{347ADAB5-9205-9517-0640-CA53080E0A38}"/>
          </ac:spMkLst>
        </pc:spChg>
        <pc:spChg chg="add del mod">
          <ac:chgData name="和義 緒方" userId="f76643218ff399e9" providerId="LiveId" clId="{41525E1E-5D5B-41AB-9B99-0CAFD93F1D43}" dt="2023-09-18T15:52:02.226" v="1169" actId="478"/>
          <ac:spMkLst>
            <pc:docMk/>
            <pc:sldMk cId="1572581016" sldId="256"/>
            <ac:spMk id="2081" creationId="{C84DF786-46D7-97E8-8570-8497DDB71ACA}"/>
          </ac:spMkLst>
        </pc:spChg>
        <pc:picChg chg="add mod">
          <ac:chgData name="和義 緒方" userId="f76643218ff399e9" providerId="LiveId" clId="{41525E1E-5D5B-41AB-9B99-0CAFD93F1D43}" dt="2023-09-19T14:54:45.393" v="1356"/>
          <ac:picMkLst>
            <pc:docMk/>
            <pc:sldMk cId="1572581016" sldId="256"/>
            <ac:picMk id="2" creationId="{CB9DCF9F-526D-C407-7E5A-01B1A2DFD36B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8" creationId="{6A9161B4-5361-3B8E-6C95-E8DFA61C3F85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32" creationId="{3DD7714E-D5DE-9443-C26B-4A211EC5463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36" creationId="{95814D5C-1DCB-9A28-B84D-F61C45DF4F4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43" creationId="{0FC28C5D-61CB-E660-E244-1B6C9DA3C589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47" creationId="{B79DEF0A-39F5-FE09-39D5-0F2C9FAD1F01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51" creationId="{C239A8A3-E2AB-13F8-5A35-B1B4727B6399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58" creationId="{3C861233-8011-79EE-40CE-A707FB033A0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62" creationId="{6CE8A016-EA90-8C36-7EAC-024405A364C9}"/>
          </ac:picMkLst>
        </pc:picChg>
        <pc:picChg chg="add mod">
          <ac:chgData name="和義 緒方" userId="f76643218ff399e9" providerId="LiveId" clId="{41525E1E-5D5B-41AB-9B99-0CAFD93F1D43}" dt="2023-09-18T15:38:33.256" v="933" actId="1076"/>
          <ac:picMkLst>
            <pc:docMk/>
            <pc:sldMk cId="1572581016" sldId="256"/>
            <ac:picMk id="2050" creationId="{5CF5E809-D76D-5C7A-72B1-3F1F6DA21786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51" creationId="{4EE6C25A-B3DD-A286-6C01-43859FF1C0C1}"/>
          </ac:picMkLst>
        </pc:picChg>
        <pc:picChg chg="add del mod">
          <ac:chgData name="和義 緒方" userId="f76643218ff399e9" providerId="LiveId" clId="{41525E1E-5D5B-41AB-9B99-0CAFD93F1D43}" dt="2023-09-19T14:54:44.246" v="1355" actId="478"/>
          <ac:picMkLst>
            <pc:docMk/>
            <pc:sldMk cId="1572581016" sldId="256"/>
            <ac:picMk id="2052" creationId="{341D8A86-6EE0-38AC-A364-30C48FEDAED0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59" creationId="{B5BDB56A-7EB7-11B6-1A3F-213883F5CCA9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63" creationId="{BAA53555-2D26-8A29-AA28-6E55D71233BC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67" creationId="{CA0BC4AA-0DD0-DE44-63EE-3E605A35170D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74" creationId="{886EE130-F6EE-88F5-4958-DA4E55BA8C7D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78" creationId="{2D07A40A-CB5D-C346-1E38-B43298C7AEF0}"/>
          </ac:picMkLst>
        </pc:picChg>
        <pc:picChg chg="add del mod">
          <ac:chgData name="和義 緒方" userId="f76643218ff399e9" providerId="LiveId" clId="{41525E1E-5D5B-41AB-9B99-0CAFD93F1D43}" dt="2023-09-18T15:52:02.226" v="1169" actId="478"/>
          <ac:picMkLst>
            <pc:docMk/>
            <pc:sldMk cId="1572581016" sldId="256"/>
            <ac:picMk id="2082" creationId="{320DC78C-26F5-14F2-F4A1-5F4FF42B33A6}"/>
          </ac:picMkLst>
        </pc:picChg>
        <pc:picChg chg="add mod">
          <ac:chgData name="和義 緒方" userId="f76643218ff399e9" providerId="LiveId" clId="{41525E1E-5D5B-41AB-9B99-0CAFD93F1D43}" dt="2023-09-18T15:52:28.563" v="1173" actId="1076"/>
          <ac:picMkLst>
            <pc:docMk/>
            <pc:sldMk cId="1572581016" sldId="256"/>
            <ac:picMk id="2083" creationId="{26938559-1145-E527-E962-E984801ABD24}"/>
          </ac:picMkLst>
        </pc:picChg>
      </pc:sldChg>
      <pc:sldChg chg="addSp delSp modSp new mod">
        <pc:chgData name="和義 緒方" userId="f76643218ff399e9" providerId="LiveId" clId="{41525E1E-5D5B-41AB-9B99-0CAFD93F1D43}" dt="2023-09-18T15:28:58.916" v="874" actId="20577"/>
        <pc:sldMkLst>
          <pc:docMk/>
          <pc:sldMk cId="3282377087" sldId="257"/>
        </pc:sldMkLst>
        <pc:spChg chg="del">
          <ac:chgData name="和義 緒方" userId="f76643218ff399e9" providerId="LiveId" clId="{41525E1E-5D5B-41AB-9B99-0CAFD93F1D43}" dt="2023-09-18T15:16:01.420" v="2" actId="478"/>
          <ac:spMkLst>
            <pc:docMk/>
            <pc:sldMk cId="3282377087" sldId="257"/>
            <ac:spMk id="2" creationId="{4D114542-CE57-F18C-F190-8C36031BA419}"/>
          </ac:spMkLst>
        </pc:spChg>
        <pc:spChg chg="del">
          <ac:chgData name="和義 緒方" userId="f76643218ff399e9" providerId="LiveId" clId="{41525E1E-5D5B-41AB-9B99-0CAFD93F1D43}" dt="2023-09-18T15:16:00.772" v="1" actId="478"/>
          <ac:spMkLst>
            <pc:docMk/>
            <pc:sldMk cId="3282377087" sldId="257"/>
            <ac:spMk id="3" creationId="{E747FE46-8E12-D923-4B07-810CF1192628}"/>
          </ac:spMkLst>
        </pc:spChg>
        <pc:spChg chg="add mod">
          <ac:chgData name="和義 緒方" userId="f76643218ff399e9" providerId="LiveId" clId="{41525E1E-5D5B-41AB-9B99-0CAFD93F1D43}" dt="2023-09-18T15:17:59.948" v="42" actId="1076"/>
          <ac:spMkLst>
            <pc:docMk/>
            <pc:sldMk cId="3282377087" sldId="257"/>
            <ac:spMk id="4" creationId="{43C64D83-E9FB-BB12-09A1-96696979DAC9}"/>
          </ac:spMkLst>
        </pc:spChg>
        <pc:spChg chg="add mod">
          <ac:chgData name="和義 緒方" userId="f76643218ff399e9" providerId="LiveId" clId="{41525E1E-5D5B-41AB-9B99-0CAFD93F1D43}" dt="2023-09-18T15:28:58.916" v="874" actId="20577"/>
          <ac:spMkLst>
            <pc:docMk/>
            <pc:sldMk cId="3282377087" sldId="257"/>
            <ac:spMk id="11" creationId="{A84A7636-9678-326F-662B-83B297C08B53}"/>
          </ac:spMkLst>
        </pc:spChg>
        <pc:picChg chg="add mod">
          <ac:chgData name="和義 緒方" userId="f76643218ff399e9" providerId="LiveId" clId="{41525E1E-5D5B-41AB-9B99-0CAFD93F1D43}" dt="2023-09-18T15:19:39.219" v="67" actId="1076"/>
          <ac:picMkLst>
            <pc:docMk/>
            <pc:sldMk cId="3282377087" sldId="257"/>
            <ac:picMk id="1026" creationId="{97AF3042-42EC-958D-717F-8AB1710EDC14}"/>
          </ac:picMkLst>
        </pc:picChg>
        <pc:picChg chg="add mod">
          <ac:chgData name="和義 緒方" userId="f76643218ff399e9" providerId="LiveId" clId="{41525E1E-5D5B-41AB-9B99-0CAFD93F1D43}" dt="2023-09-18T15:20:48.940" v="75" actId="14100"/>
          <ac:picMkLst>
            <pc:docMk/>
            <pc:sldMk cId="3282377087" sldId="257"/>
            <ac:picMk id="1028" creationId="{2ADA4B21-9AD0-B896-48B9-3866BC08A219}"/>
          </ac:picMkLst>
        </pc:picChg>
        <pc:picChg chg="add mod">
          <ac:chgData name="和義 緒方" userId="f76643218ff399e9" providerId="LiveId" clId="{41525E1E-5D5B-41AB-9B99-0CAFD93F1D43}" dt="2023-09-18T15:17:20.523" v="22" actId="1076"/>
          <ac:picMkLst>
            <pc:docMk/>
            <pc:sldMk cId="3282377087" sldId="257"/>
            <ac:picMk id="1030" creationId="{718E9280-65A8-5E98-5D3B-D48F717D523E}"/>
          </ac:picMkLst>
        </pc:picChg>
        <pc:picChg chg="add mod">
          <ac:chgData name="和義 緒方" userId="f76643218ff399e9" providerId="LiveId" clId="{41525E1E-5D5B-41AB-9B99-0CAFD93F1D43}" dt="2023-09-18T15:18:37.051" v="51" actId="1076"/>
          <ac:picMkLst>
            <pc:docMk/>
            <pc:sldMk cId="3282377087" sldId="257"/>
            <ac:picMk id="1032" creationId="{F08AF94F-3AE0-E391-800C-9E36C0F4647A}"/>
          </ac:picMkLst>
        </pc:picChg>
        <pc:picChg chg="add mod">
          <ac:chgData name="和義 緒方" userId="f76643218ff399e9" providerId="LiveId" clId="{41525E1E-5D5B-41AB-9B99-0CAFD93F1D43}" dt="2023-09-18T15:19:14.659" v="63" actId="1076"/>
          <ac:picMkLst>
            <pc:docMk/>
            <pc:sldMk cId="3282377087" sldId="257"/>
            <ac:picMk id="1034" creationId="{20D6250E-35F3-B5A2-FE4B-82A0A8633C9A}"/>
          </ac:picMkLst>
        </pc:picChg>
        <pc:picChg chg="add mod">
          <ac:chgData name="和義 緒方" userId="f76643218ff399e9" providerId="LiveId" clId="{41525E1E-5D5B-41AB-9B99-0CAFD93F1D43}" dt="2023-09-18T15:19:40.427" v="68" actId="1076"/>
          <ac:picMkLst>
            <pc:docMk/>
            <pc:sldMk cId="3282377087" sldId="257"/>
            <ac:picMk id="1036" creationId="{CAAF1FF9-84DF-BC17-34F6-8A1DEFB26D33}"/>
          </ac:picMkLst>
        </pc:picChg>
        <pc:picChg chg="add mod">
          <ac:chgData name="和義 緒方" userId="f76643218ff399e9" providerId="LiveId" clId="{41525E1E-5D5B-41AB-9B99-0CAFD93F1D43}" dt="2023-09-18T15:20:44.090" v="73" actId="1076"/>
          <ac:picMkLst>
            <pc:docMk/>
            <pc:sldMk cId="3282377087" sldId="257"/>
            <ac:picMk id="1038" creationId="{ED924A98-7671-8CFE-07BB-6084DA15D25E}"/>
          </ac:picMkLst>
        </pc:picChg>
        <pc:cxnChg chg="add mod">
          <ac:chgData name="和義 緒方" userId="f76643218ff399e9" providerId="LiveId" clId="{41525E1E-5D5B-41AB-9B99-0CAFD93F1D43}" dt="2023-09-18T15:18:35.932" v="50" actId="1076"/>
          <ac:cxnSpMkLst>
            <pc:docMk/>
            <pc:sldMk cId="3282377087" sldId="257"/>
            <ac:cxnSpMk id="6" creationId="{F76C32C4-650B-EA00-E1A0-D39C4FFEEC8B}"/>
          </ac:cxnSpMkLst>
        </pc:cxnChg>
        <pc:cxnChg chg="add mod">
          <ac:chgData name="和義 緒方" userId="f76643218ff399e9" providerId="LiveId" clId="{41525E1E-5D5B-41AB-9B99-0CAFD93F1D43}" dt="2023-09-18T15:18:35.932" v="50" actId="1076"/>
          <ac:cxnSpMkLst>
            <pc:docMk/>
            <pc:sldMk cId="3282377087" sldId="257"/>
            <ac:cxnSpMk id="8" creationId="{23892AD1-40BA-E054-0BA4-B3AB870C8702}"/>
          </ac:cxnSpMkLst>
        </pc:cxnChg>
        <pc:cxnChg chg="add mod">
          <ac:chgData name="和義 緒方" userId="f76643218ff399e9" providerId="LiveId" clId="{41525E1E-5D5B-41AB-9B99-0CAFD93F1D43}" dt="2023-09-18T15:18:43.228" v="52" actId="571"/>
          <ac:cxnSpMkLst>
            <pc:docMk/>
            <pc:sldMk cId="3282377087" sldId="257"/>
            <ac:cxnSpMk id="9" creationId="{BA464ECE-E9A8-4405-A14C-4F37C668ABC3}"/>
          </ac:cxnSpMkLst>
        </pc:cxnChg>
        <pc:cxnChg chg="add mod">
          <ac:chgData name="和義 緒方" userId="f76643218ff399e9" providerId="LiveId" clId="{41525E1E-5D5B-41AB-9B99-0CAFD93F1D43}" dt="2023-09-18T15:18:43.228" v="52" actId="571"/>
          <ac:cxnSpMkLst>
            <pc:docMk/>
            <pc:sldMk cId="3282377087" sldId="257"/>
            <ac:cxnSpMk id="10" creationId="{642A84DA-4354-B2FB-6C52-495ABA32B954}"/>
          </ac:cxnSpMkLst>
        </pc:cxnChg>
      </pc:sldChg>
      <pc:sldChg chg="addSp delSp modSp add mod ord">
        <pc:chgData name="和義 緒方" userId="f76643218ff399e9" providerId="LiveId" clId="{41525E1E-5D5B-41AB-9B99-0CAFD93F1D43}" dt="2023-09-19T14:55:32.721" v="1387" actId="1076"/>
        <pc:sldMkLst>
          <pc:docMk/>
          <pc:sldMk cId="4192971755" sldId="258"/>
        </pc:sldMkLst>
        <pc:spChg chg="add mod">
          <ac:chgData name="和義 緒方" userId="f76643218ff399e9" providerId="LiveId" clId="{41525E1E-5D5B-41AB-9B99-0CAFD93F1D43}" dt="2023-09-19T14:53:36.517" v="1329" actId="208"/>
          <ac:spMkLst>
            <pc:docMk/>
            <pc:sldMk cId="4192971755" sldId="258"/>
            <ac:spMk id="2" creationId="{E52FA2F9-EED4-B2EE-DEFB-D14D2B02E009}"/>
          </ac:spMkLst>
        </pc:spChg>
        <pc:spChg chg="add mod">
          <ac:chgData name="和義 緒方" userId="f76643218ff399e9" providerId="LiveId" clId="{41525E1E-5D5B-41AB-9B99-0CAFD93F1D43}" dt="2023-09-19T14:55:32.721" v="1387" actId="1076"/>
          <ac:spMkLst>
            <pc:docMk/>
            <pc:sldMk cId="4192971755" sldId="258"/>
            <ac:spMk id="3" creationId="{CDC081F4-5F59-3174-7B6D-B8D7F578F8E0}"/>
          </ac:spMkLst>
        </pc:spChg>
        <pc:spChg chg="del">
          <ac:chgData name="和義 緒方" userId="f76643218ff399e9" providerId="LiveId" clId="{41525E1E-5D5B-41AB-9B99-0CAFD93F1D43}" dt="2023-09-19T14:53:16.975" v="1324" actId="478"/>
          <ac:spMkLst>
            <pc:docMk/>
            <pc:sldMk cId="4192971755" sldId="258"/>
            <ac:spMk id="4" creationId="{54706982-70AC-4C3B-2400-E316CF27E4B3}"/>
          </ac:spMkLst>
        </pc:spChg>
        <pc:spChg chg="mod">
          <ac:chgData name="和義 緒方" userId="f76643218ff399e9" providerId="LiveId" clId="{41525E1E-5D5B-41AB-9B99-0CAFD93F1D43}" dt="2023-09-19T14:53:21.373" v="1325" actId="1076"/>
          <ac:spMkLst>
            <pc:docMk/>
            <pc:sldMk cId="4192971755" sldId="258"/>
            <ac:spMk id="6" creationId="{6288A673-8CEB-A48A-EFAB-57A653B32274}"/>
          </ac:spMkLst>
        </pc:spChg>
        <pc:spChg chg="mod">
          <ac:chgData name="和義 緒方" userId="f76643218ff399e9" providerId="LiveId" clId="{41525E1E-5D5B-41AB-9B99-0CAFD93F1D43}" dt="2023-09-19T14:53:24.707" v="1326" actId="1076"/>
          <ac:spMkLst>
            <pc:docMk/>
            <pc:sldMk cId="4192971755" sldId="258"/>
            <ac:spMk id="7" creationId="{40C09E76-8FE6-DAFA-3512-8491F4CB70F4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9" creationId="{934C3007-1EF4-20A2-4E01-562999811266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0" creationId="{4979D785-2D2E-D9A2-92AF-109C6E08534C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1" creationId="{0AC9A3E1-4E8D-5EB0-8CE2-82A5942BD43E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2" creationId="{2C088D80-CDC4-11DA-2F47-297AF4C9C2E1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3" creationId="{6C6DE90F-9F91-2243-CC5E-7FD416F340B7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4" creationId="{F87AD83B-E820-17DE-E30C-72BC29974887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5" creationId="{385649EB-A320-0EA8-4B51-115823F5E5A3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6" creationId="{9CCA2A41-EF51-2588-86AA-F98929BCC229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7" creationId="{7698B458-9FDC-7B6F-356C-976E51739B69}"/>
          </ac:spMkLst>
        </pc:spChg>
        <pc:spChg chg="del">
          <ac:chgData name="和義 緒方" userId="f76643218ff399e9" providerId="LiveId" clId="{41525E1E-5D5B-41AB-9B99-0CAFD93F1D43}" dt="2023-09-18T15:51:44.201" v="1165" actId="478"/>
          <ac:spMkLst>
            <pc:docMk/>
            <pc:sldMk cId="4192971755" sldId="258"/>
            <ac:spMk id="18" creationId="{155ACC3D-78FF-5D68-A489-FD632E34E79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" creationId="{6C7BDD89-E642-CDBA-B18B-F2D0987CAB6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1" creationId="{CCED2E4F-3B7B-1F0B-2104-46CA96FF487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2" creationId="{34402393-45AC-423F-984D-85DD3F24980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4" creationId="{10691807-762D-8434-6F74-C0146C1CA6C4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5" creationId="{5281C267-515B-5D31-FCDD-B6A29E19642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6" creationId="{06AEE7D0-C001-4EBB-FA2F-381E8CFDD09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9" creationId="{E56C07A2-576A-7F0E-2AA9-C36DA6388B9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0" creationId="{E085DADA-8632-779A-C51A-5D98244E6E9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1" creationId="{A64B3818-9E56-B4CC-7111-5B6D43A38FCE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3" creationId="{DB95A889-9FDD-B5B5-9999-F010CE6B9B3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4" creationId="{93A1EC72-13C0-4E68-5D16-358A67E7E12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5" creationId="{8094D286-65B2-BA26-19C6-9B4C5EDE125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7" creationId="{7FCC0364-CE9F-D168-BB94-F9A4E5C858F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8" creationId="{8474918A-4AF5-F3C4-D3E4-35EB28D57231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39" creationId="{588C29C5-E9E0-C070-1686-C7D6DF9D8D1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0" creationId="{D0FE1084-8BAF-B965-B73E-B326D6699BA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1" creationId="{6A09FA64-4474-42A0-C39F-F769D2CDB9E5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2" creationId="{1BF9C668-041E-B098-A172-5FF550E009F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4" creationId="{76C34159-9E17-9DA1-8BB8-C1298FD7D0E6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5" creationId="{EF809156-49FB-A0F7-464C-00C457930105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6" creationId="{B383A756-99C1-1BAC-6E66-39D5738F677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8" creationId="{7C8A65CE-AD0B-8F01-0146-97886E59368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49" creationId="{CF1C2172-359A-DB24-4F76-7ADC0E6F129E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0" creationId="{2C4FDC1A-B8FC-5FBF-2B8F-5350E3F156F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2" creationId="{22F4CF7C-5EEC-BFFF-FD91-4D3F6E8D3790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3" creationId="{B42B575E-842F-7531-A77E-393DF2EEDE78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4" creationId="{1A9AC0AB-7CED-A0C0-0F91-275AE7D5973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5" creationId="{8E91FD27-F9C3-4865-6BA4-464B9E2C32EC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6" creationId="{5DEB5C6F-DD23-0D3F-BE36-081D24158EB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7" creationId="{01D00295-7CB9-C729-9071-4012D2DF0447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59" creationId="{B994BD1E-96EC-582A-5373-7EEAD8FC3F8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60" creationId="{41953B40-3CF5-8F7C-A117-E4BBB920326B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61" creationId="{50096B72-323E-43C6-5959-74C45289E6B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63" creationId="{87C5FCE1-6117-ADF0-568E-862F0BBE5D7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48" creationId="{C3179D25-A4F7-CAF1-F9AA-54BF4549E1D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49" creationId="{1F1A409E-37FB-85F6-A138-445587C964B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3" creationId="{E77DF457-AC0C-E376-91B1-AFA4104592CF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4" creationId="{9376DEC7-1BEE-6BAF-3E3F-67A64E230502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5" creationId="{BA44D15F-38B3-D142-1489-B1CBDD0AEA5C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6" creationId="{3D97A78B-5E98-F2DD-0E7E-873CDE7EBAE0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7" creationId="{E2490D0B-C28C-B4D5-C792-8BC855D50BE5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58" creationId="{26A00BEF-2C0F-8CF8-A7B5-2BADC9D30F98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0" creationId="{CAED6F70-5F1F-3FD7-FF62-18B056F51777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1" creationId="{80E2B0F8-DAEA-3652-88BD-E1D056EF8A51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2" creationId="{F9D37931-35A4-0E51-255A-B315FA75636A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4" creationId="{259B0189-CCAE-0E98-98B1-FCDFEBB8E62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5" creationId="{C9FAC34A-9F2C-C572-22FA-FD70E81CAB7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6" creationId="{A793308E-5417-9EF1-ED70-3C8E43D769A0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8" creationId="{01F46270-5C38-C56E-B1A2-F6351814836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69" creationId="{290AA053-6D22-E7F3-1B31-CFE099B4FEC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0" creationId="{9D5741F2-3976-BC31-8B90-58D27DFB739C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1" creationId="{E022E6CD-DAAF-4CD9-10F6-4A66DAA0D89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2" creationId="{F9115F3E-A665-4BC4-8CE1-4767E9150493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3" creationId="{57E5B3CA-FDC8-59AF-87CA-5F837E57229D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5" creationId="{B95C531D-E37C-8E42-8EAF-85F982757C47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6" creationId="{289E35BC-347C-E2DD-6852-060C4B14B709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7" creationId="{D8930133-4676-19E1-4AC0-C176666F50AE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79" creationId="{9A15980F-1F5B-95B5-5162-9E7656189A44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80" creationId="{347ADAB5-9205-9517-0640-CA53080E0A38}"/>
          </ac:spMkLst>
        </pc:spChg>
        <pc:spChg chg="del">
          <ac:chgData name="和義 緒方" userId="f76643218ff399e9" providerId="LiveId" clId="{41525E1E-5D5B-41AB-9B99-0CAFD93F1D43}" dt="2023-09-18T15:51:35.590" v="1164" actId="478"/>
          <ac:spMkLst>
            <pc:docMk/>
            <pc:sldMk cId="4192971755" sldId="258"/>
            <ac:spMk id="2081" creationId="{C84DF786-46D7-97E8-8570-8497DDB71ACA}"/>
          </ac:spMkLst>
        </pc:sp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8" creationId="{6A9161B4-5361-3B8E-6C95-E8DFA61C3F85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32" creationId="{3DD7714E-D5DE-9443-C26B-4A211EC54636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36" creationId="{95814D5C-1DCB-9A28-B84D-F61C45DF4F46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43" creationId="{0FC28C5D-61CB-E660-E244-1B6C9DA3C58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47" creationId="{B79DEF0A-39F5-FE09-39D5-0F2C9FAD1F01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51" creationId="{C239A8A3-E2AB-13F8-5A35-B1B4727B639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58" creationId="{3C861233-8011-79EE-40CE-A707FB033A06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62" creationId="{6CE8A016-EA90-8C36-7EAC-024405A364C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51" creationId="{4EE6C25A-B3DD-A286-6C01-43859FF1C0C1}"/>
          </ac:picMkLst>
        </pc:picChg>
        <pc:picChg chg="mod">
          <ac:chgData name="和義 緒方" userId="f76643218ff399e9" providerId="LiveId" clId="{41525E1E-5D5B-41AB-9B99-0CAFD93F1D43}" dt="2023-09-19T14:53:21.373" v="1325" actId="1076"/>
          <ac:picMkLst>
            <pc:docMk/>
            <pc:sldMk cId="4192971755" sldId="258"/>
            <ac:picMk id="2052" creationId="{341D8A86-6EE0-38AC-A364-30C48FEDAED0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59" creationId="{B5BDB56A-7EB7-11B6-1A3F-213883F5CCA9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63" creationId="{BAA53555-2D26-8A29-AA28-6E55D71233BC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67" creationId="{CA0BC4AA-0DD0-DE44-63EE-3E605A35170D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74" creationId="{886EE130-F6EE-88F5-4958-DA4E55BA8C7D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78" creationId="{2D07A40A-CB5D-C346-1E38-B43298C7AEF0}"/>
          </ac:picMkLst>
        </pc:picChg>
        <pc:picChg chg="del">
          <ac:chgData name="和義 緒方" userId="f76643218ff399e9" providerId="LiveId" clId="{41525E1E-5D5B-41AB-9B99-0CAFD93F1D43}" dt="2023-09-18T15:51:35.590" v="1164" actId="478"/>
          <ac:picMkLst>
            <pc:docMk/>
            <pc:sldMk cId="4192971755" sldId="258"/>
            <ac:picMk id="2082" creationId="{320DC78C-26F5-14F2-F4A1-5F4FF42B33A6}"/>
          </ac:picMkLst>
        </pc:picChg>
      </pc:sldChg>
      <pc:sldChg chg="addSp delSp modSp add mod">
        <pc:chgData name="和義 緒方" userId="f76643218ff399e9" providerId="LiveId" clId="{41525E1E-5D5B-41AB-9B99-0CAFD93F1D43}" dt="2023-09-19T14:54:56.847" v="1360"/>
        <pc:sldMkLst>
          <pc:docMk/>
          <pc:sldMk cId="3356292555" sldId="259"/>
        </pc:sldMkLst>
        <pc:spChg chg="add mod">
          <ac:chgData name="和義 緒方" userId="f76643218ff399e9" providerId="LiveId" clId="{41525E1E-5D5B-41AB-9B99-0CAFD93F1D43}" dt="2023-09-18T15:52:54.055" v="1206" actId="1076"/>
          <ac:spMkLst>
            <pc:docMk/>
            <pc:sldMk cId="3356292555" sldId="259"/>
            <ac:spMk id="5" creationId="{E1C2D37F-F5B8-35D5-7FA3-0EE4DC2771F4}"/>
          </ac:spMkLst>
        </pc:spChg>
        <pc:spChg chg="del">
          <ac:chgData name="和義 緒方" userId="f76643218ff399e9" providerId="LiveId" clId="{41525E1E-5D5B-41AB-9B99-0CAFD93F1D43}" dt="2023-09-19T14:54:55.795" v="1359" actId="478"/>
          <ac:spMkLst>
            <pc:docMk/>
            <pc:sldMk cId="3356292555" sldId="259"/>
            <ac:spMk id="6" creationId="{6288A673-8CEB-A48A-EFAB-57A653B32274}"/>
          </ac:spMkLst>
        </pc:spChg>
        <pc:spChg chg="del">
          <ac:chgData name="和義 緒方" userId="f76643218ff399e9" providerId="LiveId" clId="{41525E1E-5D5B-41AB-9B99-0CAFD93F1D43}" dt="2023-09-19T14:54:55.795" v="1359" actId="478"/>
          <ac:spMkLst>
            <pc:docMk/>
            <pc:sldMk cId="3356292555" sldId="259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8T15:54:52.999" v="1318" actId="1076"/>
          <ac:spMkLst>
            <pc:docMk/>
            <pc:sldMk cId="3356292555" sldId="259"/>
            <ac:spMk id="19" creationId="{B8A8839E-93EE-39F9-241F-DA8B41911526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" creationId="{6C7BDD89-E642-CDBA-B18B-F2D0987CAB6F}"/>
          </ac:spMkLst>
        </pc:spChg>
        <pc:spChg chg="add mod">
          <ac:chgData name="和義 緒方" userId="f76643218ff399e9" providerId="LiveId" clId="{41525E1E-5D5B-41AB-9B99-0CAFD93F1D43}" dt="2023-09-19T14:54:56.847" v="1360"/>
          <ac:spMkLst>
            <pc:docMk/>
            <pc:sldMk cId="3356292555" sldId="259"/>
            <ac:spMk id="20" creationId="{F9D797FC-6B7D-427F-8231-FE0DA0949A5C}"/>
          </ac:spMkLst>
        </pc:spChg>
        <pc:spChg chg="add mod">
          <ac:chgData name="和義 緒方" userId="f76643218ff399e9" providerId="LiveId" clId="{41525E1E-5D5B-41AB-9B99-0CAFD93F1D43}" dt="2023-09-19T14:54:56.847" v="1360"/>
          <ac:spMkLst>
            <pc:docMk/>
            <pc:sldMk cId="3356292555" sldId="259"/>
            <ac:spMk id="21" creationId="{11BCFABE-8A17-B1C2-0DCB-FE628F4DA1B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1" creationId="{CCED2E4F-3B7B-1F0B-2104-46CA96FF487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2" creationId="{34402393-45AC-423F-984D-85DD3F249803}"/>
          </ac:spMkLst>
        </pc:spChg>
        <pc:spChg chg="add mod">
          <ac:chgData name="和義 緒方" userId="f76643218ff399e9" providerId="LiveId" clId="{41525E1E-5D5B-41AB-9B99-0CAFD93F1D43}" dt="2023-09-19T14:54:56.847" v="1360"/>
          <ac:spMkLst>
            <pc:docMk/>
            <pc:sldMk cId="3356292555" sldId="259"/>
            <ac:spMk id="22" creationId="{A5CD6F4A-98C8-A463-F56F-8CC052639C6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4" creationId="{10691807-762D-8434-6F74-C0146C1CA6C4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5" creationId="{5281C267-515B-5D31-FCDD-B6A29E19642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6" creationId="{06AEE7D0-C001-4EBB-FA2F-381E8CFDD09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9" creationId="{E56C07A2-576A-7F0E-2AA9-C36DA6388B9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0" creationId="{E085DADA-8632-779A-C51A-5D98244E6E9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1" creationId="{A64B3818-9E56-B4CC-7111-5B6D43A38FCE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3" creationId="{DB95A889-9FDD-B5B5-9999-F010CE6B9B3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4" creationId="{93A1EC72-13C0-4E68-5D16-358A67E7E12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5" creationId="{8094D286-65B2-BA26-19C6-9B4C5EDE125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7" creationId="{7FCC0364-CE9F-D168-BB94-F9A4E5C858F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8" creationId="{8474918A-4AF5-F3C4-D3E4-35EB28D57231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39" creationId="{588C29C5-E9E0-C070-1686-C7D6DF9D8D1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0" creationId="{D0FE1084-8BAF-B965-B73E-B326D6699BAF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1" creationId="{6A09FA64-4474-42A0-C39F-F769D2CDB9E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2" creationId="{1BF9C668-041E-B098-A172-5FF550E009F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4" creationId="{76C34159-9E17-9DA1-8BB8-C1298FD7D0E6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5" creationId="{EF809156-49FB-A0F7-464C-00C45793010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6" creationId="{B383A756-99C1-1BAC-6E66-39D5738F677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8" creationId="{7C8A65CE-AD0B-8F01-0146-97886E59368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49" creationId="{CF1C2172-359A-DB24-4F76-7ADC0E6F129E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0" creationId="{2C4FDC1A-B8FC-5FBF-2B8F-5350E3F156F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2" creationId="{22F4CF7C-5EEC-BFFF-FD91-4D3F6E8D3790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3" creationId="{B42B575E-842F-7531-A77E-393DF2EEDE78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4" creationId="{1A9AC0AB-7CED-A0C0-0F91-275AE7D5973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5" creationId="{8E91FD27-F9C3-4865-6BA4-464B9E2C32EC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6" creationId="{5DEB5C6F-DD23-0D3F-BE36-081D24158EB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7" creationId="{01D00295-7CB9-C729-9071-4012D2DF0447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59" creationId="{B994BD1E-96EC-582A-5373-7EEAD8FC3F8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60" creationId="{41953B40-3CF5-8F7C-A117-E4BBB920326B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61" creationId="{50096B72-323E-43C6-5959-74C45289E6B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63" creationId="{87C5FCE1-6117-ADF0-568E-862F0BBE5D7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48" creationId="{C3179D25-A4F7-CAF1-F9AA-54BF4549E1D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49" creationId="{1F1A409E-37FB-85F6-A138-445587C964BF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3" creationId="{E77DF457-AC0C-E376-91B1-AFA4104592CF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4" creationId="{9376DEC7-1BEE-6BAF-3E3F-67A64E230502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5" creationId="{BA44D15F-38B3-D142-1489-B1CBDD0AEA5C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6" creationId="{3D97A78B-5E98-F2DD-0E7E-873CDE7EBAE0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7" creationId="{E2490D0B-C28C-B4D5-C792-8BC855D50BE5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58" creationId="{26A00BEF-2C0F-8CF8-A7B5-2BADC9D30F98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0" creationId="{CAED6F70-5F1F-3FD7-FF62-18B056F51777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1" creationId="{80E2B0F8-DAEA-3652-88BD-E1D056EF8A51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2" creationId="{F9D37931-35A4-0E51-255A-B315FA75636A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4" creationId="{259B0189-CCAE-0E98-98B1-FCDFEBB8E62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5" creationId="{C9FAC34A-9F2C-C572-22FA-FD70E81CAB7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6" creationId="{A793308E-5417-9EF1-ED70-3C8E43D769A0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8" creationId="{01F46270-5C38-C56E-B1A2-F6351814836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69" creationId="{290AA053-6D22-E7F3-1B31-CFE099B4FEC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0" creationId="{9D5741F2-3976-BC31-8B90-58D27DFB739C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1" creationId="{E022E6CD-DAAF-4CD9-10F6-4A66DAA0D89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2" creationId="{F9115F3E-A665-4BC4-8CE1-4767E9150493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3" creationId="{57E5B3CA-FDC8-59AF-87CA-5F837E57229D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5" creationId="{B95C531D-E37C-8E42-8EAF-85F982757C47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6" creationId="{289E35BC-347C-E2DD-6852-060C4B14B709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7" creationId="{D8930133-4676-19E1-4AC0-C176666F50AE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79" creationId="{9A15980F-1F5B-95B5-5162-9E7656189A44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80" creationId="{347ADAB5-9205-9517-0640-CA53080E0A38}"/>
          </ac:spMkLst>
        </pc:spChg>
        <pc:spChg chg="del">
          <ac:chgData name="和義 緒方" userId="f76643218ff399e9" providerId="LiveId" clId="{41525E1E-5D5B-41AB-9B99-0CAFD93F1D43}" dt="2023-09-18T15:54:34.334" v="1310" actId="478"/>
          <ac:spMkLst>
            <pc:docMk/>
            <pc:sldMk cId="3356292555" sldId="259"/>
            <ac:spMk id="2081" creationId="{C84DF786-46D7-97E8-8570-8497DDB71ACA}"/>
          </ac:spMkLst>
        </pc:spChg>
        <pc:picChg chg="add mod">
          <ac:chgData name="和義 緒方" userId="f76643218ff399e9" providerId="LiveId" clId="{41525E1E-5D5B-41AB-9B99-0CAFD93F1D43}" dt="2023-09-19T14:54:56.847" v="1360"/>
          <ac:picMkLst>
            <pc:docMk/>
            <pc:sldMk cId="3356292555" sldId="259"/>
            <ac:picMk id="2" creationId="{551446B7-FA5F-C9D7-3D3F-579CE0D5BBF9}"/>
          </ac:picMkLst>
        </pc:picChg>
        <pc:picChg chg="add mod">
          <ac:chgData name="和義 緒方" userId="f76643218ff399e9" providerId="LiveId" clId="{41525E1E-5D5B-41AB-9B99-0CAFD93F1D43}" dt="2023-09-18T15:55:13.950" v="1322" actId="1076"/>
          <ac:picMkLst>
            <pc:docMk/>
            <pc:sldMk cId="3356292555" sldId="259"/>
            <ac:picMk id="23" creationId="{2B0B9CF3-3B29-3F29-0691-0EC4BC345F4B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8" creationId="{6A9161B4-5361-3B8E-6C95-E8DFA61C3F85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32" creationId="{3DD7714E-D5DE-9443-C26B-4A211EC54636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36" creationId="{95814D5C-1DCB-9A28-B84D-F61C45DF4F46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43" creationId="{0FC28C5D-61CB-E660-E244-1B6C9DA3C58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47" creationId="{B79DEF0A-39F5-FE09-39D5-0F2C9FAD1F01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51" creationId="{C239A8A3-E2AB-13F8-5A35-B1B4727B639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58" creationId="{3C861233-8011-79EE-40CE-A707FB033A06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62" creationId="{6CE8A016-EA90-8C36-7EAC-024405A364C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51" creationId="{4EE6C25A-B3DD-A286-6C01-43859FF1C0C1}"/>
          </ac:picMkLst>
        </pc:picChg>
        <pc:picChg chg="del">
          <ac:chgData name="和義 緒方" userId="f76643218ff399e9" providerId="LiveId" clId="{41525E1E-5D5B-41AB-9B99-0CAFD93F1D43}" dt="2023-09-19T14:54:55.795" v="1359" actId="478"/>
          <ac:picMkLst>
            <pc:docMk/>
            <pc:sldMk cId="3356292555" sldId="259"/>
            <ac:picMk id="2052" creationId="{341D8A86-6EE0-38AC-A364-30C48FEDAED0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59" creationId="{B5BDB56A-7EB7-11B6-1A3F-213883F5CCA9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63" creationId="{BAA53555-2D26-8A29-AA28-6E55D71233BC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67" creationId="{CA0BC4AA-0DD0-DE44-63EE-3E605A35170D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74" creationId="{886EE130-F6EE-88F5-4958-DA4E55BA8C7D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78" creationId="{2D07A40A-CB5D-C346-1E38-B43298C7AEF0}"/>
          </ac:picMkLst>
        </pc:picChg>
        <pc:picChg chg="del">
          <ac:chgData name="和義 緒方" userId="f76643218ff399e9" providerId="LiveId" clId="{41525E1E-5D5B-41AB-9B99-0CAFD93F1D43}" dt="2023-09-18T15:54:34.334" v="1310" actId="478"/>
          <ac:picMkLst>
            <pc:docMk/>
            <pc:sldMk cId="3356292555" sldId="259"/>
            <ac:picMk id="2082" creationId="{320DC78C-26F5-14F2-F4A1-5F4FF42B33A6}"/>
          </ac:picMkLst>
        </pc:picChg>
        <pc:cxnChg chg="add mod">
          <ac:chgData name="和義 緒方" userId="f76643218ff399e9" providerId="LiveId" clId="{41525E1E-5D5B-41AB-9B99-0CAFD93F1D43}" dt="2023-09-18T15:52:59.143" v="1208" actId="1076"/>
          <ac:cxnSpMkLst>
            <pc:docMk/>
            <pc:sldMk cId="3356292555" sldId="259"/>
            <ac:cxnSpMk id="3" creationId="{9CD613BE-2086-D5C7-FD9C-5796BF4410E0}"/>
          </ac:cxnSpMkLst>
        </pc:cxnChg>
      </pc:sldChg>
      <pc:sldChg chg="addSp delSp modSp add mod ord">
        <pc:chgData name="和義 緒方" userId="f76643218ff399e9" providerId="LiveId" clId="{41525E1E-5D5B-41AB-9B99-0CAFD93F1D43}" dt="2023-09-19T14:54:51.137" v="1358"/>
        <pc:sldMkLst>
          <pc:docMk/>
          <pc:sldMk cId="131564031" sldId="260"/>
        </pc:sldMkLst>
        <pc:spChg chg="add mod">
          <ac:chgData name="和義 緒方" userId="f76643218ff399e9" providerId="LiveId" clId="{41525E1E-5D5B-41AB-9B99-0CAFD93F1D43}" dt="2023-09-18T15:54:09.326" v="1306" actId="20577"/>
          <ac:spMkLst>
            <pc:docMk/>
            <pc:sldMk cId="131564031" sldId="260"/>
            <ac:spMk id="2" creationId="{33023BDD-A588-1B87-6F6D-33896B7F8FBA}"/>
          </ac:spMkLst>
        </pc:spChg>
        <pc:spChg chg="del">
          <ac:chgData name="和義 緒方" userId="f76643218ff399e9" providerId="LiveId" clId="{41525E1E-5D5B-41AB-9B99-0CAFD93F1D43}" dt="2023-09-19T14:54:49.810" v="1357" actId="478"/>
          <ac:spMkLst>
            <pc:docMk/>
            <pc:sldMk cId="131564031" sldId="260"/>
            <ac:spMk id="6" creationId="{6288A673-8CEB-A48A-EFAB-57A653B32274}"/>
          </ac:spMkLst>
        </pc:spChg>
        <pc:spChg chg="del">
          <ac:chgData name="和義 緒方" userId="f76643218ff399e9" providerId="LiveId" clId="{41525E1E-5D5B-41AB-9B99-0CAFD93F1D43}" dt="2023-09-19T14:54:49.810" v="1357" actId="478"/>
          <ac:spMkLst>
            <pc:docMk/>
            <pc:sldMk cId="131564031" sldId="260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9T14:54:51.137" v="1358"/>
          <ac:spMkLst>
            <pc:docMk/>
            <pc:sldMk cId="131564031" sldId="260"/>
            <ac:spMk id="20" creationId="{173C87E3-CABF-EFC5-3F93-5429D14392A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" creationId="{6C7BDD89-E642-CDBA-B18B-F2D0987CAB6F}"/>
          </ac:spMkLst>
        </pc:spChg>
        <pc:spChg chg="add mod">
          <ac:chgData name="和義 緒方" userId="f76643218ff399e9" providerId="LiveId" clId="{41525E1E-5D5B-41AB-9B99-0CAFD93F1D43}" dt="2023-09-19T14:54:51.137" v="1358"/>
          <ac:spMkLst>
            <pc:docMk/>
            <pc:sldMk cId="131564031" sldId="260"/>
            <ac:spMk id="21" creationId="{2E1A6EE7-B48E-7C0E-87E2-FBD4A6C7D9B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1" creationId="{CCED2E4F-3B7B-1F0B-2104-46CA96FF4879}"/>
          </ac:spMkLst>
        </pc:spChg>
        <pc:spChg chg="add mod">
          <ac:chgData name="和義 緒方" userId="f76643218ff399e9" providerId="LiveId" clId="{41525E1E-5D5B-41AB-9B99-0CAFD93F1D43}" dt="2023-09-19T14:54:51.137" v="1358"/>
          <ac:spMkLst>
            <pc:docMk/>
            <pc:sldMk cId="131564031" sldId="260"/>
            <ac:spMk id="22" creationId="{2A9DC75F-7138-F8F4-140B-567A901F9CD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2" creationId="{34402393-45AC-423F-984D-85DD3F24980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4" creationId="{10691807-762D-8434-6F74-C0146C1CA6C4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5" creationId="{5281C267-515B-5D31-FCDD-B6A29E19642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6" creationId="{06AEE7D0-C001-4EBB-FA2F-381E8CFDD09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9" creationId="{E56C07A2-576A-7F0E-2AA9-C36DA6388B9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0" creationId="{E085DADA-8632-779A-C51A-5D98244E6E9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1" creationId="{A64B3818-9E56-B4CC-7111-5B6D43A38FCE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3" creationId="{DB95A889-9FDD-B5B5-9999-F010CE6B9B3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4" creationId="{93A1EC72-13C0-4E68-5D16-358A67E7E12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5" creationId="{8094D286-65B2-BA26-19C6-9B4C5EDE125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7" creationId="{7FCC0364-CE9F-D168-BB94-F9A4E5C858F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8" creationId="{8474918A-4AF5-F3C4-D3E4-35EB28D57231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39" creationId="{588C29C5-E9E0-C070-1686-C7D6DF9D8D1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0" creationId="{D0FE1084-8BAF-B965-B73E-B326D6699BA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1" creationId="{6A09FA64-4474-42A0-C39F-F769D2CDB9E5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2" creationId="{1BF9C668-041E-B098-A172-5FF550E009F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4" creationId="{76C34159-9E17-9DA1-8BB8-C1298FD7D0E6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5" creationId="{EF809156-49FB-A0F7-464C-00C457930105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6" creationId="{B383A756-99C1-1BAC-6E66-39D5738F677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8" creationId="{7C8A65CE-AD0B-8F01-0146-97886E59368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49" creationId="{CF1C2172-359A-DB24-4F76-7ADC0E6F129E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0" creationId="{2C4FDC1A-B8FC-5FBF-2B8F-5350E3F156F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2" creationId="{22F4CF7C-5EEC-BFFF-FD91-4D3F6E8D3790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3" creationId="{B42B575E-842F-7531-A77E-393DF2EEDE78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4" creationId="{1A9AC0AB-7CED-A0C0-0F91-275AE7D5973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5" creationId="{8E91FD27-F9C3-4865-6BA4-464B9E2C32EC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6" creationId="{5DEB5C6F-DD23-0D3F-BE36-081D24158EB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7" creationId="{01D00295-7CB9-C729-9071-4012D2DF0447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59" creationId="{B994BD1E-96EC-582A-5373-7EEAD8FC3F8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60" creationId="{41953B40-3CF5-8F7C-A117-E4BBB920326B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61" creationId="{50096B72-323E-43C6-5959-74C45289E6B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63" creationId="{87C5FCE1-6117-ADF0-568E-862F0BBE5D7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48" creationId="{C3179D25-A4F7-CAF1-F9AA-54BF4549E1D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49" creationId="{1F1A409E-37FB-85F6-A138-445587C964B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3" creationId="{E77DF457-AC0C-E376-91B1-AFA4104592CF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4" creationId="{9376DEC7-1BEE-6BAF-3E3F-67A64E230502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5" creationId="{BA44D15F-38B3-D142-1489-B1CBDD0AEA5C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6" creationId="{3D97A78B-5E98-F2DD-0E7E-873CDE7EBAE0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7" creationId="{E2490D0B-C28C-B4D5-C792-8BC855D50BE5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58" creationId="{26A00BEF-2C0F-8CF8-A7B5-2BADC9D30F98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0" creationId="{CAED6F70-5F1F-3FD7-FF62-18B056F51777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1" creationId="{80E2B0F8-DAEA-3652-88BD-E1D056EF8A51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2" creationId="{F9D37931-35A4-0E51-255A-B315FA75636A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4" creationId="{259B0189-CCAE-0E98-98B1-FCDFEBB8E62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5" creationId="{C9FAC34A-9F2C-C572-22FA-FD70E81CAB7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6" creationId="{A793308E-5417-9EF1-ED70-3C8E43D769A0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8" creationId="{01F46270-5C38-C56E-B1A2-F6351814836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69" creationId="{290AA053-6D22-E7F3-1B31-CFE099B4FEC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0" creationId="{9D5741F2-3976-BC31-8B90-58D27DFB739C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1" creationId="{E022E6CD-DAAF-4CD9-10F6-4A66DAA0D89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2" creationId="{F9115F3E-A665-4BC4-8CE1-4767E9150493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3" creationId="{57E5B3CA-FDC8-59AF-87CA-5F837E57229D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5" creationId="{B95C531D-E37C-8E42-8EAF-85F982757C47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6" creationId="{289E35BC-347C-E2DD-6852-060C4B14B709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7" creationId="{D8930133-4676-19E1-4AC0-C176666F50AE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79" creationId="{9A15980F-1F5B-95B5-5162-9E7656189A44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80" creationId="{347ADAB5-9205-9517-0640-CA53080E0A38}"/>
          </ac:spMkLst>
        </pc:spChg>
        <pc:spChg chg="del">
          <ac:chgData name="和義 緒方" userId="f76643218ff399e9" providerId="LiveId" clId="{41525E1E-5D5B-41AB-9B99-0CAFD93F1D43}" dt="2023-09-18T15:53:24.584" v="1210" actId="478"/>
          <ac:spMkLst>
            <pc:docMk/>
            <pc:sldMk cId="131564031" sldId="260"/>
            <ac:spMk id="2081" creationId="{C84DF786-46D7-97E8-8570-8497DDB71ACA}"/>
          </ac:spMkLst>
        </pc:spChg>
        <pc:picChg chg="add mod">
          <ac:chgData name="和義 緒方" userId="f76643218ff399e9" providerId="LiveId" clId="{41525E1E-5D5B-41AB-9B99-0CAFD93F1D43}" dt="2023-09-19T14:54:51.137" v="1358"/>
          <ac:picMkLst>
            <pc:docMk/>
            <pc:sldMk cId="131564031" sldId="260"/>
            <ac:picMk id="19" creationId="{BAB60FC6-3BAD-127B-30F6-01040188824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8" creationId="{6A9161B4-5361-3B8E-6C95-E8DFA61C3F85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32" creationId="{3DD7714E-D5DE-9443-C26B-4A211EC5463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36" creationId="{95814D5C-1DCB-9A28-B84D-F61C45DF4F4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43" creationId="{0FC28C5D-61CB-E660-E244-1B6C9DA3C58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47" creationId="{B79DEF0A-39F5-FE09-39D5-0F2C9FAD1F01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51" creationId="{C239A8A3-E2AB-13F8-5A35-B1B4727B639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58" creationId="{3C861233-8011-79EE-40CE-A707FB033A06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62" creationId="{6CE8A016-EA90-8C36-7EAC-024405A364C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51" creationId="{4EE6C25A-B3DD-A286-6C01-43859FF1C0C1}"/>
          </ac:picMkLst>
        </pc:picChg>
        <pc:picChg chg="del">
          <ac:chgData name="和義 緒方" userId="f76643218ff399e9" providerId="LiveId" clId="{41525E1E-5D5B-41AB-9B99-0CAFD93F1D43}" dt="2023-09-19T14:54:49.810" v="1357" actId="478"/>
          <ac:picMkLst>
            <pc:docMk/>
            <pc:sldMk cId="131564031" sldId="260"/>
            <ac:picMk id="2052" creationId="{341D8A86-6EE0-38AC-A364-30C48FEDAED0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59" creationId="{B5BDB56A-7EB7-11B6-1A3F-213883F5CCA9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63" creationId="{BAA53555-2D26-8A29-AA28-6E55D71233BC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67" creationId="{CA0BC4AA-0DD0-DE44-63EE-3E605A35170D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74" creationId="{886EE130-F6EE-88F5-4958-DA4E55BA8C7D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78" creationId="{2D07A40A-CB5D-C346-1E38-B43298C7AEF0}"/>
          </ac:picMkLst>
        </pc:picChg>
        <pc:picChg chg="del">
          <ac:chgData name="和義 緒方" userId="f76643218ff399e9" providerId="LiveId" clId="{41525E1E-5D5B-41AB-9B99-0CAFD93F1D43}" dt="2023-09-18T15:53:24.584" v="1210" actId="478"/>
          <ac:picMkLst>
            <pc:docMk/>
            <pc:sldMk cId="131564031" sldId="260"/>
            <ac:picMk id="2082" creationId="{320DC78C-26F5-14F2-F4A1-5F4FF42B33A6}"/>
          </ac:picMkLst>
        </pc:picChg>
      </pc:sldChg>
      <pc:sldChg chg="addSp delSp modSp add">
        <pc:chgData name="和義 緒方" userId="f76643218ff399e9" providerId="LiveId" clId="{41525E1E-5D5B-41AB-9B99-0CAFD93F1D43}" dt="2023-09-19T14:55:02.651" v="1362"/>
        <pc:sldMkLst>
          <pc:docMk/>
          <pc:sldMk cId="3913220553" sldId="261"/>
        </pc:sldMkLst>
        <pc:spChg chg="del">
          <ac:chgData name="和義 緒方" userId="f76643218ff399e9" providerId="LiveId" clId="{41525E1E-5D5B-41AB-9B99-0CAFD93F1D43}" dt="2023-09-19T14:55:01.571" v="1361" actId="478"/>
          <ac:spMkLst>
            <pc:docMk/>
            <pc:sldMk cId="3913220553" sldId="261"/>
            <ac:spMk id="6" creationId="{6288A673-8CEB-A48A-EFAB-57A653B32274}"/>
          </ac:spMkLst>
        </pc:spChg>
        <pc:spChg chg="del">
          <ac:chgData name="和義 緒方" userId="f76643218ff399e9" providerId="LiveId" clId="{41525E1E-5D5B-41AB-9B99-0CAFD93F1D43}" dt="2023-09-19T14:55:01.571" v="1361" actId="478"/>
          <ac:spMkLst>
            <pc:docMk/>
            <pc:sldMk cId="3913220553" sldId="261"/>
            <ac:spMk id="7" creationId="{40C09E76-8FE6-DAFA-3512-8491F4CB70F4}"/>
          </ac:spMkLst>
        </pc:spChg>
        <pc:spChg chg="add mod">
          <ac:chgData name="和義 緒方" userId="f76643218ff399e9" providerId="LiveId" clId="{41525E1E-5D5B-41AB-9B99-0CAFD93F1D43}" dt="2023-09-19T14:55:02.651" v="1362"/>
          <ac:spMkLst>
            <pc:docMk/>
            <pc:sldMk cId="3913220553" sldId="261"/>
            <ac:spMk id="19" creationId="{BD93925D-E5A0-C1F5-5713-61434876AC57}"/>
          </ac:spMkLst>
        </pc:spChg>
        <pc:spChg chg="add mod">
          <ac:chgData name="和義 緒方" userId="f76643218ff399e9" providerId="LiveId" clId="{41525E1E-5D5B-41AB-9B99-0CAFD93F1D43}" dt="2023-09-19T14:55:02.651" v="1362"/>
          <ac:spMkLst>
            <pc:docMk/>
            <pc:sldMk cId="3913220553" sldId="261"/>
            <ac:spMk id="23" creationId="{2B3C22C5-67FD-C770-0A52-E2E8E13C910B}"/>
          </ac:spMkLst>
        </pc:spChg>
        <pc:spChg chg="add mod">
          <ac:chgData name="和義 緒方" userId="f76643218ff399e9" providerId="LiveId" clId="{41525E1E-5D5B-41AB-9B99-0CAFD93F1D43}" dt="2023-09-19T14:55:02.651" v="1362"/>
          <ac:spMkLst>
            <pc:docMk/>
            <pc:sldMk cId="3913220553" sldId="261"/>
            <ac:spMk id="27" creationId="{61036F6B-1610-BD80-1FEF-66F355908B83}"/>
          </ac:spMkLst>
        </pc:spChg>
        <pc:picChg chg="add mod">
          <ac:chgData name="和義 緒方" userId="f76643218ff399e9" providerId="LiveId" clId="{41525E1E-5D5B-41AB-9B99-0CAFD93F1D43}" dt="2023-09-19T14:55:02.651" v="1362"/>
          <ac:picMkLst>
            <pc:docMk/>
            <pc:sldMk cId="3913220553" sldId="261"/>
            <ac:picMk id="2" creationId="{04F30820-8605-165F-DB33-2F92FD7446AC}"/>
          </ac:picMkLst>
        </pc:picChg>
        <pc:picChg chg="del">
          <ac:chgData name="和義 緒方" userId="f76643218ff399e9" providerId="LiveId" clId="{41525E1E-5D5B-41AB-9B99-0CAFD93F1D43}" dt="2023-09-19T14:55:01.571" v="1361" actId="478"/>
          <ac:picMkLst>
            <pc:docMk/>
            <pc:sldMk cId="3913220553" sldId="261"/>
            <ac:picMk id="2052" creationId="{341D8A86-6EE0-38AC-A364-30C48FEDAED0}"/>
          </ac:picMkLst>
        </pc:picChg>
      </pc:sldChg>
      <pc:sldChg chg="addSp modSp add mod">
        <pc:chgData name="和義 緒方" userId="f76643218ff399e9" providerId="LiveId" clId="{41525E1E-5D5B-41AB-9B99-0CAFD93F1D43}" dt="2023-09-19T14:55:57.849" v="1407" actId="1076"/>
        <pc:sldMkLst>
          <pc:docMk/>
          <pc:sldMk cId="1293023816" sldId="262"/>
        </pc:sldMkLst>
        <pc:spChg chg="add mod">
          <ac:chgData name="和義 緒方" userId="f76643218ff399e9" providerId="LiveId" clId="{41525E1E-5D5B-41AB-9B99-0CAFD93F1D43}" dt="2023-09-19T14:54:30.794" v="1353" actId="207"/>
          <ac:spMkLst>
            <pc:docMk/>
            <pc:sldMk cId="1293023816" sldId="262"/>
            <ac:spMk id="2" creationId="{91DBDE33-084D-84EC-5E00-A4B15310CC9A}"/>
          </ac:spMkLst>
        </pc:spChg>
        <pc:spChg chg="add mod">
          <ac:chgData name="和義 緒方" userId="f76643218ff399e9" providerId="LiveId" clId="{41525E1E-5D5B-41AB-9B99-0CAFD93F1D43}" dt="2023-09-19T14:54:33.834" v="1354" actId="1076"/>
          <ac:spMkLst>
            <pc:docMk/>
            <pc:sldMk cId="1293023816" sldId="262"/>
            <ac:spMk id="3" creationId="{94B1A57D-497B-BDEE-A3EB-FA24E134BC3D}"/>
          </ac:spMkLst>
        </pc:spChg>
        <pc:spChg chg="add mod">
          <ac:chgData name="和義 緒方" userId="f76643218ff399e9" providerId="LiveId" clId="{41525E1E-5D5B-41AB-9B99-0CAFD93F1D43}" dt="2023-09-19T14:55:57.849" v="1407" actId="1076"/>
          <ac:spMkLst>
            <pc:docMk/>
            <pc:sldMk cId="1293023816" sldId="262"/>
            <ac:spMk id="5" creationId="{4E065BAA-ED1F-5C61-AD74-0C8E019E5B3A}"/>
          </ac:spMkLst>
        </pc:spChg>
        <pc:spChg chg="mod">
          <ac:chgData name="和義 緒方" userId="f76643218ff399e9" providerId="LiveId" clId="{41525E1E-5D5B-41AB-9B99-0CAFD93F1D43}" dt="2023-09-19T14:53:47.578" v="1331" actId="1076"/>
          <ac:spMkLst>
            <pc:docMk/>
            <pc:sldMk cId="1293023816" sldId="262"/>
            <ac:spMk id="6" creationId="{6288A673-8CEB-A48A-EFAB-57A653B32274}"/>
          </ac:spMkLst>
        </pc:spChg>
        <pc:spChg chg="mod">
          <ac:chgData name="和義 緒方" userId="f76643218ff399e9" providerId="LiveId" clId="{41525E1E-5D5B-41AB-9B99-0CAFD93F1D43}" dt="2023-09-19T14:54:06.306" v="1339" actId="1076"/>
          <ac:spMkLst>
            <pc:docMk/>
            <pc:sldMk cId="1293023816" sldId="262"/>
            <ac:spMk id="7" creationId="{40C09E76-8FE6-DAFA-3512-8491F4CB70F4}"/>
          </ac:spMkLst>
        </pc:spChg>
        <pc:picChg chg="mod">
          <ac:chgData name="和義 緒方" userId="f76643218ff399e9" providerId="LiveId" clId="{41525E1E-5D5B-41AB-9B99-0CAFD93F1D43}" dt="2023-09-19T14:53:57.952" v="1336" actId="1076"/>
          <ac:picMkLst>
            <pc:docMk/>
            <pc:sldMk cId="1293023816" sldId="262"/>
            <ac:picMk id="2050" creationId="{5CF5E809-D76D-5C7A-72B1-3F1F6DA21786}"/>
          </ac:picMkLst>
        </pc:picChg>
        <pc:picChg chg="mod">
          <ac:chgData name="和義 緒方" userId="f76643218ff399e9" providerId="LiveId" clId="{41525E1E-5D5B-41AB-9B99-0CAFD93F1D43}" dt="2023-09-19T14:53:51.185" v="1333" actId="1076"/>
          <ac:picMkLst>
            <pc:docMk/>
            <pc:sldMk cId="1293023816" sldId="262"/>
            <ac:picMk id="2052" creationId="{341D8A86-6EE0-38AC-A364-30C48FEDAED0}"/>
          </ac:picMkLst>
        </pc:picChg>
      </pc:sldChg>
      <pc:sldChg chg="addSp delSp modSp new mod">
        <pc:chgData name="和義 緒方" userId="f76643218ff399e9" providerId="LiveId" clId="{41525E1E-5D5B-41AB-9B99-0CAFD93F1D43}" dt="2023-09-30T16:04:45.065" v="1414" actId="1076"/>
        <pc:sldMkLst>
          <pc:docMk/>
          <pc:sldMk cId="594424944" sldId="263"/>
        </pc:sldMkLst>
        <pc:spChg chg="del">
          <ac:chgData name="和義 緒方" userId="f76643218ff399e9" providerId="LiveId" clId="{41525E1E-5D5B-41AB-9B99-0CAFD93F1D43}" dt="2023-09-30T16:04:31.111" v="1409" actId="478"/>
          <ac:spMkLst>
            <pc:docMk/>
            <pc:sldMk cId="594424944" sldId="263"/>
            <ac:spMk id="2" creationId="{8031CBA2-CF08-E714-B256-090005CCF7B0}"/>
          </ac:spMkLst>
        </pc:spChg>
        <pc:spChg chg="del">
          <ac:chgData name="和義 緒方" userId="f76643218ff399e9" providerId="LiveId" clId="{41525E1E-5D5B-41AB-9B99-0CAFD93F1D43}" dt="2023-09-30T16:04:32.033" v="1410" actId="478"/>
          <ac:spMkLst>
            <pc:docMk/>
            <pc:sldMk cId="594424944" sldId="263"/>
            <ac:spMk id="3" creationId="{D7DF5F2B-D562-94F4-5765-A1553754EB16}"/>
          </ac:spMkLst>
        </pc:spChg>
        <pc:spChg chg="add mod">
          <ac:chgData name="和義 緒方" userId="f76643218ff399e9" providerId="LiveId" clId="{41525E1E-5D5B-41AB-9B99-0CAFD93F1D43}" dt="2023-09-30T16:04:45.065" v="1414" actId="1076"/>
          <ac:spMkLst>
            <pc:docMk/>
            <pc:sldMk cId="594424944" sldId="263"/>
            <ac:spMk id="7" creationId="{FED06260-E141-0213-BFF1-C71540E8C489}"/>
          </ac:spMkLst>
        </pc:spChg>
        <pc:picChg chg="add mod">
          <ac:chgData name="和義 緒方" userId="f76643218ff399e9" providerId="LiveId" clId="{41525E1E-5D5B-41AB-9B99-0CAFD93F1D43}" dt="2023-09-30T16:04:36.024" v="1412" actId="1076"/>
          <ac:picMkLst>
            <pc:docMk/>
            <pc:sldMk cId="594424944" sldId="263"/>
            <ac:picMk id="5" creationId="{DE64FAF8-F789-F149-A34E-17245C2B5A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1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5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6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6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7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9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14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3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4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248B-4D63-48B6-8EE9-C9859A40EF39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5170-96B2-4D0E-8E39-79CD107A8A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3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88A673-8CEB-A48A-EFAB-57A653B32274}"/>
              </a:ext>
            </a:extLst>
          </p:cNvPr>
          <p:cNvSpPr/>
          <p:nvPr/>
        </p:nvSpPr>
        <p:spPr>
          <a:xfrm>
            <a:off x="2321216" y="5435600"/>
            <a:ext cx="2095500" cy="424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Github Logo Icon - Download in Glyph Style さん">
            <a:extLst>
              <a:ext uri="{FF2B5EF4-FFF2-40B4-BE49-F238E27FC236}">
                <a16:creationId xmlns:a16="http://schemas.microsoft.com/office/drawing/2014/main" id="{341D8A86-6EE0-38AC-A364-30C48FED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94" y="419506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C09E76-8FE6-DAFA-3512-8491F4CB70F4}"/>
              </a:ext>
            </a:extLst>
          </p:cNvPr>
          <p:cNvSpPr txBox="1"/>
          <p:nvPr/>
        </p:nvSpPr>
        <p:spPr>
          <a:xfrm>
            <a:off x="2255520" y="549044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“ユーザー名を入力”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2FA2F9-EED4-B2EE-DEFB-D14D2B02E009}"/>
              </a:ext>
            </a:extLst>
          </p:cNvPr>
          <p:cNvSpPr/>
          <p:nvPr/>
        </p:nvSpPr>
        <p:spPr>
          <a:xfrm>
            <a:off x="1767840" y="3352800"/>
            <a:ext cx="2971800" cy="3307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C081F4-5F59-3174-7B6D-B8D7F578F8E0}"/>
              </a:ext>
            </a:extLst>
          </p:cNvPr>
          <p:cNvSpPr txBox="1"/>
          <p:nvPr/>
        </p:nvSpPr>
        <p:spPr>
          <a:xfrm>
            <a:off x="381000" y="36576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/login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9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88A673-8CEB-A48A-EFAB-57A653B32274}"/>
              </a:ext>
            </a:extLst>
          </p:cNvPr>
          <p:cNvSpPr/>
          <p:nvPr/>
        </p:nvSpPr>
        <p:spPr>
          <a:xfrm>
            <a:off x="-6827520" y="1531620"/>
            <a:ext cx="2095500" cy="424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Github Logo Icon - Download in Glyph Style さん">
            <a:extLst>
              <a:ext uri="{FF2B5EF4-FFF2-40B4-BE49-F238E27FC236}">
                <a16:creationId xmlns:a16="http://schemas.microsoft.com/office/drawing/2014/main" id="{341D8A86-6EE0-38AC-A364-30C48FED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8110" y="305554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C09E76-8FE6-DAFA-3512-8491F4CB70F4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1DBDE33-084D-84EC-5E00-A4B15310CC9A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B1A57D-497B-BDEE-A3EB-FA24E134BC3D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065BAA-ED1F-5C61-AD74-0C8E019E5B3A}"/>
              </a:ext>
            </a:extLst>
          </p:cNvPr>
          <p:cNvSpPr txBox="1"/>
          <p:nvPr/>
        </p:nvSpPr>
        <p:spPr>
          <a:xfrm>
            <a:off x="-1778115" y="74721"/>
            <a:ext cx="177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/information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302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83" name="Picture 7" descr="ローディング」の写真素材 | 442件の無料イラスト画像 | Adobe Stock">
            <a:extLst>
              <a:ext uri="{FF2B5EF4-FFF2-40B4-BE49-F238E27FC236}">
                <a16:creationId xmlns:a16="http://schemas.microsoft.com/office/drawing/2014/main" id="{26938559-1145-E527-E962-E984801A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39" y="405402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B9DCF9F-526D-C407-7E5A-01B1A2DF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46DCB2-F6D0-A54B-4449-AA364CE025AE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01D59B0-6BC0-D918-3812-DDE7A99C296D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07A86F-946F-4BDF-280A-EE0AFC96D9BC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57258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4C3007-1EF4-20A2-4E01-562999811266}"/>
              </a:ext>
            </a:extLst>
          </p:cNvPr>
          <p:cNvSpPr txBox="1"/>
          <p:nvPr/>
        </p:nvSpPr>
        <p:spPr>
          <a:xfrm>
            <a:off x="3429000" y="1482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リポジトリー数：〇〇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79D785-2D2E-D9A2-92AF-109C6E08534C}"/>
              </a:ext>
            </a:extLst>
          </p:cNvPr>
          <p:cNvSpPr txBox="1"/>
          <p:nvPr/>
        </p:nvSpPr>
        <p:spPr>
          <a:xfrm>
            <a:off x="2693730" y="665758"/>
            <a:ext cx="8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React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C9A3E1-4E8D-5EB0-8CE2-82A5942BD43E}"/>
              </a:ext>
            </a:extLst>
          </p:cNvPr>
          <p:cNvSpPr txBox="1"/>
          <p:nvPr/>
        </p:nvSpPr>
        <p:spPr>
          <a:xfrm>
            <a:off x="3904368" y="665758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TypeScript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088D80-CDC4-11DA-2F47-297AF4C9C2E1}"/>
              </a:ext>
            </a:extLst>
          </p:cNvPr>
          <p:cNvSpPr txBox="1"/>
          <p:nvPr/>
        </p:nvSpPr>
        <p:spPr>
          <a:xfrm>
            <a:off x="5099401" y="665758"/>
            <a:ext cx="134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postgreSQL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6DE90F-9F91-2243-CC5E-7FD416F340B7}"/>
              </a:ext>
            </a:extLst>
          </p:cNvPr>
          <p:cNvSpPr txBox="1"/>
          <p:nvPr/>
        </p:nvSpPr>
        <p:spPr>
          <a:xfrm>
            <a:off x="2693730" y="111252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AD83B-E820-17DE-E30C-72BC29974887}"/>
              </a:ext>
            </a:extLst>
          </p:cNvPr>
          <p:cNvSpPr txBox="1"/>
          <p:nvPr/>
        </p:nvSpPr>
        <p:spPr>
          <a:xfrm>
            <a:off x="3904368" y="111252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Axios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5649EB-A320-0EA8-4B51-115823F5E5A3}"/>
              </a:ext>
            </a:extLst>
          </p:cNvPr>
          <p:cNvSpPr txBox="1"/>
          <p:nvPr/>
        </p:nvSpPr>
        <p:spPr>
          <a:xfrm>
            <a:off x="5099401" y="1112520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MaterialUI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CA2A41-EF51-2588-86AA-F98929BCC229}"/>
              </a:ext>
            </a:extLst>
          </p:cNvPr>
          <p:cNvSpPr txBox="1"/>
          <p:nvPr/>
        </p:nvSpPr>
        <p:spPr>
          <a:xfrm>
            <a:off x="2709335" y="1499503"/>
            <a:ext cx="122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MongoDB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98B458-9FDC-7B6F-356C-976E51739B69}"/>
              </a:ext>
            </a:extLst>
          </p:cNvPr>
          <p:cNvSpPr txBox="1"/>
          <p:nvPr/>
        </p:nvSpPr>
        <p:spPr>
          <a:xfrm>
            <a:off x="3904368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5ACC3D-78FF-5D68-A489-FD632E34E79D}"/>
              </a:ext>
            </a:extLst>
          </p:cNvPr>
          <p:cNvSpPr txBox="1"/>
          <p:nvPr/>
        </p:nvSpPr>
        <p:spPr>
          <a:xfrm>
            <a:off x="5099401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CD613BE-2086-D5C7-FD9C-5796BF4410E0}"/>
              </a:ext>
            </a:extLst>
          </p:cNvPr>
          <p:cNvCxnSpPr/>
          <p:nvPr/>
        </p:nvCxnSpPr>
        <p:spPr>
          <a:xfrm flipH="1" flipV="1">
            <a:off x="7181269" y="1240532"/>
            <a:ext cx="566057" cy="19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C2D37F-F5B8-35D5-7FA3-0EE4DC2771F4}"/>
              </a:ext>
            </a:extLst>
          </p:cNvPr>
          <p:cNvSpPr txBox="1"/>
          <p:nvPr/>
        </p:nvSpPr>
        <p:spPr>
          <a:xfrm>
            <a:off x="7765143" y="1314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トグルボタンに直す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023BDD-A588-1B87-6F6D-33896B7F8FBA}"/>
              </a:ext>
            </a:extLst>
          </p:cNvPr>
          <p:cNvSpPr txBox="1"/>
          <p:nvPr/>
        </p:nvSpPr>
        <p:spPr>
          <a:xfrm>
            <a:off x="1336119" y="631371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検索条件を選択してください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AB60FC6-3BAD-127B-30F6-01040188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3C87E3-CABF-EFC5-3F93-5429D14392AF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E1A6EE7-B48E-7C0E-87E2-FBD4A6C7D9BA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9DC75F-7138-F8F4-140B-567A901F9CDF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1315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4C3007-1EF4-20A2-4E01-562999811266}"/>
              </a:ext>
            </a:extLst>
          </p:cNvPr>
          <p:cNvSpPr txBox="1"/>
          <p:nvPr/>
        </p:nvSpPr>
        <p:spPr>
          <a:xfrm>
            <a:off x="3429000" y="1482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リポジトリー数：〇〇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79D785-2D2E-D9A2-92AF-109C6E08534C}"/>
              </a:ext>
            </a:extLst>
          </p:cNvPr>
          <p:cNvSpPr txBox="1"/>
          <p:nvPr/>
        </p:nvSpPr>
        <p:spPr>
          <a:xfrm>
            <a:off x="2693730" y="665758"/>
            <a:ext cx="8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React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C9A3E1-4E8D-5EB0-8CE2-82A5942BD43E}"/>
              </a:ext>
            </a:extLst>
          </p:cNvPr>
          <p:cNvSpPr txBox="1"/>
          <p:nvPr/>
        </p:nvSpPr>
        <p:spPr>
          <a:xfrm>
            <a:off x="3904368" y="665758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TypeScript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088D80-CDC4-11DA-2F47-297AF4C9C2E1}"/>
              </a:ext>
            </a:extLst>
          </p:cNvPr>
          <p:cNvSpPr txBox="1"/>
          <p:nvPr/>
        </p:nvSpPr>
        <p:spPr>
          <a:xfrm>
            <a:off x="5099401" y="665758"/>
            <a:ext cx="134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postgreSQL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6DE90F-9F91-2243-CC5E-7FD416F340B7}"/>
              </a:ext>
            </a:extLst>
          </p:cNvPr>
          <p:cNvSpPr txBox="1"/>
          <p:nvPr/>
        </p:nvSpPr>
        <p:spPr>
          <a:xfrm>
            <a:off x="2693730" y="111252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AD83B-E820-17DE-E30C-72BC29974887}"/>
              </a:ext>
            </a:extLst>
          </p:cNvPr>
          <p:cNvSpPr txBox="1"/>
          <p:nvPr/>
        </p:nvSpPr>
        <p:spPr>
          <a:xfrm>
            <a:off x="3904368" y="111252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Axios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5649EB-A320-0EA8-4B51-115823F5E5A3}"/>
              </a:ext>
            </a:extLst>
          </p:cNvPr>
          <p:cNvSpPr txBox="1"/>
          <p:nvPr/>
        </p:nvSpPr>
        <p:spPr>
          <a:xfrm>
            <a:off x="5099401" y="1112520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MaterialUI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CA2A41-EF51-2588-86AA-F98929BCC229}"/>
              </a:ext>
            </a:extLst>
          </p:cNvPr>
          <p:cNvSpPr txBox="1"/>
          <p:nvPr/>
        </p:nvSpPr>
        <p:spPr>
          <a:xfrm>
            <a:off x="2709335" y="1499503"/>
            <a:ext cx="122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MongoDB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98B458-9FDC-7B6F-356C-976E51739B69}"/>
              </a:ext>
            </a:extLst>
          </p:cNvPr>
          <p:cNvSpPr txBox="1"/>
          <p:nvPr/>
        </p:nvSpPr>
        <p:spPr>
          <a:xfrm>
            <a:off x="3904368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5ACC3D-78FF-5D68-A489-FD632E34E79D}"/>
              </a:ext>
            </a:extLst>
          </p:cNvPr>
          <p:cNvSpPr txBox="1"/>
          <p:nvPr/>
        </p:nvSpPr>
        <p:spPr>
          <a:xfrm>
            <a:off x="5099401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CD613BE-2086-D5C7-FD9C-5796BF4410E0}"/>
              </a:ext>
            </a:extLst>
          </p:cNvPr>
          <p:cNvCxnSpPr/>
          <p:nvPr/>
        </p:nvCxnSpPr>
        <p:spPr>
          <a:xfrm flipH="1" flipV="1">
            <a:off x="7181269" y="1240532"/>
            <a:ext cx="566057" cy="19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C2D37F-F5B8-35D5-7FA3-0EE4DC2771F4}"/>
              </a:ext>
            </a:extLst>
          </p:cNvPr>
          <p:cNvSpPr txBox="1"/>
          <p:nvPr/>
        </p:nvSpPr>
        <p:spPr>
          <a:xfrm>
            <a:off x="7765143" y="1314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トグルボタンに直す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A8839E-93EE-39F9-241F-DA8B41911526}"/>
              </a:ext>
            </a:extLst>
          </p:cNvPr>
          <p:cNvSpPr txBox="1"/>
          <p:nvPr/>
        </p:nvSpPr>
        <p:spPr>
          <a:xfrm>
            <a:off x="2693730" y="617329"/>
            <a:ext cx="454779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pic>
        <p:nvPicPr>
          <p:cNvPr id="23" name="Picture 7" descr="ローディング」の写真素材 | 442件の無料イラスト画像 | Adobe Stock">
            <a:extLst>
              <a:ext uri="{FF2B5EF4-FFF2-40B4-BE49-F238E27FC236}">
                <a16:creationId xmlns:a16="http://schemas.microsoft.com/office/drawing/2014/main" id="{2B0B9CF3-3B29-3F29-0691-0EC4BC34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70" y="5793286"/>
            <a:ext cx="1725114" cy="17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51446B7-FA5F-C9D7-3D3F-579CE0D5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D797FC-6B7D-427F-8231-FE0DA0949A5C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1BCFABE-8A17-B1C2-0DCB-FE628F4DA1BB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5CD6F4A-98C8-A463-F56F-8CC052639C65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335629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06982-70AC-4C3B-2400-E316CF27E4B3}"/>
              </a:ext>
            </a:extLst>
          </p:cNvPr>
          <p:cNvSpPr/>
          <p:nvPr/>
        </p:nvSpPr>
        <p:spPr>
          <a:xfrm>
            <a:off x="0" y="0"/>
            <a:ext cx="6858000" cy="2225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F5E809-D76D-5C7A-72B1-3F1F6DA2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8800" y="1955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D7AD235-BA31-AB29-C86A-EAA3540D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92550" y="3581400"/>
            <a:ext cx="3448050" cy="2830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26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Monaco"/>
              </a:rPr>
              <a:t>https://github.com/USERNAME.png</a:t>
            </a:r>
            <a:r>
              <a:rPr kumimoji="0" lang="ja-JP" altLang="ja-JP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4C3007-1EF4-20A2-4E01-562999811266}"/>
              </a:ext>
            </a:extLst>
          </p:cNvPr>
          <p:cNvSpPr txBox="1"/>
          <p:nvPr/>
        </p:nvSpPr>
        <p:spPr>
          <a:xfrm>
            <a:off x="3429000" y="1482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リポジトリー数：〇〇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79D785-2D2E-D9A2-92AF-109C6E08534C}"/>
              </a:ext>
            </a:extLst>
          </p:cNvPr>
          <p:cNvSpPr txBox="1"/>
          <p:nvPr/>
        </p:nvSpPr>
        <p:spPr>
          <a:xfrm>
            <a:off x="2693730" y="665758"/>
            <a:ext cx="854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React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C9A3E1-4E8D-5EB0-8CE2-82A5942BD43E}"/>
              </a:ext>
            </a:extLst>
          </p:cNvPr>
          <p:cNvSpPr txBox="1"/>
          <p:nvPr/>
        </p:nvSpPr>
        <p:spPr>
          <a:xfrm>
            <a:off x="3904368" y="665758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TypeScript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088D80-CDC4-11DA-2F47-297AF4C9C2E1}"/>
              </a:ext>
            </a:extLst>
          </p:cNvPr>
          <p:cNvSpPr txBox="1"/>
          <p:nvPr/>
        </p:nvSpPr>
        <p:spPr>
          <a:xfrm>
            <a:off x="5099401" y="665758"/>
            <a:ext cx="134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postgreSQL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6DE90F-9F91-2243-CC5E-7FD416F340B7}"/>
              </a:ext>
            </a:extLst>
          </p:cNvPr>
          <p:cNvSpPr txBox="1"/>
          <p:nvPr/>
        </p:nvSpPr>
        <p:spPr>
          <a:xfrm>
            <a:off x="2693730" y="111252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Node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AD83B-E820-17DE-E30C-72BC29974887}"/>
              </a:ext>
            </a:extLst>
          </p:cNvPr>
          <p:cNvSpPr txBox="1"/>
          <p:nvPr/>
        </p:nvSpPr>
        <p:spPr>
          <a:xfrm>
            <a:off x="3904368" y="111252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Axios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5649EB-A320-0EA8-4B51-115823F5E5A3}"/>
              </a:ext>
            </a:extLst>
          </p:cNvPr>
          <p:cNvSpPr txBox="1"/>
          <p:nvPr/>
        </p:nvSpPr>
        <p:spPr>
          <a:xfrm>
            <a:off x="5099401" y="1112520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 err="1"/>
              <a:t>MaterialUI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CA2A41-EF51-2588-86AA-F98929BCC229}"/>
              </a:ext>
            </a:extLst>
          </p:cNvPr>
          <p:cNvSpPr txBox="1"/>
          <p:nvPr/>
        </p:nvSpPr>
        <p:spPr>
          <a:xfrm>
            <a:off x="2709335" y="1499503"/>
            <a:ext cx="1223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</a:t>
            </a:r>
            <a:r>
              <a:rPr kumimoji="1" lang="en-US" altLang="ja-JP" sz="1600" dirty="0"/>
              <a:t>MongoDB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98B458-9FDC-7B6F-356C-976E51739B69}"/>
              </a:ext>
            </a:extLst>
          </p:cNvPr>
          <p:cNvSpPr txBox="1"/>
          <p:nvPr/>
        </p:nvSpPr>
        <p:spPr>
          <a:xfrm>
            <a:off x="3904368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5ACC3D-78FF-5D68-A489-FD632E34E79D}"/>
              </a:ext>
            </a:extLst>
          </p:cNvPr>
          <p:cNvSpPr txBox="1"/>
          <p:nvPr/>
        </p:nvSpPr>
        <p:spPr>
          <a:xfrm>
            <a:off x="5099401" y="14995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□・・・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7BDD89-E642-CDBA-B18B-F2D0987CAB6F}"/>
              </a:ext>
            </a:extLst>
          </p:cNvPr>
          <p:cNvSpPr/>
          <p:nvPr/>
        </p:nvSpPr>
        <p:spPr>
          <a:xfrm>
            <a:off x="160020" y="2424172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CED2E4F-3B7B-1F0B-2104-46CA96FF4879}"/>
              </a:ext>
            </a:extLst>
          </p:cNvPr>
          <p:cNvSpPr/>
          <p:nvPr/>
        </p:nvSpPr>
        <p:spPr>
          <a:xfrm>
            <a:off x="2400725" y="2424172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4402393-45AC-423F-984D-85DD3F249803}"/>
              </a:ext>
            </a:extLst>
          </p:cNvPr>
          <p:cNvSpPr/>
          <p:nvPr/>
        </p:nvSpPr>
        <p:spPr>
          <a:xfrm>
            <a:off x="4609767" y="2424172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691807-762D-8434-6F74-C0146C1CA6C4}"/>
              </a:ext>
            </a:extLst>
          </p:cNvPr>
          <p:cNvSpPr txBox="1"/>
          <p:nvPr/>
        </p:nvSpPr>
        <p:spPr>
          <a:xfrm>
            <a:off x="760551" y="243687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81C267-515B-5D31-FCDD-B6A29E196422}"/>
              </a:ext>
            </a:extLst>
          </p:cNvPr>
          <p:cNvSpPr txBox="1"/>
          <p:nvPr/>
        </p:nvSpPr>
        <p:spPr>
          <a:xfrm>
            <a:off x="209949" y="2814419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AEE7D0-C001-4EBB-FA2F-381E8CFDD09B}"/>
              </a:ext>
            </a:extLst>
          </p:cNvPr>
          <p:cNvSpPr txBox="1"/>
          <p:nvPr/>
        </p:nvSpPr>
        <p:spPr>
          <a:xfrm>
            <a:off x="209949" y="3163162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6A9161B4-5361-3B8E-6C95-E8DFA61C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3615399"/>
            <a:ext cx="419136" cy="358171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6C07A2-576A-7F0E-2AA9-C36DA6388B9D}"/>
              </a:ext>
            </a:extLst>
          </p:cNvPr>
          <p:cNvSpPr txBox="1"/>
          <p:nvPr/>
        </p:nvSpPr>
        <p:spPr>
          <a:xfrm>
            <a:off x="3149689" y="243687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5DADA-8632-779A-C51A-5D98244E6E9B}"/>
              </a:ext>
            </a:extLst>
          </p:cNvPr>
          <p:cNvSpPr txBox="1"/>
          <p:nvPr/>
        </p:nvSpPr>
        <p:spPr>
          <a:xfrm>
            <a:off x="2599087" y="2814419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4B3818-9E56-B4CC-7111-5B6D43A38FCE}"/>
              </a:ext>
            </a:extLst>
          </p:cNvPr>
          <p:cNvSpPr txBox="1"/>
          <p:nvPr/>
        </p:nvSpPr>
        <p:spPr>
          <a:xfrm>
            <a:off x="2599087" y="3163162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3DD7714E-D5DE-9443-C26B-4A211EC5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3615399"/>
            <a:ext cx="419136" cy="3581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95A889-9FDD-B5B5-9999-F010CE6B9B39}"/>
              </a:ext>
            </a:extLst>
          </p:cNvPr>
          <p:cNvSpPr txBox="1"/>
          <p:nvPr/>
        </p:nvSpPr>
        <p:spPr>
          <a:xfrm>
            <a:off x="5336355" y="243687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A1EC72-13C0-4E68-5D16-358A67E7E12B}"/>
              </a:ext>
            </a:extLst>
          </p:cNvPr>
          <p:cNvSpPr txBox="1"/>
          <p:nvPr/>
        </p:nvSpPr>
        <p:spPr>
          <a:xfrm>
            <a:off x="4785753" y="2814419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094D286-65B2-BA26-19C6-9B4C5EDE1259}"/>
              </a:ext>
            </a:extLst>
          </p:cNvPr>
          <p:cNvSpPr txBox="1"/>
          <p:nvPr/>
        </p:nvSpPr>
        <p:spPr>
          <a:xfrm>
            <a:off x="4785753" y="3163162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95814D5C-1DCB-9A28-B84D-F61C45DF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3615399"/>
            <a:ext cx="419136" cy="358171"/>
          </a:xfrm>
          <a:prstGeom prst="rect">
            <a:avLst/>
          </a:prstGeom>
        </p:spPr>
      </p:pic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FCC0364-CE9F-D168-BB94-F9A4E5C858F3}"/>
              </a:ext>
            </a:extLst>
          </p:cNvPr>
          <p:cNvSpPr/>
          <p:nvPr/>
        </p:nvSpPr>
        <p:spPr>
          <a:xfrm>
            <a:off x="160020" y="431288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474918A-4AF5-F3C4-D3E4-35EB28D57231}"/>
              </a:ext>
            </a:extLst>
          </p:cNvPr>
          <p:cNvSpPr/>
          <p:nvPr/>
        </p:nvSpPr>
        <p:spPr>
          <a:xfrm>
            <a:off x="2400725" y="431288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588C29C5-E9E0-C070-1686-C7D6DF9D8D1B}"/>
              </a:ext>
            </a:extLst>
          </p:cNvPr>
          <p:cNvSpPr/>
          <p:nvPr/>
        </p:nvSpPr>
        <p:spPr>
          <a:xfrm>
            <a:off x="4609767" y="431288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FE1084-8BAF-B965-B73E-B326D6699BAF}"/>
              </a:ext>
            </a:extLst>
          </p:cNvPr>
          <p:cNvSpPr txBox="1"/>
          <p:nvPr/>
        </p:nvSpPr>
        <p:spPr>
          <a:xfrm>
            <a:off x="760551" y="432558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A09FA64-4474-42A0-C39F-F769D2CDB9E5}"/>
              </a:ext>
            </a:extLst>
          </p:cNvPr>
          <p:cNvSpPr txBox="1"/>
          <p:nvPr/>
        </p:nvSpPr>
        <p:spPr>
          <a:xfrm>
            <a:off x="209949" y="470313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F9C668-041E-B098-A172-5FF550E009F3}"/>
              </a:ext>
            </a:extLst>
          </p:cNvPr>
          <p:cNvSpPr txBox="1"/>
          <p:nvPr/>
        </p:nvSpPr>
        <p:spPr>
          <a:xfrm>
            <a:off x="209949" y="505187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0FC28C5D-61CB-E660-E244-1B6C9DA3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5504112"/>
            <a:ext cx="419136" cy="358171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6C34159-9E17-9DA1-8BB8-C1298FD7D0E6}"/>
              </a:ext>
            </a:extLst>
          </p:cNvPr>
          <p:cNvSpPr txBox="1"/>
          <p:nvPr/>
        </p:nvSpPr>
        <p:spPr>
          <a:xfrm>
            <a:off x="3149689" y="432558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F809156-49FB-A0F7-464C-00C457930105}"/>
              </a:ext>
            </a:extLst>
          </p:cNvPr>
          <p:cNvSpPr txBox="1"/>
          <p:nvPr/>
        </p:nvSpPr>
        <p:spPr>
          <a:xfrm>
            <a:off x="2599087" y="470313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83A756-99C1-1BAC-6E66-39D5738F677A}"/>
              </a:ext>
            </a:extLst>
          </p:cNvPr>
          <p:cNvSpPr txBox="1"/>
          <p:nvPr/>
        </p:nvSpPr>
        <p:spPr>
          <a:xfrm>
            <a:off x="2599087" y="505187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B79DEF0A-39F5-FE09-39D5-0F2C9FAD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5504112"/>
            <a:ext cx="419136" cy="358171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C8A65CE-AD0B-8F01-0146-97886E59368A}"/>
              </a:ext>
            </a:extLst>
          </p:cNvPr>
          <p:cNvSpPr txBox="1"/>
          <p:nvPr/>
        </p:nvSpPr>
        <p:spPr>
          <a:xfrm>
            <a:off x="5336355" y="432558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F1C2172-359A-DB24-4F76-7ADC0E6F129E}"/>
              </a:ext>
            </a:extLst>
          </p:cNvPr>
          <p:cNvSpPr txBox="1"/>
          <p:nvPr/>
        </p:nvSpPr>
        <p:spPr>
          <a:xfrm>
            <a:off x="4785753" y="470313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C4FDC1A-B8FC-5FBF-2B8F-5350E3F156F9}"/>
              </a:ext>
            </a:extLst>
          </p:cNvPr>
          <p:cNvSpPr txBox="1"/>
          <p:nvPr/>
        </p:nvSpPr>
        <p:spPr>
          <a:xfrm>
            <a:off x="4785753" y="505187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C239A8A3-E2AB-13F8-5A35-B1B4727B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5504112"/>
            <a:ext cx="419136" cy="358171"/>
          </a:xfrm>
          <a:prstGeom prst="rect">
            <a:avLst/>
          </a:prstGeom>
        </p:spPr>
      </p:pic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F4CF7C-5EEC-BFFF-FD91-4D3F6E8D3790}"/>
              </a:ext>
            </a:extLst>
          </p:cNvPr>
          <p:cNvSpPr/>
          <p:nvPr/>
        </p:nvSpPr>
        <p:spPr>
          <a:xfrm>
            <a:off x="160020" y="609600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42B575E-842F-7531-A77E-393DF2EEDE78}"/>
              </a:ext>
            </a:extLst>
          </p:cNvPr>
          <p:cNvSpPr/>
          <p:nvPr/>
        </p:nvSpPr>
        <p:spPr>
          <a:xfrm>
            <a:off x="2400725" y="609600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A9AC0AB-7CED-A0C0-0F91-275AE7D5973D}"/>
              </a:ext>
            </a:extLst>
          </p:cNvPr>
          <p:cNvSpPr/>
          <p:nvPr/>
        </p:nvSpPr>
        <p:spPr>
          <a:xfrm>
            <a:off x="4609767" y="609600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91FD27-F9C3-4865-6BA4-464B9E2C32EC}"/>
              </a:ext>
            </a:extLst>
          </p:cNvPr>
          <p:cNvSpPr txBox="1"/>
          <p:nvPr/>
        </p:nvSpPr>
        <p:spPr>
          <a:xfrm>
            <a:off x="760551" y="61087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DEB5C6F-DD23-0D3F-BE36-081D24158EBA}"/>
              </a:ext>
            </a:extLst>
          </p:cNvPr>
          <p:cNvSpPr txBox="1"/>
          <p:nvPr/>
        </p:nvSpPr>
        <p:spPr>
          <a:xfrm>
            <a:off x="209949" y="648624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1D00295-7CB9-C729-9071-4012D2DF0447}"/>
              </a:ext>
            </a:extLst>
          </p:cNvPr>
          <p:cNvSpPr txBox="1"/>
          <p:nvPr/>
        </p:nvSpPr>
        <p:spPr>
          <a:xfrm>
            <a:off x="209949" y="683499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C861233-8011-79EE-40CE-A707FB03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7287227"/>
            <a:ext cx="419136" cy="358171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994BD1E-96EC-582A-5373-7EEAD8FC3F82}"/>
              </a:ext>
            </a:extLst>
          </p:cNvPr>
          <p:cNvSpPr txBox="1"/>
          <p:nvPr/>
        </p:nvSpPr>
        <p:spPr>
          <a:xfrm>
            <a:off x="3149689" y="61087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1953B40-3CF5-8F7C-A117-E4BBB920326B}"/>
              </a:ext>
            </a:extLst>
          </p:cNvPr>
          <p:cNvSpPr txBox="1"/>
          <p:nvPr/>
        </p:nvSpPr>
        <p:spPr>
          <a:xfrm>
            <a:off x="2599087" y="648624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0096B72-323E-43C6-5959-74C45289E6B2}"/>
              </a:ext>
            </a:extLst>
          </p:cNvPr>
          <p:cNvSpPr txBox="1"/>
          <p:nvPr/>
        </p:nvSpPr>
        <p:spPr>
          <a:xfrm>
            <a:off x="2599087" y="683499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CE8A016-EA90-8C36-7EAC-024405A3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7287227"/>
            <a:ext cx="419136" cy="358171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7C5FCE1-6117-ADF0-568E-862F0BBE5D79}"/>
              </a:ext>
            </a:extLst>
          </p:cNvPr>
          <p:cNvSpPr txBox="1"/>
          <p:nvPr/>
        </p:nvSpPr>
        <p:spPr>
          <a:xfrm>
            <a:off x="5336355" y="610870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C3179D25-A4F7-CAF1-F9AA-54BF4549E1DD}"/>
              </a:ext>
            </a:extLst>
          </p:cNvPr>
          <p:cNvSpPr txBox="1"/>
          <p:nvPr/>
        </p:nvSpPr>
        <p:spPr>
          <a:xfrm>
            <a:off x="4785753" y="648624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F1A409E-37FB-85F6-A138-445587C964BF}"/>
              </a:ext>
            </a:extLst>
          </p:cNvPr>
          <p:cNvSpPr txBox="1"/>
          <p:nvPr/>
        </p:nvSpPr>
        <p:spPr>
          <a:xfrm>
            <a:off x="4785753" y="683499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51" name="図 2050">
            <a:extLst>
              <a:ext uri="{FF2B5EF4-FFF2-40B4-BE49-F238E27FC236}">
                <a16:creationId xmlns:a16="http://schemas.microsoft.com/office/drawing/2014/main" id="{4EE6C25A-B3DD-A286-6C01-43859FF1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7287227"/>
            <a:ext cx="419136" cy="358171"/>
          </a:xfrm>
          <a:prstGeom prst="rect">
            <a:avLst/>
          </a:prstGeom>
        </p:spPr>
      </p:pic>
      <p:sp>
        <p:nvSpPr>
          <p:cNvPr id="2053" name="四角形: 角を丸くする 2052">
            <a:extLst>
              <a:ext uri="{FF2B5EF4-FFF2-40B4-BE49-F238E27FC236}">
                <a16:creationId xmlns:a16="http://schemas.microsoft.com/office/drawing/2014/main" id="{E77DF457-AC0C-E376-91B1-AFA4104592CF}"/>
              </a:ext>
            </a:extLst>
          </p:cNvPr>
          <p:cNvSpPr/>
          <p:nvPr/>
        </p:nvSpPr>
        <p:spPr>
          <a:xfrm>
            <a:off x="160020" y="791002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4" name="四角形: 角を丸くする 2053">
            <a:extLst>
              <a:ext uri="{FF2B5EF4-FFF2-40B4-BE49-F238E27FC236}">
                <a16:creationId xmlns:a16="http://schemas.microsoft.com/office/drawing/2014/main" id="{9376DEC7-1BEE-6BAF-3E3F-67A64E230502}"/>
              </a:ext>
            </a:extLst>
          </p:cNvPr>
          <p:cNvSpPr/>
          <p:nvPr/>
        </p:nvSpPr>
        <p:spPr>
          <a:xfrm>
            <a:off x="2400725" y="791002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5" name="四角形: 角を丸くする 2054">
            <a:extLst>
              <a:ext uri="{FF2B5EF4-FFF2-40B4-BE49-F238E27FC236}">
                <a16:creationId xmlns:a16="http://schemas.microsoft.com/office/drawing/2014/main" id="{BA44D15F-38B3-D142-1489-B1CBDD0AEA5C}"/>
              </a:ext>
            </a:extLst>
          </p:cNvPr>
          <p:cNvSpPr/>
          <p:nvPr/>
        </p:nvSpPr>
        <p:spPr>
          <a:xfrm>
            <a:off x="4609767" y="7910025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6" name="テキスト ボックス 2055">
            <a:extLst>
              <a:ext uri="{FF2B5EF4-FFF2-40B4-BE49-F238E27FC236}">
                <a16:creationId xmlns:a16="http://schemas.microsoft.com/office/drawing/2014/main" id="{3D97A78B-5E98-F2DD-0E7E-873CDE7EBAE0}"/>
              </a:ext>
            </a:extLst>
          </p:cNvPr>
          <p:cNvSpPr txBox="1"/>
          <p:nvPr/>
        </p:nvSpPr>
        <p:spPr>
          <a:xfrm>
            <a:off x="760551" y="792272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E2490D0B-C28C-B4D5-C792-8BC855D50BE5}"/>
              </a:ext>
            </a:extLst>
          </p:cNvPr>
          <p:cNvSpPr txBox="1"/>
          <p:nvPr/>
        </p:nvSpPr>
        <p:spPr>
          <a:xfrm>
            <a:off x="209949" y="830027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58" name="テキスト ボックス 2057">
            <a:extLst>
              <a:ext uri="{FF2B5EF4-FFF2-40B4-BE49-F238E27FC236}">
                <a16:creationId xmlns:a16="http://schemas.microsoft.com/office/drawing/2014/main" id="{26A00BEF-2C0F-8CF8-A7B5-2BADC9D30F98}"/>
              </a:ext>
            </a:extLst>
          </p:cNvPr>
          <p:cNvSpPr txBox="1"/>
          <p:nvPr/>
        </p:nvSpPr>
        <p:spPr>
          <a:xfrm>
            <a:off x="209949" y="864901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59" name="図 2058">
            <a:extLst>
              <a:ext uri="{FF2B5EF4-FFF2-40B4-BE49-F238E27FC236}">
                <a16:creationId xmlns:a16="http://schemas.microsoft.com/office/drawing/2014/main" id="{B5BDB56A-7EB7-11B6-1A3F-213883F5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9101252"/>
            <a:ext cx="419136" cy="358171"/>
          </a:xfrm>
          <a:prstGeom prst="rect">
            <a:avLst/>
          </a:prstGeom>
        </p:spPr>
      </p:pic>
      <p:sp>
        <p:nvSpPr>
          <p:cNvPr id="2060" name="テキスト ボックス 2059">
            <a:extLst>
              <a:ext uri="{FF2B5EF4-FFF2-40B4-BE49-F238E27FC236}">
                <a16:creationId xmlns:a16="http://schemas.microsoft.com/office/drawing/2014/main" id="{CAED6F70-5F1F-3FD7-FF62-18B056F51777}"/>
              </a:ext>
            </a:extLst>
          </p:cNvPr>
          <p:cNvSpPr txBox="1"/>
          <p:nvPr/>
        </p:nvSpPr>
        <p:spPr>
          <a:xfrm>
            <a:off x="3149689" y="792272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61" name="テキスト ボックス 2060">
            <a:extLst>
              <a:ext uri="{FF2B5EF4-FFF2-40B4-BE49-F238E27FC236}">
                <a16:creationId xmlns:a16="http://schemas.microsoft.com/office/drawing/2014/main" id="{80E2B0F8-DAEA-3652-88BD-E1D056EF8A51}"/>
              </a:ext>
            </a:extLst>
          </p:cNvPr>
          <p:cNvSpPr txBox="1"/>
          <p:nvPr/>
        </p:nvSpPr>
        <p:spPr>
          <a:xfrm>
            <a:off x="2599087" y="830027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62" name="テキスト ボックス 2061">
            <a:extLst>
              <a:ext uri="{FF2B5EF4-FFF2-40B4-BE49-F238E27FC236}">
                <a16:creationId xmlns:a16="http://schemas.microsoft.com/office/drawing/2014/main" id="{F9D37931-35A4-0E51-255A-B315FA75636A}"/>
              </a:ext>
            </a:extLst>
          </p:cNvPr>
          <p:cNvSpPr txBox="1"/>
          <p:nvPr/>
        </p:nvSpPr>
        <p:spPr>
          <a:xfrm>
            <a:off x="2599087" y="864901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63" name="図 2062">
            <a:extLst>
              <a:ext uri="{FF2B5EF4-FFF2-40B4-BE49-F238E27FC236}">
                <a16:creationId xmlns:a16="http://schemas.microsoft.com/office/drawing/2014/main" id="{BAA53555-2D26-8A29-AA28-6E55D712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9101252"/>
            <a:ext cx="419136" cy="358171"/>
          </a:xfrm>
          <a:prstGeom prst="rect">
            <a:avLst/>
          </a:prstGeom>
        </p:spPr>
      </p:pic>
      <p:sp>
        <p:nvSpPr>
          <p:cNvPr id="2064" name="テキスト ボックス 2063">
            <a:extLst>
              <a:ext uri="{FF2B5EF4-FFF2-40B4-BE49-F238E27FC236}">
                <a16:creationId xmlns:a16="http://schemas.microsoft.com/office/drawing/2014/main" id="{259B0189-CCAE-0E98-98B1-FCDFEBB8E62D}"/>
              </a:ext>
            </a:extLst>
          </p:cNvPr>
          <p:cNvSpPr txBox="1"/>
          <p:nvPr/>
        </p:nvSpPr>
        <p:spPr>
          <a:xfrm>
            <a:off x="5336355" y="792272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65" name="テキスト ボックス 2064">
            <a:extLst>
              <a:ext uri="{FF2B5EF4-FFF2-40B4-BE49-F238E27FC236}">
                <a16:creationId xmlns:a16="http://schemas.microsoft.com/office/drawing/2014/main" id="{C9FAC34A-9F2C-C572-22FA-FD70E81CAB73}"/>
              </a:ext>
            </a:extLst>
          </p:cNvPr>
          <p:cNvSpPr txBox="1"/>
          <p:nvPr/>
        </p:nvSpPr>
        <p:spPr>
          <a:xfrm>
            <a:off x="4785753" y="8300272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66" name="テキスト ボックス 2065">
            <a:extLst>
              <a:ext uri="{FF2B5EF4-FFF2-40B4-BE49-F238E27FC236}">
                <a16:creationId xmlns:a16="http://schemas.microsoft.com/office/drawing/2014/main" id="{A793308E-5417-9EF1-ED70-3C8E43D769A0}"/>
              </a:ext>
            </a:extLst>
          </p:cNvPr>
          <p:cNvSpPr txBox="1"/>
          <p:nvPr/>
        </p:nvSpPr>
        <p:spPr>
          <a:xfrm>
            <a:off x="4785753" y="8649015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67" name="図 2066">
            <a:extLst>
              <a:ext uri="{FF2B5EF4-FFF2-40B4-BE49-F238E27FC236}">
                <a16:creationId xmlns:a16="http://schemas.microsoft.com/office/drawing/2014/main" id="{CA0BC4AA-0DD0-DE44-63EE-3E605A35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9101252"/>
            <a:ext cx="419136" cy="358171"/>
          </a:xfrm>
          <a:prstGeom prst="rect">
            <a:avLst/>
          </a:prstGeom>
        </p:spPr>
      </p:pic>
      <p:sp>
        <p:nvSpPr>
          <p:cNvPr id="2068" name="四角形: 角を丸くする 2067">
            <a:extLst>
              <a:ext uri="{FF2B5EF4-FFF2-40B4-BE49-F238E27FC236}">
                <a16:creationId xmlns:a16="http://schemas.microsoft.com/office/drawing/2014/main" id="{01F46270-5C38-C56E-B1A2-F63518148363}"/>
              </a:ext>
            </a:extLst>
          </p:cNvPr>
          <p:cNvSpPr/>
          <p:nvPr/>
        </p:nvSpPr>
        <p:spPr>
          <a:xfrm>
            <a:off x="160020" y="972405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9" name="四角形: 角を丸くする 2068">
            <a:extLst>
              <a:ext uri="{FF2B5EF4-FFF2-40B4-BE49-F238E27FC236}">
                <a16:creationId xmlns:a16="http://schemas.microsoft.com/office/drawing/2014/main" id="{290AA053-6D22-E7F3-1B31-CFE099B4FEC9}"/>
              </a:ext>
            </a:extLst>
          </p:cNvPr>
          <p:cNvSpPr/>
          <p:nvPr/>
        </p:nvSpPr>
        <p:spPr>
          <a:xfrm>
            <a:off x="2400725" y="972405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0" name="四角形: 角を丸くする 2069">
            <a:extLst>
              <a:ext uri="{FF2B5EF4-FFF2-40B4-BE49-F238E27FC236}">
                <a16:creationId xmlns:a16="http://schemas.microsoft.com/office/drawing/2014/main" id="{9D5741F2-3976-BC31-8B90-58D27DFB739C}"/>
              </a:ext>
            </a:extLst>
          </p:cNvPr>
          <p:cNvSpPr/>
          <p:nvPr/>
        </p:nvSpPr>
        <p:spPr>
          <a:xfrm>
            <a:off x="4609767" y="9724050"/>
            <a:ext cx="2056550" cy="15748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1" name="テキスト ボックス 2070">
            <a:extLst>
              <a:ext uri="{FF2B5EF4-FFF2-40B4-BE49-F238E27FC236}">
                <a16:creationId xmlns:a16="http://schemas.microsoft.com/office/drawing/2014/main" id="{E022E6CD-DAAF-4CD9-10F6-4A66DAA0D899}"/>
              </a:ext>
            </a:extLst>
          </p:cNvPr>
          <p:cNvSpPr txBox="1"/>
          <p:nvPr/>
        </p:nvSpPr>
        <p:spPr>
          <a:xfrm>
            <a:off x="760551" y="973675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72" name="テキスト ボックス 2071">
            <a:extLst>
              <a:ext uri="{FF2B5EF4-FFF2-40B4-BE49-F238E27FC236}">
                <a16:creationId xmlns:a16="http://schemas.microsoft.com/office/drawing/2014/main" id="{F9115F3E-A665-4BC4-8CE1-4767E9150493}"/>
              </a:ext>
            </a:extLst>
          </p:cNvPr>
          <p:cNvSpPr txBox="1"/>
          <p:nvPr/>
        </p:nvSpPr>
        <p:spPr>
          <a:xfrm>
            <a:off x="209949" y="1011429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73" name="テキスト ボックス 2072">
            <a:extLst>
              <a:ext uri="{FF2B5EF4-FFF2-40B4-BE49-F238E27FC236}">
                <a16:creationId xmlns:a16="http://schemas.microsoft.com/office/drawing/2014/main" id="{57E5B3CA-FDC8-59AF-87CA-5F837E57229D}"/>
              </a:ext>
            </a:extLst>
          </p:cNvPr>
          <p:cNvSpPr txBox="1"/>
          <p:nvPr/>
        </p:nvSpPr>
        <p:spPr>
          <a:xfrm>
            <a:off x="209949" y="1046304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74" name="図 2073">
            <a:extLst>
              <a:ext uri="{FF2B5EF4-FFF2-40B4-BE49-F238E27FC236}">
                <a16:creationId xmlns:a16="http://schemas.microsoft.com/office/drawing/2014/main" id="{886EE130-F6EE-88F5-4958-DA4E55BA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9" y="10915277"/>
            <a:ext cx="419136" cy="358171"/>
          </a:xfrm>
          <a:prstGeom prst="rect">
            <a:avLst/>
          </a:prstGeom>
        </p:spPr>
      </p:pic>
      <p:sp>
        <p:nvSpPr>
          <p:cNvPr id="2075" name="テキスト ボックス 2074">
            <a:extLst>
              <a:ext uri="{FF2B5EF4-FFF2-40B4-BE49-F238E27FC236}">
                <a16:creationId xmlns:a16="http://schemas.microsoft.com/office/drawing/2014/main" id="{B95C531D-E37C-8E42-8EAF-85F982757C47}"/>
              </a:ext>
            </a:extLst>
          </p:cNvPr>
          <p:cNvSpPr txBox="1"/>
          <p:nvPr/>
        </p:nvSpPr>
        <p:spPr>
          <a:xfrm>
            <a:off x="3149689" y="973675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76" name="テキスト ボックス 2075">
            <a:extLst>
              <a:ext uri="{FF2B5EF4-FFF2-40B4-BE49-F238E27FC236}">
                <a16:creationId xmlns:a16="http://schemas.microsoft.com/office/drawing/2014/main" id="{289E35BC-347C-E2DD-6852-060C4B14B709}"/>
              </a:ext>
            </a:extLst>
          </p:cNvPr>
          <p:cNvSpPr txBox="1"/>
          <p:nvPr/>
        </p:nvSpPr>
        <p:spPr>
          <a:xfrm>
            <a:off x="2599087" y="1011429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77" name="テキスト ボックス 2076">
            <a:extLst>
              <a:ext uri="{FF2B5EF4-FFF2-40B4-BE49-F238E27FC236}">
                <a16:creationId xmlns:a16="http://schemas.microsoft.com/office/drawing/2014/main" id="{D8930133-4676-19E1-4AC0-C176666F50AE}"/>
              </a:ext>
            </a:extLst>
          </p:cNvPr>
          <p:cNvSpPr txBox="1"/>
          <p:nvPr/>
        </p:nvSpPr>
        <p:spPr>
          <a:xfrm>
            <a:off x="2599087" y="1046304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78" name="図 2077">
            <a:extLst>
              <a:ext uri="{FF2B5EF4-FFF2-40B4-BE49-F238E27FC236}">
                <a16:creationId xmlns:a16="http://schemas.microsoft.com/office/drawing/2014/main" id="{2D07A40A-CB5D-C346-1E38-B43298C7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67" y="10915277"/>
            <a:ext cx="419136" cy="358171"/>
          </a:xfrm>
          <a:prstGeom prst="rect">
            <a:avLst/>
          </a:prstGeom>
        </p:spPr>
      </p:pic>
      <p:sp>
        <p:nvSpPr>
          <p:cNvPr id="2079" name="テキスト ボックス 2078">
            <a:extLst>
              <a:ext uri="{FF2B5EF4-FFF2-40B4-BE49-F238E27FC236}">
                <a16:creationId xmlns:a16="http://schemas.microsoft.com/office/drawing/2014/main" id="{9A15980F-1F5B-95B5-5162-9E7656189A44}"/>
              </a:ext>
            </a:extLst>
          </p:cNvPr>
          <p:cNvSpPr txBox="1"/>
          <p:nvPr/>
        </p:nvSpPr>
        <p:spPr>
          <a:xfrm>
            <a:off x="5336355" y="973675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Title</a:t>
            </a:r>
            <a:endParaRPr kumimoji="1" lang="ja-JP" altLang="en-US" sz="2400" dirty="0"/>
          </a:p>
        </p:txBody>
      </p:sp>
      <p:sp>
        <p:nvSpPr>
          <p:cNvPr id="2080" name="テキスト ボックス 2079">
            <a:extLst>
              <a:ext uri="{FF2B5EF4-FFF2-40B4-BE49-F238E27FC236}">
                <a16:creationId xmlns:a16="http://schemas.microsoft.com/office/drawing/2014/main" id="{347ADAB5-9205-9517-0640-CA53080E0A38}"/>
              </a:ext>
            </a:extLst>
          </p:cNvPr>
          <p:cNvSpPr txBox="1"/>
          <p:nvPr/>
        </p:nvSpPr>
        <p:spPr>
          <a:xfrm>
            <a:off x="4785753" y="10114297"/>
            <a:ext cx="16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Create date</a:t>
            </a:r>
            <a:endParaRPr kumimoji="1" lang="ja-JP" altLang="en-US" sz="2400" dirty="0"/>
          </a:p>
        </p:txBody>
      </p:sp>
      <p:sp>
        <p:nvSpPr>
          <p:cNvPr id="2081" name="テキスト ボックス 2080">
            <a:extLst>
              <a:ext uri="{FF2B5EF4-FFF2-40B4-BE49-F238E27FC236}">
                <a16:creationId xmlns:a16="http://schemas.microsoft.com/office/drawing/2014/main" id="{C84DF786-46D7-97E8-8570-8497DDB71ACA}"/>
              </a:ext>
            </a:extLst>
          </p:cNvPr>
          <p:cNvSpPr txBox="1"/>
          <p:nvPr/>
        </p:nvSpPr>
        <p:spPr>
          <a:xfrm>
            <a:off x="4785753" y="10463040"/>
            <a:ext cx="158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description</a:t>
            </a:r>
            <a:endParaRPr kumimoji="1" lang="ja-JP" altLang="en-US" sz="2400" dirty="0"/>
          </a:p>
        </p:txBody>
      </p:sp>
      <p:pic>
        <p:nvPicPr>
          <p:cNvPr id="2082" name="図 2081">
            <a:extLst>
              <a:ext uri="{FF2B5EF4-FFF2-40B4-BE49-F238E27FC236}">
                <a16:creationId xmlns:a16="http://schemas.microsoft.com/office/drawing/2014/main" id="{320DC78C-26F5-14F2-F4A1-5F4FF42B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33" y="10915277"/>
            <a:ext cx="419136" cy="358171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CD613BE-2086-D5C7-FD9C-5796BF4410E0}"/>
              </a:ext>
            </a:extLst>
          </p:cNvPr>
          <p:cNvCxnSpPr/>
          <p:nvPr/>
        </p:nvCxnSpPr>
        <p:spPr>
          <a:xfrm flipH="1" flipV="1">
            <a:off x="7181269" y="1240532"/>
            <a:ext cx="566057" cy="19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C2D37F-F5B8-35D5-7FA3-0EE4DC2771F4}"/>
              </a:ext>
            </a:extLst>
          </p:cNvPr>
          <p:cNvSpPr txBox="1"/>
          <p:nvPr/>
        </p:nvSpPr>
        <p:spPr>
          <a:xfrm>
            <a:off x="7765143" y="13148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トグルボタンに直す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F30820-8605-165F-DB33-2F92FD74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0" y="166231"/>
            <a:ext cx="1014492" cy="10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93925D-E5A0-C1F5-5713-61434876AC57}"/>
              </a:ext>
            </a:extLst>
          </p:cNvPr>
          <p:cNvSpPr txBox="1"/>
          <p:nvPr/>
        </p:nvSpPr>
        <p:spPr>
          <a:xfrm>
            <a:off x="329732" y="1346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B3C22C5-67FD-C770-0A52-E2E8E13C910B}"/>
              </a:ext>
            </a:extLst>
          </p:cNvPr>
          <p:cNvSpPr/>
          <p:nvPr/>
        </p:nvSpPr>
        <p:spPr>
          <a:xfrm>
            <a:off x="329732" y="1716286"/>
            <a:ext cx="1338828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036F6B-1610-BD80-1FEF-66F355908B83}"/>
              </a:ext>
            </a:extLst>
          </p:cNvPr>
          <p:cNvSpPr txBox="1"/>
          <p:nvPr/>
        </p:nvSpPr>
        <p:spPr>
          <a:xfrm>
            <a:off x="329732" y="1740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39132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r Thunder 推奨ゲーミングPC GALLERIA XL7C-R45（XL7C-R45）12899｜パソコン通販のドスパラ【公式】｜ゲーミング PC さん">
            <a:extLst>
              <a:ext uri="{FF2B5EF4-FFF2-40B4-BE49-F238E27FC236}">
                <a16:creationId xmlns:a16="http://schemas.microsoft.com/office/drawing/2014/main" id="{97AF3042-42EC-958D-717F-8AB1710E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" y="1232526"/>
            <a:ext cx="1630114" cy="11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 さん">
            <a:extLst>
              <a:ext uri="{FF2B5EF4-FFF2-40B4-BE49-F238E27FC236}">
                <a16:creationId xmlns:a16="http://schemas.microsoft.com/office/drawing/2014/main" id="{2ADA4B21-9AD0-B896-48B9-3866BC08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22" y="465829"/>
            <a:ext cx="1056374" cy="6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サーバーイラストのフリー素材｜イラストイメージ さん">
            <a:extLst>
              <a:ext uri="{FF2B5EF4-FFF2-40B4-BE49-F238E27FC236}">
                <a16:creationId xmlns:a16="http://schemas.microsoft.com/office/drawing/2014/main" id="{718E9280-65A8-5E98-5D3B-D48F717D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44" y="1298175"/>
            <a:ext cx="1401512" cy="140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とは？概要や機能、使い方などを徹底解説 | クラウドソーシングTimes[タイムズ] さん">
            <a:extLst>
              <a:ext uri="{FF2B5EF4-FFF2-40B4-BE49-F238E27FC236}">
                <a16:creationId xmlns:a16="http://schemas.microsoft.com/office/drawing/2014/main" id="{F08AF94F-3AE0-E391-800C-9E36C0F4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92" y="1087966"/>
            <a:ext cx="1649162" cy="11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C64D83-E9FB-BB12-09A1-96696979DAC9}"/>
              </a:ext>
            </a:extLst>
          </p:cNvPr>
          <p:cNvSpPr txBox="1"/>
          <p:nvPr/>
        </p:nvSpPr>
        <p:spPr>
          <a:xfrm>
            <a:off x="5233318" y="46762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既存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76C32C4-650B-EA00-E1A0-D39C4FFEEC8B}"/>
              </a:ext>
            </a:extLst>
          </p:cNvPr>
          <p:cNvCxnSpPr/>
          <p:nvPr/>
        </p:nvCxnSpPr>
        <p:spPr>
          <a:xfrm>
            <a:off x="4208354" y="145838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892AD1-40BA-E054-0BA4-B3AB870C8702}"/>
              </a:ext>
            </a:extLst>
          </p:cNvPr>
          <p:cNvCxnSpPr/>
          <p:nvPr/>
        </p:nvCxnSpPr>
        <p:spPr>
          <a:xfrm flipH="1">
            <a:off x="4129756" y="202433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464ECE-E9A8-4405-A14C-4F37C668ABC3}"/>
              </a:ext>
            </a:extLst>
          </p:cNvPr>
          <p:cNvCxnSpPr/>
          <p:nvPr/>
        </p:nvCxnSpPr>
        <p:spPr>
          <a:xfrm>
            <a:off x="1858854" y="145838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2A84DA-4354-B2FB-6C52-495ABA32B954}"/>
              </a:ext>
            </a:extLst>
          </p:cNvPr>
          <p:cNvCxnSpPr/>
          <p:nvPr/>
        </p:nvCxnSpPr>
        <p:spPr>
          <a:xfrm flipH="1">
            <a:off x="1780256" y="2024331"/>
            <a:ext cx="686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xios の使い方 - LAZE SOFTWARE さん">
            <a:extLst>
              <a:ext uri="{FF2B5EF4-FFF2-40B4-BE49-F238E27FC236}">
                <a16:creationId xmlns:a16="http://schemas.microsoft.com/office/drawing/2014/main" id="{20D6250E-35F3-B5A2-FE4B-82A0A863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76" y="629702"/>
            <a:ext cx="1341886" cy="7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とは何か？3分で理解する | Test-Hack | 3分で理解するIT/テスト技術 さん">
            <a:extLst>
              <a:ext uri="{FF2B5EF4-FFF2-40B4-BE49-F238E27FC236}">
                <a16:creationId xmlns:a16="http://schemas.microsoft.com/office/drawing/2014/main" id="{CAAF1FF9-84DF-BC17-34F6-8A1DEFB2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1" y="664883"/>
            <a:ext cx="953838" cy="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tting Started With the JavaScript Fetch API さん">
            <a:extLst>
              <a:ext uri="{FF2B5EF4-FFF2-40B4-BE49-F238E27FC236}">
                <a16:creationId xmlns:a16="http://schemas.microsoft.com/office/drawing/2014/main" id="{ED924A98-7671-8CFE-07BB-6084DA15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1" y="628839"/>
            <a:ext cx="774684" cy="4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4A7636-9678-326F-662B-83B297C08B53}"/>
              </a:ext>
            </a:extLst>
          </p:cNvPr>
          <p:cNvSpPr txBox="1"/>
          <p:nvPr/>
        </p:nvSpPr>
        <p:spPr>
          <a:xfrm>
            <a:off x="42496" y="3116920"/>
            <a:ext cx="67730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u="sng" dirty="0"/>
              <a:t>目的</a:t>
            </a:r>
            <a:endParaRPr kumimoji="1" lang="en-US" altLang="ja-JP" sz="1600" b="1" u="sng" dirty="0"/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React</a:t>
            </a:r>
            <a:r>
              <a:rPr kumimoji="1" lang="ja-JP" altLang="en-US" sz="1600" dirty="0"/>
              <a:t>の基本。できれば</a:t>
            </a:r>
            <a:r>
              <a:rPr kumimoji="1" lang="en-US" altLang="ja-JP" sz="1600" dirty="0"/>
              <a:t>Props</a:t>
            </a:r>
            <a:r>
              <a:rPr kumimoji="1" lang="ja-JP" altLang="en-US" sz="1600" dirty="0"/>
              <a:t>ではなく</a:t>
            </a:r>
            <a:r>
              <a:rPr kumimoji="1" lang="en-US" altLang="ja-JP" sz="1600" dirty="0"/>
              <a:t>Redux</a:t>
            </a:r>
            <a:r>
              <a:rPr kumimoji="1" lang="ja-JP" altLang="en-US" sz="1600" dirty="0"/>
              <a:t>のスーパーグローバル</a:t>
            </a:r>
            <a:endParaRPr kumimoji="1" lang="en-US" altLang="ja-JP" sz="1600" dirty="0"/>
          </a:p>
          <a:p>
            <a:r>
              <a:rPr kumimoji="1" lang="ja-JP" altLang="en-US" sz="1600" dirty="0"/>
              <a:t>・自身での</a:t>
            </a:r>
            <a:r>
              <a:rPr kumimoji="1" lang="en-US" altLang="ja-JP" sz="1600" dirty="0"/>
              <a:t>API</a:t>
            </a:r>
            <a:r>
              <a:rPr kumimoji="1" lang="ja-JP" altLang="en-US" sz="1600" dirty="0"/>
              <a:t>設計ができるようにする。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/>
              <a:t>※</a:t>
            </a:r>
            <a:r>
              <a:rPr kumimoji="1" lang="ja-JP" altLang="en-US" sz="1600" dirty="0"/>
              <a:t>開発時の</a:t>
            </a:r>
            <a:r>
              <a:rPr kumimoji="1" lang="en-US" altLang="ja-JP" sz="1600" dirty="0"/>
              <a:t>CORS</a:t>
            </a:r>
            <a:r>
              <a:rPr kumimoji="1" lang="ja-JP" altLang="en-US" sz="1600" dirty="0"/>
              <a:t>エラー対応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/>
              <a:t>※</a:t>
            </a:r>
            <a:r>
              <a:rPr kumimoji="1" lang="ja-JP" altLang="en-US" sz="1600" dirty="0"/>
              <a:t>余力あればサーバーから</a:t>
            </a:r>
            <a:r>
              <a:rPr kumimoji="1" lang="en-US" altLang="ja-JP" sz="1600" dirty="0"/>
              <a:t>MongoDB</a:t>
            </a:r>
            <a:r>
              <a:rPr kumimoji="1" lang="ja-JP" altLang="en-US" sz="1600" dirty="0"/>
              <a:t>にアクセスして、データ保存とか</a:t>
            </a:r>
            <a:endParaRPr kumimoji="1" lang="en-US" altLang="ja-JP" sz="1600" dirty="0"/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Fetch</a:t>
            </a:r>
            <a:r>
              <a:rPr kumimoji="1" lang="ja-JP" altLang="en-US" sz="1600" dirty="0"/>
              <a:t>メソッドで非同期処理について理解</a:t>
            </a:r>
            <a:endParaRPr kumimoji="1" lang="en-US" altLang="ja-JP" sz="1600" dirty="0"/>
          </a:p>
          <a:p>
            <a:r>
              <a:rPr kumimoji="1" lang="ja-JP" altLang="en-US" sz="1600" dirty="0"/>
              <a:t>・完成後、</a:t>
            </a:r>
            <a:r>
              <a:rPr kumimoji="1" lang="en-US" altLang="ja-JP" sz="1600" dirty="0"/>
              <a:t>Render</a:t>
            </a:r>
            <a:r>
              <a:rPr kumimoji="1" lang="ja-JP" altLang="en-US" sz="1600" dirty="0"/>
              <a:t>にデプロイ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b="1" u="sng" dirty="0"/>
              <a:t>ポイント</a:t>
            </a:r>
            <a:endParaRPr kumimoji="1" lang="en-US" altLang="ja-JP" sz="1600" b="1" u="sng" dirty="0"/>
          </a:p>
          <a:p>
            <a:r>
              <a:rPr kumimoji="1" lang="ja-JP" altLang="en-US" sz="1600" dirty="0"/>
              <a:t>１．本来は、</a:t>
            </a:r>
            <a:r>
              <a:rPr kumimoji="1" lang="en-US" altLang="ja-JP" sz="1600" dirty="0" err="1"/>
              <a:t>Github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API</a:t>
            </a:r>
            <a:r>
              <a:rPr kumimoji="1" lang="ja-JP" altLang="en-US" sz="1600" dirty="0"/>
              <a:t>を公開しているため、直接クライアントサイド</a:t>
            </a:r>
            <a:endParaRPr kumimoji="1" lang="en-US" altLang="ja-JP" sz="1600" dirty="0"/>
          </a:p>
          <a:p>
            <a:r>
              <a:rPr kumimoji="1" lang="ja-JP" altLang="en-US" sz="1600" dirty="0"/>
              <a:t>　　からアクセス可能だが、勉強のためにサーバーを挟んで開発。</a:t>
            </a:r>
            <a:endParaRPr kumimoji="1" lang="en-US" altLang="ja-JP" sz="1600" dirty="0"/>
          </a:p>
          <a:p>
            <a:r>
              <a:rPr kumimoji="1" lang="ja-JP" altLang="en-US" sz="1600" dirty="0"/>
              <a:t>２．クライアント：</a:t>
            </a:r>
            <a:r>
              <a:rPr kumimoji="1" lang="en-US" altLang="ja-JP" sz="1600" dirty="0"/>
              <a:t>React</a:t>
            </a:r>
          </a:p>
          <a:p>
            <a:r>
              <a:rPr kumimoji="1" lang="ja-JP" altLang="en-US" sz="1600" dirty="0"/>
              <a:t>　　クライアント⇒サーバー：</a:t>
            </a:r>
            <a:r>
              <a:rPr kumimoji="1" lang="en-US" altLang="ja-JP" sz="1600" dirty="0" err="1"/>
              <a:t>Axios</a:t>
            </a:r>
            <a:r>
              <a:rPr kumimoji="1" lang="ja-JP" altLang="en-US" sz="1600" dirty="0"/>
              <a:t>ライブラリ</a:t>
            </a:r>
            <a:endParaRPr kumimoji="1" lang="en-US" altLang="ja-JP" sz="1600" dirty="0"/>
          </a:p>
          <a:p>
            <a:r>
              <a:rPr kumimoji="1" lang="ja-JP" altLang="en-US" sz="1600" dirty="0"/>
              <a:t>　　サーバー：</a:t>
            </a:r>
            <a:r>
              <a:rPr kumimoji="1" lang="en-US" altLang="ja-JP" sz="1600" dirty="0"/>
              <a:t>Node.js</a:t>
            </a:r>
          </a:p>
          <a:p>
            <a:r>
              <a:rPr kumimoji="1" lang="ja-JP" altLang="en-US" sz="1600" dirty="0"/>
              <a:t>　　サーバー⇒</a:t>
            </a:r>
            <a:r>
              <a:rPr kumimoji="1" lang="en-US" altLang="ja-JP" sz="1600" dirty="0" err="1"/>
              <a:t>GithubAPI</a:t>
            </a:r>
            <a:r>
              <a:rPr kumimoji="1" lang="ja-JP" altLang="en-US" sz="1600" dirty="0"/>
              <a:t>：</a:t>
            </a:r>
            <a:r>
              <a:rPr kumimoji="1" lang="en-US" altLang="ja-JP" sz="1600" dirty="0"/>
              <a:t>fetch</a:t>
            </a:r>
            <a:r>
              <a:rPr kumimoji="1" lang="ja-JP" altLang="en-US" sz="1600" dirty="0"/>
              <a:t>で叩く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823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E64FAF8-F789-F149-A34E-17245C2B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9" y="563272"/>
            <a:ext cx="5791702" cy="18899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D06260-E141-0213-BFF1-C71540E8C489}"/>
              </a:ext>
            </a:extLst>
          </p:cNvPr>
          <p:cNvSpPr txBox="1"/>
          <p:nvPr/>
        </p:nvSpPr>
        <p:spPr>
          <a:xfrm>
            <a:off x="342900" y="2453196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https://zenn.dev/yuji/articles/8618a7e35da2e7</a:t>
            </a:r>
          </a:p>
        </p:txBody>
      </p:sp>
    </p:spTree>
    <p:extLst>
      <p:ext uri="{BB962C8B-B14F-4D97-AF65-F5344CB8AC3E}">
        <p14:creationId xmlns:p14="http://schemas.microsoft.com/office/powerpoint/2010/main" val="59442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</TotalTime>
  <Words>372</Words>
  <Application>Microsoft Office PowerPoint</Application>
  <PresentationFormat>ワイド画面</PresentationFormat>
  <Paragraphs>116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和義 緒方</dc:creator>
  <cp:lastModifiedBy>和義 緒方</cp:lastModifiedBy>
  <cp:revision>1</cp:revision>
  <dcterms:created xsi:type="dcterms:W3CDTF">2023-09-18T15:13:33Z</dcterms:created>
  <dcterms:modified xsi:type="dcterms:W3CDTF">2023-10-01T14:57:49Z</dcterms:modified>
</cp:coreProperties>
</file>