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24A6A4-06FF-73AE-0AAF-7F3226505FA0}"/>
              </a:ext>
            </a:extLst>
          </p:cNvPr>
          <p:cNvSpPr>
            <a:spLocks noGrp="1"/>
          </p:cNvSpPr>
          <p:nvPr>
            <p:ph type="ctrTitle"/>
          </p:nvPr>
        </p:nvSpPr>
        <p:spPr>
          <a:xfrm>
            <a:off x="2743200" y="1195880"/>
            <a:ext cx="9448800" cy="1825096"/>
          </a:xfrm>
        </p:spPr>
        <p:txBody>
          <a:bodyPr>
            <a:normAutofit/>
          </a:bodyPr>
          <a:lstStyle/>
          <a:p>
            <a:pPr>
              <a:lnSpc>
                <a:spcPct val="100000"/>
              </a:lnSpc>
            </a:pPr>
            <a:r>
              <a:rPr lang="en-US" sz="3200" i="1" dirty="0">
                <a:solidFill>
                  <a:schemeClr val="accent6">
                    <a:lumMod val="75000"/>
                  </a:schemeClr>
                </a:solidFill>
                <a:latin typeface="Times New Roman" panose="02020603050405020304" pitchFamily="18" charset="0"/>
                <a:cs typeface="Times New Roman" panose="02020603050405020304" pitchFamily="18" charset="0"/>
              </a:rPr>
              <a:t>Topic : </a:t>
            </a:r>
            <a:r>
              <a:rPr lang="en-US" sz="3200" b="0" i="1" dirty="0">
                <a:solidFill>
                  <a:schemeClr val="accent6">
                    <a:lumMod val="75000"/>
                  </a:schemeClr>
                </a:solidFill>
                <a:effectLst/>
                <a:latin typeface="Times New Roman" panose="02020603050405020304" pitchFamily="18" charset="0"/>
                <a:cs typeface="Times New Roman" panose="02020603050405020304" pitchFamily="18" charset="0"/>
              </a:rPr>
              <a:t> </a:t>
            </a:r>
            <a:r>
              <a:rPr lang="en-US" sz="3200" b="1" i="1" dirty="0">
                <a:solidFill>
                  <a:schemeClr val="accent6">
                    <a:lumMod val="75000"/>
                  </a:schemeClr>
                </a:solidFill>
                <a:effectLst/>
                <a:latin typeface="Times New Roman" panose="02020603050405020304" pitchFamily="18" charset="0"/>
                <a:cs typeface="Times New Roman" panose="02020603050405020304" pitchFamily="18" charset="0"/>
              </a:rPr>
              <a:t>“Do Social media networks strengthen or degrade human relationships?”</a:t>
            </a:r>
            <a:endParaRPr lang="fr-FR" sz="3200" i="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888341EA-81F2-5B6C-B1EC-76F50B420EB1}"/>
              </a:ext>
            </a:extLst>
          </p:cNvPr>
          <p:cNvSpPr>
            <a:spLocks noGrp="1"/>
          </p:cNvSpPr>
          <p:nvPr>
            <p:ph type="subTitle" idx="1"/>
          </p:nvPr>
        </p:nvSpPr>
        <p:spPr>
          <a:xfrm>
            <a:off x="9502726" y="4012028"/>
            <a:ext cx="9448800" cy="685800"/>
          </a:xfrm>
        </p:spPr>
        <p:txBody>
          <a:bodyPr>
            <a:normAutofit/>
          </a:bodyPr>
          <a:lstStyle/>
          <a:p>
            <a:r>
              <a:rPr lang="en-US" sz="2400" b="1" i="1" dirty="0">
                <a:solidFill>
                  <a:srgbClr val="FF0000"/>
                </a:solidFill>
                <a:latin typeface="Times New Roman" panose="02020603050405020304" pitchFamily="18" charset="0"/>
                <a:cs typeface="Times New Roman" panose="02020603050405020304" pitchFamily="18" charset="0"/>
              </a:rPr>
              <a:t> </a:t>
            </a:r>
            <a:r>
              <a:rPr lang="en-US" sz="2400" b="1" i="1" dirty="0" err="1">
                <a:solidFill>
                  <a:srgbClr val="FF0000"/>
                </a:solidFill>
                <a:latin typeface="Times New Roman" panose="02020603050405020304" pitchFamily="18" charset="0"/>
                <a:cs typeface="Times New Roman" panose="02020603050405020304" pitchFamily="18" charset="0"/>
              </a:rPr>
              <a:t>Gattoussi</a:t>
            </a:r>
            <a:r>
              <a:rPr lang="en-US" sz="2400" b="1" i="1" dirty="0">
                <a:solidFill>
                  <a:srgbClr val="FF0000"/>
                </a:solidFill>
                <a:latin typeface="Times New Roman" panose="02020603050405020304" pitchFamily="18" charset="0"/>
                <a:cs typeface="Times New Roman" panose="02020603050405020304" pitchFamily="18" charset="0"/>
              </a:rPr>
              <a:t> Emna</a:t>
            </a:r>
            <a:endParaRPr lang="fr-FR" sz="2400" b="1" i="1"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What Is The Real Impact Of Social Media?">
            <a:extLst>
              <a:ext uri="{FF2B5EF4-FFF2-40B4-BE49-F238E27FC236}">
                <a16:creationId xmlns:a16="http://schemas.microsoft.com/office/drawing/2014/main" id="{408915BA-E30E-13B5-DE4A-A41236A39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857" y="3632202"/>
            <a:ext cx="3309257" cy="202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11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C3DCD-0AA9-F821-3E7E-093921EBFBA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E8066F7-B579-513F-6C36-379CAEA3C18D}"/>
              </a:ext>
            </a:extLst>
          </p:cNvPr>
          <p:cNvSpPr>
            <a:spLocks noGrp="1"/>
          </p:cNvSpPr>
          <p:nvPr>
            <p:ph idx="1"/>
          </p:nvPr>
        </p:nvSpPr>
        <p:spPr/>
        <p:txBody>
          <a:bodyPr/>
          <a:lstStyle/>
          <a:p>
            <a:pPr marL="0" indent="0">
              <a:lnSpc>
                <a:spcPct val="150000"/>
              </a:lnSpc>
              <a:buNone/>
            </a:pPr>
            <a:r>
              <a:rPr lang="en-US" b="1" i="1" dirty="0">
                <a:solidFill>
                  <a:schemeClr val="bg2">
                    <a:lumMod val="75000"/>
                  </a:schemeClr>
                </a:solidFill>
                <a:effectLst/>
                <a:latin typeface="Times New Roman" panose="02020603050405020304" pitchFamily="18" charset="0"/>
                <a:cs typeface="Times New Roman" panose="02020603050405020304" pitchFamily="18" charset="0"/>
              </a:rPr>
              <a:t>Results revealed that the more time an individual spent on social media the more likely they were to experience a negative impact on their overall emotional well- being and decreased quality in their relationships.</a:t>
            </a:r>
          </a:p>
          <a:p>
            <a:pPr marL="0" indent="0">
              <a:lnSpc>
                <a:spcPct val="150000"/>
              </a:lnSpc>
              <a:buNone/>
            </a:pPr>
            <a:r>
              <a:rPr lang="en-US" b="1" i="1" dirty="0">
                <a:solidFill>
                  <a:schemeClr val="tx2">
                    <a:lumMod val="25000"/>
                  </a:schemeClr>
                </a:solidFill>
                <a:effectLst/>
                <a:latin typeface="Times New Roman" panose="02020603050405020304" pitchFamily="18" charset="0"/>
                <a:cs typeface="Times New Roman" panose="02020603050405020304" pitchFamily="18" charset="0"/>
              </a:rPr>
              <a:t>Social media allows users to foster positive relationships online, especially for otherwise isolated groups. However, social media can also negatively affect relationships when you compare yourself with others, according to experts.</a:t>
            </a:r>
            <a:endParaRPr lang="fr-FR" b="1" i="1" dirty="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61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A5F812-7250-1CDC-3892-8F358343810B}"/>
              </a:ext>
            </a:extLst>
          </p:cNvPr>
          <p:cNvSpPr>
            <a:spLocks noGrp="1"/>
          </p:cNvSpPr>
          <p:nvPr>
            <p:ph type="title"/>
          </p:nvPr>
        </p:nvSpPr>
        <p:spPr/>
        <p:txBody>
          <a:bodyPr/>
          <a:lstStyle/>
          <a:p>
            <a:endParaRPr lang="fr-FR"/>
          </a:p>
        </p:txBody>
      </p:sp>
      <p:sp useBgFill="1">
        <p:nvSpPr>
          <p:cNvPr id="3" name="Espace réservé du contenu 2">
            <a:extLst>
              <a:ext uri="{FF2B5EF4-FFF2-40B4-BE49-F238E27FC236}">
                <a16:creationId xmlns:a16="http://schemas.microsoft.com/office/drawing/2014/main" id="{22FE7F83-791A-F86F-CD3E-0AC31CDA2033}"/>
              </a:ext>
            </a:extLst>
          </p:cNvPr>
          <p:cNvSpPr>
            <a:spLocks noGrp="1"/>
          </p:cNvSpPr>
          <p:nvPr>
            <p:ph idx="1"/>
          </p:nvPr>
        </p:nvSpPr>
        <p:spPr/>
        <p:txBody>
          <a:bodyPr/>
          <a:lstStyle/>
          <a:p>
            <a:pPr marL="0" indent="0">
              <a:lnSpc>
                <a:spcPct val="150000"/>
              </a:lnSpc>
              <a:buNone/>
            </a:pPr>
            <a:r>
              <a:rPr lang="en-US" b="1" i="1" dirty="0">
                <a:solidFill>
                  <a:schemeClr val="tx2">
                    <a:lumMod val="25000"/>
                  </a:schemeClr>
                </a:solidFill>
                <a:effectLst/>
                <a:latin typeface="Times New Roman" panose="02020603050405020304" pitchFamily="18" charset="0"/>
                <a:cs typeface="Times New Roman" panose="02020603050405020304" pitchFamily="18" charset="0"/>
              </a:rPr>
              <a:t>Social Media is relatively a newer technology, hence, it is a little difficult to establish its long-term good and bad consequences. However, multiple researchers have concluded a strong relationship between heavy use of social media platforms with an increase in risk of depression, self-harm, anxiety, and loneliness.</a:t>
            </a:r>
            <a:endParaRPr lang="fr-FR" b="1" i="1" dirty="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137165"/>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15</TotalTime>
  <Words>142</Words>
  <Application>Microsoft Office PowerPoint</Application>
  <PresentationFormat>Grand écran</PresentationFormat>
  <Paragraphs>5</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Century Gothic</vt:lpstr>
      <vt:lpstr>Times New Roman</vt:lpstr>
      <vt:lpstr>Traînée de condensation</vt:lpstr>
      <vt:lpstr>Topic :  “Do Social media networks strengthen or degrade human relationships?”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“Do Social media networks strengthen or degrade human relationships?”</dc:title>
  <dc:creator>Emna</dc:creator>
  <cp:lastModifiedBy>Emna</cp:lastModifiedBy>
  <cp:revision>1</cp:revision>
  <dcterms:created xsi:type="dcterms:W3CDTF">2022-07-27T13:41:29Z</dcterms:created>
  <dcterms:modified xsi:type="dcterms:W3CDTF">2022-07-27T13:56:54Z</dcterms:modified>
</cp:coreProperties>
</file>