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BCDA5A62-1F95-434C-A76E-DBD21B72446F}" type="datetimeFigureOut">
              <a:rPr lang="es-PE" smtClean="0"/>
              <a:t>7/12/2018</a:t>
            </a:fld>
            <a:endParaRPr lang="es-PE"/>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s-PE"/>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15E26D0-E519-47B1-B79E-9F5D6A58A384}" type="slidenum">
              <a:rPr lang="es-PE" smtClean="0"/>
              <a:t>‹Nº›</a:t>
            </a:fld>
            <a:endParaRPr lang="es-PE"/>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CDA5A62-1F95-434C-A76E-DBD21B72446F}" type="datetimeFigureOut">
              <a:rPr lang="es-PE" smtClean="0"/>
              <a:t>7/12/2018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15E26D0-E519-47B1-B79E-9F5D6A58A384}" type="slidenum">
              <a:rPr lang="es-PE" smtClean="0"/>
              <a:t>‹Nº›</a:t>
            </a:fld>
            <a:endParaRPr lang="es-PE"/>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CDA5A62-1F95-434C-A76E-DBD21B72446F}" type="datetimeFigureOut">
              <a:rPr lang="es-PE" smtClean="0"/>
              <a:t>7/12/2018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15E26D0-E519-47B1-B79E-9F5D6A58A384}" type="slidenum">
              <a:rPr lang="es-PE" smtClean="0"/>
              <a:t>‹Nº›</a:t>
            </a:fld>
            <a:endParaRPr lang="es-PE"/>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CDA5A62-1F95-434C-A76E-DBD21B72446F}" type="datetimeFigureOut">
              <a:rPr lang="es-PE" smtClean="0"/>
              <a:t>7/12/2018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15E26D0-E519-47B1-B79E-9F5D6A58A384}" type="slidenum">
              <a:rPr lang="es-PE" smtClean="0"/>
              <a:t>‹Nº›</a:t>
            </a:fld>
            <a:endParaRPr lang="es-PE"/>
          </a:p>
        </p:txBody>
      </p:sp>
      <p:sp>
        <p:nvSpPr>
          <p:cNvPr id="11" name="Title 10"/>
          <p:cNvSpPr>
            <a:spLocks noGrp="1"/>
          </p:cNvSpPr>
          <p:nvPr>
            <p:ph type="title"/>
          </p:nvPr>
        </p:nvSpPr>
        <p:spPr/>
        <p:txBody>
          <a:bodyPr/>
          <a:lstStyle/>
          <a:p>
            <a:r>
              <a:rPr lang="es-ES" smtClean="0"/>
              <a:t>Haga clic para modificar el estilo de título del patrón</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CDA5A62-1F95-434C-A76E-DBD21B72446F}" type="datetimeFigureOut">
              <a:rPr lang="es-PE" smtClean="0"/>
              <a:t>7/12/2018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15E26D0-E519-47B1-B79E-9F5D6A58A384}" type="slidenum">
              <a:rPr lang="es-PE" smtClean="0"/>
              <a:t>‹Nº›</a:t>
            </a:fld>
            <a:endParaRPr lang="es-P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CDA5A62-1F95-434C-A76E-DBD21B72446F}" type="datetimeFigureOut">
              <a:rPr lang="es-PE" smtClean="0"/>
              <a:t>7/12/2018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15E26D0-E519-47B1-B79E-9F5D6A58A384}" type="slidenum">
              <a:rPr lang="es-PE" smtClean="0"/>
              <a:t>‹Nº›</a:t>
            </a:fld>
            <a:endParaRPr lang="es-PE"/>
          </a:p>
        </p:txBody>
      </p:sp>
      <p:sp>
        <p:nvSpPr>
          <p:cNvPr id="12" name="Title 1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CDA5A62-1F95-434C-A76E-DBD21B72446F}" type="datetimeFigureOut">
              <a:rPr lang="es-PE" smtClean="0"/>
              <a:t>7/12/2018</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F15E26D0-E519-47B1-B79E-9F5D6A58A384}" type="slidenum">
              <a:rPr lang="es-PE" smtClean="0"/>
              <a:t>‹Nº›</a:t>
            </a:fld>
            <a:endParaRPr lang="es-PE"/>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CDA5A62-1F95-434C-A76E-DBD21B72446F}" type="datetimeFigureOut">
              <a:rPr lang="es-PE" smtClean="0"/>
              <a:t>7/12/2018</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F15E26D0-E519-47B1-B79E-9F5D6A58A384}" type="slidenum">
              <a:rPr lang="es-PE" smtClean="0"/>
              <a:t>‹Nº›</a:t>
            </a:fld>
            <a:endParaRPr lang="es-PE"/>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A5A62-1F95-434C-A76E-DBD21B72446F}" type="datetimeFigureOut">
              <a:rPr lang="es-PE" smtClean="0"/>
              <a:t>7/12/2018</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F15E26D0-E519-47B1-B79E-9F5D6A58A384}"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CDA5A62-1F95-434C-A76E-DBD21B72446F}" type="datetimeFigureOut">
              <a:rPr lang="es-PE" smtClean="0"/>
              <a:t>7/12/2018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15E26D0-E519-47B1-B79E-9F5D6A58A384}" type="slidenum">
              <a:rPr lang="es-PE" smtClean="0"/>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CDA5A62-1F95-434C-A76E-DBD21B72446F}" type="datetimeFigureOut">
              <a:rPr lang="es-PE" smtClean="0"/>
              <a:t>7/12/2018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15E26D0-E519-47B1-B79E-9F5D6A58A384}" type="slidenum">
              <a:rPr lang="es-PE" smtClean="0"/>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BCDA5A62-1F95-434C-A76E-DBD21B72446F}" type="datetimeFigureOut">
              <a:rPr lang="es-PE" smtClean="0"/>
              <a:t>7/12/2018</a:t>
            </a:fld>
            <a:endParaRPr lang="es-PE"/>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s-PE"/>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F15E26D0-E519-47B1-B79E-9F5D6A58A384}" type="slidenum">
              <a:rPr lang="es-PE" smtClean="0"/>
              <a:t>‹Nº›</a:t>
            </a:fld>
            <a:endParaRPr lang="es-P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115616" y="836712"/>
            <a:ext cx="6777318" cy="1731982"/>
          </a:xfrm>
        </p:spPr>
        <p:txBody>
          <a:bodyPr/>
          <a:lstStyle/>
          <a:p>
            <a:r>
              <a:rPr lang="es-PE" sz="3600" dirty="0">
                <a:effectLst/>
              </a:rPr>
              <a:t>Proyecto Final – Base de Datos “Promotora Educativa Shalom Sociedad </a:t>
            </a:r>
            <a:r>
              <a:rPr lang="es-PE" sz="3600" dirty="0" err="1">
                <a:effectLst/>
              </a:rPr>
              <a:t>Anonima</a:t>
            </a:r>
            <a:r>
              <a:rPr lang="es-PE" sz="3600" dirty="0">
                <a:effectLst/>
              </a:rPr>
              <a:t>”</a:t>
            </a:r>
            <a:endParaRPr lang="es-PE" sz="3600" dirty="0"/>
          </a:p>
        </p:txBody>
      </p:sp>
      <p:sp>
        <p:nvSpPr>
          <p:cNvPr id="3" name="2 Subtítulo"/>
          <p:cNvSpPr>
            <a:spLocks noGrp="1"/>
          </p:cNvSpPr>
          <p:nvPr>
            <p:ph type="subTitle" idx="1"/>
          </p:nvPr>
        </p:nvSpPr>
        <p:spPr/>
        <p:txBody>
          <a:bodyPr/>
          <a:lstStyle/>
          <a:p>
            <a:endParaRPr lang="es-PE"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667661"/>
            <a:ext cx="8136904" cy="3300831"/>
          </a:xfrm>
          <a:prstGeom prst="rect">
            <a:avLst/>
          </a:prstGeom>
        </p:spPr>
      </p:pic>
    </p:spTree>
    <p:extLst>
      <p:ext uri="{BB962C8B-B14F-4D97-AF65-F5344CB8AC3E}">
        <p14:creationId xmlns:p14="http://schemas.microsoft.com/office/powerpoint/2010/main" val="70725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dirty="0" smtClean="0"/>
              <a:t>Entregables</a:t>
            </a:r>
            <a:endParaRPr lang="es-PE" dirty="0"/>
          </a:p>
        </p:txBody>
      </p:sp>
      <p:pic>
        <p:nvPicPr>
          <p:cNvPr id="4" name="3 Marcador de contenido"/>
          <p:cNvPicPr>
            <a:picLocks noGrp="1"/>
          </p:cNvPicPr>
          <p:nvPr>
            <p:ph idx="1"/>
          </p:nvPr>
        </p:nvPicPr>
        <p:blipFill rotWithShape="1">
          <a:blip r:embed="rId2">
            <a:extLst>
              <a:ext uri="{28A0092B-C50C-407E-A947-70E740481C1C}">
                <a14:useLocalDpi xmlns:a14="http://schemas.microsoft.com/office/drawing/2010/main" val="0"/>
              </a:ext>
            </a:extLst>
          </a:blip>
          <a:srcRect l="28928" t="9407" r="23272" b="14402"/>
          <a:stretch/>
        </p:blipFill>
        <p:spPr bwMode="auto">
          <a:xfrm>
            <a:off x="1187624" y="2247900"/>
            <a:ext cx="6840759" cy="38782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10148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dirty="0" smtClean="0"/>
              <a:t>Entregables</a:t>
            </a:r>
            <a:endParaRPr lang="es-PE" dirty="0"/>
          </a:p>
        </p:txBody>
      </p:sp>
      <p:pic>
        <p:nvPicPr>
          <p:cNvPr id="4"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99592" y="2247900"/>
            <a:ext cx="7128791" cy="3878263"/>
          </a:xfrm>
          <a:prstGeom prst="rect">
            <a:avLst/>
          </a:prstGeom>
        </p:spPr>
      </p:pic>
    </p:spTree>
    <p:extLst>
      <p:ext uri="{BB962C8B-B14F-4D97-AF65-F5344CB8AC3E}">
        <p14:creationId xmlns:p14="http://schemas.microsoft.com/office/powerpoint/2010/main" val="1236387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dirty="0" smtClean="0"/>
              <a:t>Entregables</a:t>
            </a:r>
            <a:endParaRPr lang="es-PE" dirty="0"/>
          </a:p>
        </p:txBody>
      </p:sp>
      <p:pic>
        <p:nvPicPr>
          <p:cNvPr id="4" name="3 Marcador de contenido"/>
          <p:cNvPicPr>
            <a:picLocks noGrp="1"/>
          </p:cNvPicPr>
          <p:nvPr>
            <p:ph idx="1"/>
          </p:nvPr>
        </p:nvPicPr>
        <p:blipFill rotWithShape="1">
          <a:blip r:embed="rId2"/>
          <a:srcRect l="9701" t="20694" r="20449" b="4995"/>
          <a:stretch/>
        </p:blipFill>
        <p:spPr bwMode="auto">
          <a:xfrm>
            <a:off x="1331605" y="2247900"/>
            <a:ext cx="6480790" cy="38782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90704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pPr marL="0" indent="0">
              <a:buNone/>
            </a:pPr>
            <a:r>
              <a:rPr lang="es-PE" dirty="0"/>
              <a:t>La construcción y desarrollo de esta base de datos nos permite concluir en lo siguiente:</a:t>
            </a:r>
          </a:p>
          <a:p>
            <a:pPr lvl="0"/>
            <a:r>
              <a:rPr lang="es-PE" dirty="0"/>
              <a:t>Dar a conocer un sistema en el que permita realizar diferentes actividades con los datos guardados por el sistema.</a:t>
            </a:r>
          </a:p>
          <a:p>
            <a:pPr lvl="0"/>
            <a:r>
              <a:rPr lang="es-PE" dirty="0"/>
              <a:t>Brindar un entorno claro y actualizado para los alumnos que deseen inscribirse en “Promotora Educativa Shalom Sociedad </a:t>
            </a:r>
            <a:r>
              <a:rPr lang="es-PE" dirty="0" err="1"/>
              <a:t>Anonima</a:t>
            </a:r>
            <a:r>
              <a:rPr lang="es-PE" dirty="0"/>
              <a:t>”.</a:t>
            </a:r>
          </a:p>
          <a:p>
            <a:pPr lvl="0"/>
            <a:r>
              <a:rPr lang="es-PE" dirty="0"/>
              <a:t>Permitir que los que usen la base de datos puedan entenderlo de manera sencilla.</a:t>
            </a:r>
          </a:p>
          <a:p>
            <a:endParaRPr lang="es-PE" dirty="0"/>
          </a:p>
        </p:txBody>
      </p:sp>
      <p:sp>
        <p:nvSpPr>
          <p:cNvPr id="3" name="2 Título"/>
          <p:cNvSpPr>
            <a:spLocks noGrp="1"/>
          </p:cNvSpPr>
          <p:nvPr>
            <p:ph type="title"/>
          </p:nvPr>
        </p:nvSpPr>
        <p:spPr/>
        <p:txBody>
          <a:bodyPr/>
          <a:lstStyle/>
          <a:p>
            <a:r>
              <a:rPr lang="es-PE" dirty="0" smtClean="0"/>
              <a:t>Conclusiones</a:t>
            </a:r>
            <a:endParaRPr lang="es-PE" dirty="0"/>
          </a:p>
        </p:txBody>
      </p:sp>
    </p:spTree>
    <p:extLst>
      <p:ext uri="{BB962C8B-B14F-4D97-AF65-F5344CB8AC3E}">
        <p14:creationId xmlns:p14="http://schemas.microsoft.com/office/powerpoint/2010/main" val="2027851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a:bodyPr>
          <a:lstStyle/>
          <a:p>
            <a:pPr marL="0" indent="0">
              <a:buNone/>
            </a:pPr>
            <a:r>
              <a:rPr lang="es-PE" dirty="0"/>
              <a:t>La construcción y desarrollo de este programa permite recomendar lo siguiente:</a:t>
            </a:r>
          </a:p>
          <a:p>
            <a:pPr lvl="0"/>
            <a:r>
              <a:rPr lang="es-PE" dirty="0"/>
              <a:t>Al momento de elaborar el proyecto se tiene que buscar la claridad de la información para que el colegio pueda entenderla y comprar nuestra base de datos.</a:t>
            </a:r>
          </a:p>
          <a:p>
            <a:pPr lvl="0"/>
            <a:r>
              <a:rPr lang="es-PE" dirty="0"/>
              <a:t>Definir bien claro los objetivos de la base de datos a implementar.</a:t>
            </a:r>
          </a:p>
          <a:p>
            <a:pPr lvl="0"/>
            <a:r>
              <a:rPr lang="es-PE" dirty="0"/>
              <a:t>Lograr que el programa no tenga demasiado información para visualizar pero que sea eficiente a la hora de gestionar datos del colegio.</a:t>
            </a:r>
          </a:p>
          <a:p>
            <a:endParaRPr lang="es-PE" dirty="0"/>
          </a:p>
        </p:txBody>
      </p:sp>
      <p:sp>
        <p:nvSpPr>
          <p:cNvPr id="3" name="2 Título"/>
          <p:cNvSpPr>
            <a:spLocks noGrp="1"/>
          </p:cNvSpPr>
          <p:nvPr>
            <p:ph type="title"/>
          </p:nvPr>
        </p:nvSpPr>
        <p:spPr/>
        <p:txBody>
          <a:bodyPr/>
          <a:lstStyle/>
          <a:p>
            <a:r>
              <a:rPr lang="es-PE" dirty="0" smtClean="0"/>
              <a:t>Recomendaciones</a:t>
            </a:r>
            <a:endParaRPr lang="es-PE" dirty="0"/>
          </a:p>
        </p:txBody>
      </p:sp>
    </p:spTree>
    <p:extLst>
      <p:ext uri="{BB962C8B-B14F-4D97-AF65-F5344CB8AC3E}">
        <p14:creationId xmlns:p14="http://schemas.microsoft.com/office/powerpoint/2010/main" val="2841900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85000" lnSpcReduction="20000"/>
          </a:bodyPr>
          <a:lstStyle/>
          <a:p>
            <a:pPr lvl="0"/>
            <a:r>
              <a:rPr lang="es-PE" dirty="0"/>
              <a:t>Solicitante: Es la persona que pide de una manera formal.</a:t>
            </a:r>
          </a:p>
          <a:p>
            <a:pPr lvl="0"/>
            <a:r>
              <a:rPr lang="es-PE" dirty="0"/>
              <a:t>. Administrativo: Es la persona empleada en la administración de una empresa o de otra entidad.</a:t>
            </a:r>
          </a:p>
          <a:p>
            <a:pPr lvl="0"/>
            <a:r>
              <a:rPr lang="es-PE" dirty="0"/>
              <a:t>. Alumno: Persona que recibe enseñanzas de un maestro o que sigue estudios en un centro académico.</a:t>
            </a:r>
          </a:p>
          <a:p>
            <a:pPr lvl="0"/>
            <a:r>
              <a:rPr lang="es-PE" dirty="0"/>
              <a:t>. Boucher: Documento de registro de pago.</a:t>
            </a:r>
          </a:p>
          <a:p>
            <a:pPr lvl="0"/>
            <a:r>
              <a:rPr lang="es-PE" dirty="0"/>
              <a:t>. Matricula: Inscripción es una lista </a:t>
            </a:r>
          </a:p>
          <a:p>
            <a:pPr lvl="0"/>
            <a:r>
              <a:rPr lang="es-PE" dirty="0"/>
              <a:t>.-Becado: Es un aporte económico, para realizar los estudios ordinarios, o pueden pertenecer a programas específicos. </a:t>
            </a:r>
          </a:p>
          <a:p>
            <a:pPr lvl="0"/>
            <a:r>
              <a:rPr lang="es-PE" dirty="0"/>
              <a:t>.-</a:t>
            </a:r>
            <a:r>
              <a:rPr lang="es-PE" dirty="0" err="1"/>
              <a:t>Inscripcion</a:t>
            </a:r>
            <a:r>
              <a:rPr lang="es-PE" dirty="0"/>
              <a:t>: Registro que realiza el administrativo al  atender al solicitante. </a:t>
            </a:r>
          </a:p>
          <a:p>
            <a:pPr lvl="0"/>
            <a:r>
              <a:rPr lang="es-PE" dirty="0"/>
              <a:t>.- DNI: Única cédula de identidad emitida a ciudadanos.</a:t>
            </a:r>
          </a:p>
          <a:p>
            <a:pPr lvl="0"/>
            <a:r>
              <a:rPr lang="es-PE" dirty="0"/>
              <a:t>. Encargado: Personal que cumple un determinado oficio</a:t>
            </a:r>
          </a:p>
          <a:p>
            <a:endParaRPr lang="es-PE" dirty="0"/>
          </a:p>
        </p:txBody>
      </p:sp>
      <p:sp>
        <p:nvSpPr>
          <p:cNvPr id="3" name="2 Título"/>
          <p:cNvSpPr>
            <a:spLocks noGrp="1"/>
          </p:cNvSpPr>
          <p:nvPr>
            <p:ph type="title"/>
          </p:nvPr>
        </p:nvSpPr>
        <p:spPr/>
        <p:txBody>
          <a:bodyPr/>
          <a:lstStyle/>
          <a:p>
            <a:r>
              <a:rPr lang="es-PE" dirty="0" smtClean="0"/>
              <a:t>Glosario</a:t>
            </a:r>
            <a:endParaRPr lang="es-PE" dirty="0"/>
          </a:p>
        </p:txBody>
      </p:sp>
    </p:spTree>
    <p:extLst>
      <p:ext uri="{BB962C8B-B14F-4D97-AF65-F5344CB8AC3E}">
        <p14:creationId xmlns:p14="http://schemas.microsoft.com/office/powerpoint/2010/main" val="1866687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dirty="0" smtClean="0"/>
              <a:t>Anexos</a:t>
            </a:r>
            <a:endParaRPr lang="es-PE" dirty="0"/>
          </a:p>
        </p:txBody>
      </p:sp>
      <p:pic>
        <p:nvPicPr>
          <p:cNvPr id="4" name="3 Marcador de contenido"/>
          <p:cNvPicPr>
            <a:picLocks noGrp="1"/>
          </p:cNvPicPr>
          <p:nvPr>
            <p:ph idx="1"/>
          </p:nvPr>
        </p:nvPicPr>
        <p:blipFill rotWithShape="1">
          <a:blip r:embed="rId2" cstate="print">
            <a:extLst>
              <a:ext uri="{28A0092B-C50C-407E-A947-70E740481C1C}">
                <a14:useLocalDpi xmlns:a14="http://schemas.microsoft.com/office/drawing/2010/main" val="0"/>
              </a:ext>
            </a:extLst>
          </a:blip>
          <a:srcRect l="16404" t="11602" r="9690" b="7503"/>
          <a:stretch/>
        </p:blipFill>
        <p:spPr bwMode="auto">
          <a:xfrm>
            <a:off x="539552" y="1988840"/>
            <a:ext cx="8208912" cy="41373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65596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PE" dirty="0"/>
              <a:t>El proyecto de investigación denominado “Promotora Educativa Shalom Sociedad </a:t>
            </a:r>
            <a:r>
              <a:rPr lang="es-PE" dirty="0" err="1"/>
              <a:t>Anonima</a:t>
            </a:r>
            <a:r>
              <a:rPr lang="es-PE" dirty="0"/>
              <a:t>” es una base de datos que permite tener facilidad de manipulación de la información al gestionar datos de procesos de matrículas de alumnos  y registrarlos en una escuela que lleva el mismo nombre de manera integra, segura, </a:t>
            </a:r>
            <a:r>
              <a:rPr lang="es-PE" dirty="0" err="1"/>
              <a:t>independente</a:t>
            </a:r>
            <a:r>
              <a:rPr lang="es-PE" dirty="0"/>
              <a:t> y sin redundancias.</a:t>
            </a:r>
          </a:p>
          <a:p>
            <a:endParaRPr lang="es-PE" dirty="0"/>
          </a:p>
        </p:txBody>
      </p:sp>
      <p:sp>
        <p:nvSpPr>
          <p:cNvPr id="3" name="2 Título"/>
          <p:cNvSpPr>
            <a:spLocks noGrp="1"/>
          </p:cNvSpPr>
          <p:nvPr>
            <p:ph type="title"/>
          </p:nvPr>
        </p:nvSpPr>
        <p:spPr/>
        <p:txBody>
          <a:bodyPr/>
          <a:lstStyle/>
          <a:p>
            <a:r>
              <a:rPr lang="es-PE" dirty="0" smtClean="0"/>
              <a:t>Resumen	</a:t>
            </a:r>
            <a:endParaRPr lang="es-PE" dirty="0"/>
          </a:p>
        </p:txBody>
      </p:sp>
    </p:spTree>
    <p:extLst>
      <p:ext uri="{BB962C8B-B14F-4D97-AF65-F5344CB8AC3E}">
        <p14:creationId xmlns:p14="http://schemas.microsoft.com/office/powerpoint/2010/main" val="1458920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PE" dirty="0"/>
              <a:t>En este proyecto hemos querido aplicar todos los conocimientos aprendidos en clase se tal forma de poder plasmarlos de forma que se pueda comprender por parte de todos los que lo vean con el objetivo de beneficiar a la “Promotora Educativa Shalom Sociedad </a:t>
            </a:r>
            <a:r>
              <a:rPr lang="es-PE" dirty="0" err="1"/>
              <a:t>Anonima</a:t>
            </a:r>
            <a:r>
              <a:rPr lang="es-PE" dirty="0"/>
              <a:t>” en sus procesos de matricula de alumnos y </a:t>
            </a:r>
            <a:r>
              <a:rPr lang="es-PE" dirty="0" err="1"/>
              <a:t>asi</a:t>
            </a:r>
            <a:r>
              <a:rPr lang="es-PE" dirty="0"/>
              <a:t> lograr un impacto positivo en la rapidez, seguridad y control de la atención por parte de dicha empresa a los solicitantes.</a:t>
            </a:r>
          </a:p>
          <a:p>
            <a:endParaRPr lang="es-PE" dirty="0"/>
          </a:p>
        </p:txBody>
      </p:sp>
      <p:sp>
        <p:nvSpPr>
          <p:cNvPr id="3" name="2 Título"/>
          <p:cNvSpPr>
            <a:spLocks noGrp="1"/>
          </p:cNvSpPr>
          <p:nvPr>
            <p:ph type="title"/>
          </p:nvPr>
        </p:nvSpPr>
        <p:spPr/>
        <p:txBody>
          <a:bodyPr/>
          <a:lstStyle/>
          <a:p>
            <a:r>
              <a:rPr lang="es-PE" dirty="0" smtClean="0"/>
              <a:t>Introducción</a:t>
            </a:r>
            <a:endParaRPr lang="es-PE" dirty="0"/>
          </a:p>
        </p:txBody>
      </p:sp>
    </p:spTree>
    <p:extLst>
      <p:ext uri="{BB962C8B-B14F-4D97-AF65-F5344CB8AC3E}">
        <p14:creationId xmlns:p14="http://schemas.microsoft.com/office/powerpoint/2010/main" val="3595580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pPr marL="0" indent="0">
              <a:buNone/>
            </a:pPr>
            <a:r>
              <a:rPr lang="es-PE" dirty="0"/>
              <a:t>Implementar la base de datos “Promotora Educativa Shalom Sociedad </a:t>
            </a:r>
            <a:r>
              <a:rPr lang="es-PE" dirty="0" err="1"/>
              <a:t>Anonima</a:t>
            </a:r>
            <a:r>
              <a:rPr lang="es-PE" dirty="0"/>
              <a:t>” permitirá:</a:t>
            </a:r>
          </a:p>
          <a:p>
            <a:endParaRPr lang="es-PE" dirty="0"/>
          </a:p>
          <a:p>
            <a:pPr lvl="0"/>
            <a:r>
              <a:rPr lang="es-PE" dirty="0"/>
              <a:t>Gestionar los servicios de proceso de matricula de alumnos de “Promotora Educativa Shalom Sociedad </a:t>
            </a:r>
            <a:r>
              <a:rPr lang="es-PE" dirty="0" err="1"/>
              <a:t>Anonima</a:t>
            </a:r>
            <a:r>
              <a:rPr lang="es-PE" dirty="0"/>
              <a:t>”.</a:t>
            </a:r>
          </a:p>
          <a:p>
            <a:endParaRPr lang="es-PE" dirty="0"/>
          </a:p>
          <a:p>
            <a:pPr lvl="0"/>
            <a:r>
              <a:rPr lang="es-PE" dirty="0"/>
              <a:t>Gestionar los servicios de inscripción de alumnos de “Promotora Educativa Shalom Sociedad </a:t>
            </a:r>
            <a:r>
              <a:rPr lang="es-PE" dirty="0" err="1"/>
              <a:t>Anonima</a:t>
            </a:r>
            <a:r>
              <a:rPr lang="es-PE" dirty="0"/>
              <a:t>” de manera segura y controlada.</a:t>
            </a:r>
          </a:p>
          <a:p>
            <a:endParaRPr lang="es-PE" dirty="0"/>
          </a:p>
        </p:txBody>
      </p:sp>
      <p:sp>
        <p:nvSpPr>
          <p:cNvPr id="3" name="2 Título"/>
          <p:cNvSpPr>
            <a:spLocks noGrp="1"/>
          </p:cNvSpPr>
          <p:nvPr>
            <p:ph type="title"/>
          </p:nvPr>
        </p:nvSpPr>
        <p:spPr/>
        <p:txBody>
          <a:bodyPr/>
          <a:lstStyle/>
          <a:p>
            <a:pPr lvl="0"/>
            <a:r>
              <a:rPr lang="es-PE" sz="4800" b="1" dirty="0" err="1"/>
              <a:t>Justificacion</a:t>
            </a:r>
            <a:r>
              <a:rPr lang="es-PE" sz="4800" b="1" dirty="0"/>
              <a:t> del Proyecto</a:t>
            </a:r>
            <a:r>
              <a:rPr lang="es-PE" b="1" dirty="0"/>
              <a:t/>
            </a:r>
            <a:br>
              <a:rPr lang="es-PE" b="1" dirty="0"/>
            </a:br>
            <a:endParaRPr lang="es-PE" dirty="0"/>
          </a:p>
        </p:txBody>
      </p:sp>
    </p:spTree>
    <p:extLst>
      <p:ext uri="{BB962C8B-B14F-4D97-AF65-F5344CB8AC3E}">
        <p14:creationId xmlns:p14="http://schemas.microsoft.com/office/powerpoint/2010/main" val="3224734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10000"/>
          </a:bodyPr>
          <a:lstStyle/>
          <a:p>
            <a:pPr marL="0" indent="0">
              <a:buNone/>
            </a:pPr>
            <a:r>
              <a:rPr lang="es-PE" dirty="0"/>
              <a:t>Los beneficiarios directos de este proyecto son:</a:t>
            </a:r>
          </a:p>
          <a:p>
            <a:pPr lvl="0"/>
            <a:r>
              <a:rPr lang="es-PE" dirty="0"/>
              <a:t>“Promotora Educativa Shalom Sociedad </a:t>
            </a:r>
            <a:r>
              <a:rPr lang="es-PE" dirty="0" err="1"/>
              <a:t>Anonima</a:t>
            </a:r>
            <a:r>
              <a:rPr lang="es-PE" dirty="0"/>
              <a:t>” que necesitan una base de datos para gestionar proceso de matrícula de alumnos.</a:t>
            </a:r>
          </a:p>
          <a:p>
            <a:pPr lvl="0"/>
            <a:r>
              <a:rPr lang="es-PE" dirty="0"/>
              <a:t>Colegios que desean llevar un registro de procesos de matrícula de sus alumnos.</a:t>
            </a:r>
          </a:p>
          <a:p>
            <a:pPr marL="0" indent="0">
              <a:buNone/>
            </a:pPr>
            <a:r>
              <a:rPr lang="es-PE" dirty="0"/>
              <a:t>Los beneficiarios indirectos de este proyecto:</a:t>
            </a:r>
          </a:p>
          <a:p>
            <a:pPr lvl="0"/>
            <a:r>
              <a:rPr lang="es-PE" dirty="0"/>
              <a:t>Los alumnos, ya que se tendrán guardados todos sus datos para futuras inscripciones o matriculas.</a:t>
            </a:r>
          </a:p>
          <a:p>
            <a:r>
              <a:rPr lang="es-PE" dirty="0"/>
              <a:t>Los alumnos nuevos que se registren se guardaran sus datos.</a:t>
            </a:r>
            <a:endParaRPr lang="es-PE" dirty="0"/>
          </a:p>
        </p:txBody>
      </p:sp>
      <p:sp>
        <p:nvSpPr>
          <p:cNvPr id="3" name="2 Título"/>
          <p:cNvSpPr>
            <a:spLocks noGrp="1"/>
          </p:cNvSpPr>
          <p:nvPr>
            <p:ph type="title"/>
          </p:nvPr>
        </p:nvSpPr>
        <p:spPr/>
        <p:txBody>
          <a:bodyPr/>
          <a:lstStyle/>
          <a:p>
            <a:r>
              <a:rPr lang="es-PE" sz="4800" dirty="0" err="1" smtClean="0"/>
              <a:t>Justificacion</a:t>
            </a:r>
            <a:r>
              <a:rPr lang="es-PE" sz="4800" dirty="0" smtClean="0"/>
              <a:t> del Proyecto</a:t>
            </a:r>
            <a:endParaRPr lang="es-PE" dirty="0"/>
          </a:p>
        </p:txBody>
      </p:sp>
    </p:spTree>
    <p:extLst>
      <p:ext uri="{BB962C8B-B14F-4D97-AF65-F5344CB8AC3E}">
        <p14:creationId xmlns:p14="http://schemas.microsoft.com/office/powerpoint/2010/main" val="799520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85000" lnSpcReduction="20000"/>
          </a:bodyPr>
          <a:lstStyle/>
          <a:p>
            <a:pPr lvl="0"/>
            <a:r>
              <a:rPr lang="es-PE" dirty="0"/>
              <a:t>Proveer soluciones de software a la gestión de procesos  de matricula de alumnos a un colegio, buscando permanentemente la diferenciación por la calidad del servicio y la satisfacción del alumno.</a:t>
            </a:r>
          </a:p>
          <a:p>
            <a:endParaRPr lang="es-PE" dirty="0"/>
          </a:p>
          <a:p>
            <a:pPr lvl="0"/>
            <a:r>
              <a:rPr lang="es-PE" dirty="0"/>
              <a:t>Hacer que el colegio beneficiado con la base de datos sea elegido por los solicitantes  como su colegio favorito al ver la calidad de las propuestas  servicio  y el estricto cumplimiento de los compromisos.</a:t>
            </a:r>
          </a:p>
          <a:p>
            <a:pPr marL="0" indent="0">
              <a:buNone/>
            </a:pPr>
            <a:r>
              <a:rPr lang="es-PE" dirty="0"/>
              <a:t> </a:t>
            </a:r>
          </a:p>
          <a:p>
            <a:pPr lvl="0"/>
            <a:r>
              <a:rPr lang="es-PE" dirty="0"/>
              <a:t>Lograr que el colegio que se beneficie con nuestro proyecto tenga la innovación y la búsqueda permanente de la excelencia, para que estas sean las bases para un crecimiento sustentable que aseguren su futuro como empresa.</a:t>
            </a:r>
          </a:p>
          <a:p>
            <a:endParaRPr lang="es-PE" dirty="0"/>
          </a:p>
        </p:txBody>
      </p:sp>
      <p:sp>
        <p:nvSpPr>
          <p:cNvPr id="3" name="2 Título"/>
          <p:cNvSpPr>
            <a:spLocks noGrp="1"/>
          </p:cNvSpPr>
          <p:nvPr>
            <p:ph type="title"/>
          </p:nvPr>
        </p:nvSpPr>
        <p:spPr/>
        <p:txBody>
          <a:bodyPr/>
          <a:lstStyle/>
          <a:p>
            <a:r>
              <a:rPr lang="es-PE" dirty="0" smtClean="0"/>
              <a:t>Objetivos del Proyecto</a:t>
            </a:r>
            <a:endParaRPr lang="es-PE" dirty="0"/>
          </a:p>
        </p:txBody>
      </p:sp>
    </p:spTree>
    <p:extLst>
      <p:ext uri="{BB962C8B-B14F-4D97-AF65-F5344CB8AC3E}">
        <p14:creationId xmlns:p14="http://schemas.microsoft.com/office/powerpoint/2010/main" val="345269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62500" lnSpcReduction="20000"/>
          </a:bodyPr>
          <a:lstStyle/>
          <a:p>
            <a:r>
              <a:rPr lang="es-PE" dirty="0"/>
              <a:t>El colegio privado SAN JUAN BAUTISTA es una institución educativa al servicio de la educación de nivel Inicial, Primaria y Secundaria.</a:t>
            </a:r>
          </a:p>
          <a:p>
            <a:r>
              <a:rPr lang="es-PE" dirty="0"/>
              <a:t>El solicitante comienza acercándose a las instalaciones del colegio para dirigirse  a la oficina administrativa donde le brindara la información, al aceptar las normas y, los términos y condiciones, procede a pagar para realizar la evaluación psicología al postulante. Luego de pasar la evaluación psicología se procede a registrar en una ficha de inscripción los datos personales del estudiante y el solicitante deberá realizar el pago del 50% matricula. Luego se le solicita presentar una lista de documentos (el certificado de estudio, partida de nacimiento y copia de DNI), en un plazo máximo de 15 días hábiles acompañado del 50% restante del pago de la matrícula.</a:t>
            </a:r>
          </a:p>
          <a:p>
            <a:r>
              <a:rPr lang="es-PE" dirty="0"/>
              <a:t>El área administrativa empieza a registrar la ficha de matrícula verificando los documentos presentados. Se genera su cronograma de pagos y su boleta de matrícula, y al solicitante se le entrega las copias de la boleta de pagos realizados. Seguido de esto, al nuevo alumno se le indica le fecha de inicio de las clases al nivel elegido y la explicación correcta del Reglamento académico entregándole a la vez su uniforme y sus útiles.</a:t>
            </a:r>
          </a:p>
          <a:p>
            <a:r>
              <a:rPr lang="es-PE" dirty="0"/>
              <a:t>El área administrativa procede a cerrar la ficha de inscripción y concluye con el proceso de matrícula.</a:t>
            </a:r>
          </a:p>
          <a:p>
            <a:endParaRPr lang="es-PE" dirty="0"/>
          </a:p>
        </p:txBody>
      </p:sp>
      <p:sp>
        <p:nvSpPr>
          <p:cNvPr id="3" name="2 Título"/>
          <p:cNvSpPr>
            <a:spLocks noGrp="1"/>
          </p:cNvSpPr>
          <p:nvPr>
            <p:ph type="title"/>
          </p:nvPr>
        </p:nvSpPr>
        <p:spPr/>
        <p:txBody>
          <a:bodyPr/>
          <a:lstStyle/>
          <a:p>
            <a:r>
              <a:rPr lang="es-PE" dirty="0" smtClean="0"/>
              <a:t>Definición y alcance</a:t>
            </a:r>
            <a:endParaRPr lang="es-PE" dirty="0"/>
          </a:p>
        </p:txBody>
      </p:sp>
    </p:spTree>
    <p:extLst>
      <p:ext uri="{BB962C8B-B14F-4D97-AF65-F5344CB8AC3E}">
        <p14:creationId xmlns:p14="http://schemas.microsoft.com/office/powerpoint/2010/main" val="2047074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dirty="0" smtClean="0"/>
              <a:t>Entregables</a:t>
            </a:r>
            <a:endParaRPr lang="es-PE" dirty="0"/>
          </a:p>
        </p:txBody>
      </p:sp>
      <p:pic>
        <p:nvPicPr>
          <p:cNvPr id="4" name="3 Marcador de contenido"/>
          <p:cNvPicPr>
            <a:picLocks noGrp="1"/>
          </p:cNvPicPr>
          <p:nvPr>
            <p:ph idx="1"/>
          </p:nvPr>
        </p:nvPicPr>
        <p:blipFill rotWithShape="1">
          <a:blip r:embed="rId2">
            <a:extLst>
              <a:ext uri="{28A0092B-C50C-407E-A947-70E740481C1C}">
                <a14:useLocalDpi xmlns:a14="http://schemas.microsoft.com/office/drawing/2010/main" val="0"/>
              </a:ext>
            </a:extLst>
          </a:blip>
          <a:srcRect b="8389"/>
          <a:stretch/>
        </p:blipFill>
        <p:spPr bwMode="auto">
          <a:xfrm>
            <a:off x="539552" y="1916832"/>
            <a:ext cx="8136904" cy="46085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83765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dirty="0"/>
              <a:t>Entregables</a:t>
            </a:r>
          </a:p>
        </p:txBody>
      </p:sp>
      <p:pic>
        <p:nvPicPr>
          <p:cNvPr id="4" name="3 Marcador de contenido" descr="Resultado de imagen para registro de ficha de matricula"/>
          <p:cNvPicPr>
            <a:picLocks noGrp="1"/>
          </p:cNvPicPr>
          <p:nvPr>
            <p:ph idx="1"/>
          </p:nvPr>
        </p:nvPicPr>
        <p:blipFill rotWithShape="1">
          <a:blip r:embed="rId2">
            <a:extLst>
              <a:ext uri="{28A0092B-C50C-407E-A947-70E740481C1C}">
                <a14:useLocalDpi xmlns:a14="http://schemas.microsoft.com/office/drawing/2010/main" val="0"/>
              </a:ext>
            </a:extLst>
          </a:blip>
          <a:srcRect t="23319" b="7477"/>
          <a:stretch/>
        </p:blipFill>
        <p:spPr bwMode="auto">
          <a:xfrm>
            <a:off x="938212" y="2265556"/>
            <a:ext cx="7267575" cy="38429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28411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rtoné">
  <a:themeElements>
    <a:clrScheme name="Cartoné">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Cartoné">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rtoné">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28</TotalTime>
  <Words>837</Words>
  <Application>Microsoft Office PowerPoint</Application>
  <PresentationFormat>Presentación en pantalla (4:3)</PresentationFormat>
  <Paragraphs>55</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Cartoné</vt:lpstr>
      <vt:lpstr>Proyecto Final – Base de Datos “Promotora Educativa Shalom Sociedad Anonima”</vt:lpstr>
      <vt:lpstr>Resumen </vt:lpstr>
      <vt:lpstr>Introducción</vt:lpstr>
      <vt:lpstr>Justificacion del Proyecto </vt:lpstr>
      <vt:lpstr>Justificacion del Proyecto</vt:lpstr>
      <vt:lpstr>Objetivos del Proyecto</vt:lpstr>
      <vt:lpstr>Definición y alcance</vt:lpstr>
      <vt:lpstr>Entregables</vt:lpstr>
      <vt:lpstr>Entregables</vt:lpstr>
      <vt:lpstr>Entregables</vt:lpstr>
      <vt:lpstr>Entregables</vt:lpstr>
      <vt:lpstr>Entregables</vt:lpstr>
      <vt:lpstr>Conclusiones</vt:lpstr>
      <vt:lpstr>Recomendaciones</vt:lpstr>
      <vt:lpstr>Glosario</vt:lpstr>
      <vt:lpstr>Anexos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 Base de Datos “Promotora Educativa Shalom Sociedad Anonima”</dc:title>
  <dc:creator>MARCOS PAZ</dc:creator>
  <cp:lastModifiedBy>MARCOS PAZ</cp:lastModifiedBy>
  <cp:revision>3</cp:revision>
  <dcterms:created xsi:type="dcterms:W3CDTF">2018-12-07T09:25:41Z</dcterms:created>
  <dcterms:modified xsi:type="dcterms:W3CDTF">2018-12-07T09:54:36Z</dcterms:modified>
</cp:coreProperties>
</file>