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2"/>
  </p:sldMasterIdLst>
  <p:notesMasterIdLst>
    <p:notesMasterId r:id="rId13"/>
  </p:notesMasterIdLst>
  <p:handoutMasterIdLst>
    <p:handoutMasterId r:id="rId14"/>
  </p:handoutMasterIdLst>
  <p:sldIdLst>
    <p:sldId id="256" r:id="rId3"/>
    <p:sldId id="257" r:id="rId4"/>
    <p:sldId id="263" r:id="rId5"/>
    <p:sldId id="264" r:id="rId6"/>
    <p:sldId id="266" r:id="rId7"/>
    <p:sldId id="269" r:id="rId8"/>
    <p:sldId id="267" r:id="rId9"/>
    <p:sldId id="262" r:id="rId10"/>
    <p:sldId id="268" r:id="rId11"/>
    <p:sldId id="260" r:id="rId12"/>
  </p:sldIdLst>
  <p:sldSz cx="9144000" cy="5143500" type="screen16x9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4D7"/>
    <a:srgbClr val="3198E5"/>
    <a:srgbClr val="123A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1FECB4D8-DB02-4DC6-A0A2-4F2EBAE1DC90}" styleName="Style moyen 1 - Accentuation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2" autoAdjust="0"/>
    <p:restoredTop sz="94660"/>
  </p:normalViewPr>
  <p:slideViewPr>
    <p:cSldViewPr snapToGrid="0" snapToObjects="1">
      <p:cViewPr varScale="1">
        <p:scale>
          <a:sx n="152" d="100"/>
          <a:sy n="152" d="100"/>
        </p:scale>
        <p:origin x="234" y="7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230A23-3E98-F64D-859B-DE462771A158}" type="datetimeFigureOut">
              <a:t>11/12/2017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8DBF0C-04E2-7C4F-92D3-BB9F31F7BD3A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1870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7CB225-CFDD-4741-B30E-823F9AEB6E4E}" type="datetimeFigureOut">
              <a:rPr lang="fr-FR" smtClean="0"/>
              <a:t>11/12/2017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B4CB13-16D0-42AE-AD3B-05D1BBBEBF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79352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590441" y="662334"/>
            <a:ext cx="7793216" cy="487434"/>
          </a:xfrm>
          <a:prstGeom prst="rect">
            <a:avLst/>
          </a:prstGeom>
        </p:spPr>
        <p:txBody>
          <a:bodyPr tIns="0" bIns="0" anchor="t" anchorCtr="0">
            <a:noAutofit/>
          </a:bodyPr>
          <a:lstStyle>
            <a:lvl1pPr marL="457200" indent="-457200" algn="l">
              <a:buFontTx/>
              <a:buBlip>
                <a:blip r:embed="rId3"/>
              </a:buBlip>
              <a:defRPr sz="3000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fr-FR" dirty="0"/>
              <a:t>TITRE DE VOTRE PRÉSENTATION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1181101" y="1149768"/>
            <a:ext cx="5181600" cy="338554"/>
          </a:xfrm>
          <a:prstGeom prst="rect">
            <a:avLst/>
          </a:prstGeom>
        </p:spPr>
        <p:txBody>
          <a:bodyPr wrap="square" lIns="0" tIns="0" bIns="0">
            <a:spAutoFit/>
          </a:bodyPr>
          <a:lstStyle>
            <a:lvl1pPr marL="0" indent="0" algn="l">
              <a:buNone/>
              <a:defRPr sz="2200">
                <a:solidFill>
                  <a:srgbClr val="3198E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/>
              <a:t>PLACEZ VOTRE SOUS TITRE ICI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8171560" y="4767263"/>
            <a:ext cx="972440" cy="273844"/>
          </a:xfrm>
        </p:spPr>
        <p:txBody>
          <a:bodyPr/>
          <a:lstStyle>
            <a:lvl1pPr>
              <a:defRPr sz="800">
                <a:solidFill>
                  <a:srgbClr val="3198E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5BBF241E-D95D-F947-BD40-BA0B1092A59D}" type="datetimeFigureOut">
              <a:rPr lang="fr-FR" smtClean="0"/>
              <a:pPr/>
              <a:t>11/12/2017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0694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vec légen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1792288" y="3812977"/>
            <a:ext cx="5486400" cy="425054"/>
          </a:xfrm>
          <a:prstGeom prst="rect">
            <a:avLst/>
          </a:prstGeom>
        </p:spPr>
        <p:txBody>
          <a:bodyPr anchor="b">
            <a:noAutofit/>
          </a:bodyPr>
          <a:lstStyle>
            <a:lvl1pPr marL="457200" indent="-457200" algn="l">
              <a:buSzPct val="120000"/>
              <a:buFontTx/>
              <a:buBlip>
                <a:blip r:embed="rId3"/>
              </a:buBlip>
              <a:defRPr sz="2600" b="1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fr-FR" dirty="0"/>
              <a:t>Contenu</a:t>
            </a:r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962121"/>
            <a:ext cx="5486400" cy="2747818"/>
          </a:xfrm>
          <a:prstGeom prst="rect">
            <a:avLst/>
          </a:prstGeom>
          <a:ln w="57150" cap="sq" cmpd="sng">
            <a:solidFill>
              <a:srgbClr val="3198E5"/>
            </a:solidFill>
            <a:miter lim="800000"/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800">
                <a:solidFill>
                  <a:srgbClr val="3198E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2286000" y="4238030"/>
            <a:ext cx="4992688" cy="4387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5BBF241E-D95D-F947-BD40-BA0B1092A59D}" type="datetimeFigureOut">
              <a:rPr lang="fr-FR" smtClean="0"/>
              <a:pPr/>
              <a:t>11/12/2017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Espace réservé du texte 10"/>
          <p:cNvSpPr>
            <a:spLocks noGrp="1"/>
          </p:cNvSpPr>
          <p:nvPr>
            <p:ph type="body" sz="quarter" idx="14" hasCustomPrompt="1"/>
          </p:nvPr>
        </p:nvSpPr>
        <p:spPr>
          <a:xfrm>
            <a:off x="317421" y="358311"/>
            <a:ext cx="3557405" cy="27282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150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fr-FR"/>
              <a:t>RAPPEL DU TITRE DU CHAPITRE</a:t>
            </a:r>
          </a:p>
        </p:txBody>
      </p:sp>
      <p:sp>
        <p:nvSpPr>
          <p:cNvPr id="10" name="Espace réservé du texte 10"/>
          <p:cNvSpPr>
            <a:spLocks noGrp="1"/>
          </p:cNvSpPr>
          <p:nvPr>
            <p:ph type="body" sz="quarter" idx="15" hasCustomPrompt="1"/>
          </p:nvPr>
        </p:nvSpPr>
        <p:spPr>
          <a:xfrm>
            <a:off x="317421" y="116918"/>
            <a:ext cx="2273379" cy="24139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60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fr-FR"/>
              <a:t>Chapitre 1</a:t>
            </a:r>
          </a:p>
        </p:txBody>
      </p:sp>
    </p:spTree>
    <p:extLst>
      <p:ext uri="{BB962C8B-B14F-4D97-AF65-F5344CB8AC3E}">
        <p14:creationId xmlns:p14="http://schemas.microsoft.com/office/powerpoint/2010/main" val="3034935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Chapitr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3780753" y="1488323"/>
            <a:ext cx="4280049" cy="1291587"/>
          </a:xfrm>
          <a:prstGeom prst="rect">
            <a:avLst/>
          </a:prstGeom>
        </p:spPr>
        <p:txBody>
          <a:bodyPr tIns="0" bIns="0" anchor="t">
            <a:normAutofit/>
          </a:bodyPr>
          <a:lstStyle>
            <a:lvl1pPr algn="l">
              <a:lnSpc>
                <a:spcPts val="3780"/>
              </a:lnSpc>
              <a:defRPr sz="3400" b="0" cap="all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fr-FR" dirty="0"/>
              <a:t>PLACEZ LE TITRE </a:t>
            </a:r>
            <a:br>
              <a:rPr lang="fr-FR" dirty="0"/>
            </a:br>
            <a:r>
              <a:rPr lang="fr-FR" dirty="0"/>
              <a:t>DU CHAPITRE ICI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5BBF241E-D95D-F947-BD40-BA0B1092A59D}" type="datetimeFigureOut">
              <a:rPr lang="fr-FR" smtClean="0"/>
              <a:pPr/>
              <a:t>11/12/2017</a:t>
            </a:fld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Sous-titre 2"/>
          <p:cNvSpPr>
            <a:spLocks noGrp="1"/>
          </p:cNvSpPr>
          <p:nvPr>
            <p:ph type="subTitle" idx="13" hasCustomPrompt="1"/>
          </p:nvPr>
        </p:nvSpPr>
        <p:spPr>
          <a:xfrm>
            <a:off x="3358120" y="1027282"/>
            <a:ext cx="3188535" cy="400110"/>
          </a:xfrm>
          <a:prstGeom prst="rect">
            <a:avLst/>
          </a:prstGeom>
        </p:spPr>
        <p:txBody>
          <a:bodyPr wrap="square" lIns="0" tIns="0" bIns="0">
            <a:spAutoFit/>
          </a:bodyPr>
          <a:lstStyle>
            <a:lvl1pPr marL="342900" indent="-342900" algn="l">
              <a:buSzPct val="120000"/>
              <a:buFontTx/>
              <a:buBlip>
                <a:blip r:embed="rId3"/>
              </a:buBlip>
              <a:defRPr sz="2600" baseline="0">
                <a:solidFill>
                  <a:srgbClr val="3198E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/>
              <a:t> Chapitre 1</a:t>
            </a:r>
          </a:p>
        </p:txBody>
      </p:sp>
    </p:spTree>
    <p:extLst>
      <p:ext uri="{BB962C8B-B14F-4D97-AF65-F5344CB8AC3E}">
        <p14:creationId xmlns:p14="http://schemas.microsoft.com/office/powerpoint/2010/main" val="918733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ction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5BBF241E-D95D-F947-BD40-BA0B1092A59D}" type="datetimeFigureOut">
              <a:rPr lang="fr-FR" smtClean="0"/>
              <a:pPr/>
              <a:t>11/12/2017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sz="quarter" idx="14" hasCustomPrompt="1"/>
          </p:nvPr>
        </p:nvSpPr>
        <p:spPr>
          <a:xfrm>
            <a:off x="2657341" y="2281999"/>
            <a:ext cx="3309937" cy="453402"/>
          </a:xfrm>
          <a:prstGeom prst="rect">
            <a:avLst/>
          </a:prstGeom>
        </p:spPr>
        <p:txBody>
          <a:bodyPr vert="horz" lIns="0" bIns="0"/>
          <a:lstStyle>
            <a:lvl1pPr marL="342900" indent="-342900">
              <a:buSzPct val="120000"/>
              <a:buFontTx/>
              <a:buBlip>
                <a:blip r:embed="rId3"/>
              </a:buBlip>
              <a:defRPr sz="2600">
                <a:solidFill>
                  <a:srgbClr val="3198E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fr-FR" dirty="0"/>
              <a:t> Chapitre 1</a:t>
            </a:r>
          </a:p>
        </p:txBody>
      </p:sp>
      <p:sp>
        <p:nvSpPr>
          <p:cNvPr id="15" name="Espace réservé du texte 14"/>
          <p:cNvSpPr>
            <a:spLocks noGrp="1"/>
          </p:cNvSpPr>
          <p:nvPr>
            <p:ph type="body" sz="quarter" idx="15" hasCustomPrompt="1"/>
          </p:nvPr>
        </p:nvSpPr>
        <p:spPr>
          <a:xfrm>
            <a:off x="3168606" y="2770738"/>
            <a:ext cx="4201449" cy="1269460"/>
          </a:xfrm>
          <a:prstGeom prst="rect">
            <a:avLst/>
          </a:prstGeom>
        </p:spPr>
        <p:txBody>
          <a:bodyPr vert="horz" lIns="0" tIns="0" bIns="0"/>
          <a:lstStyle>
            <a:lvl1pPr marL="0" indent="0">
              <a:lnSpc>
                <a:spcPts val="3840"/>
              </a:lnSpc>
              <a:buFontTx/>
              <a:buNone/>
              <a:defRPr sz="3400" baseline="0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fr-FR" dirty="0"/>
              <a:t>PLACEZ LE TITRE DU CHAPITRE ICI</a:t>
            </a:r>
          </a:p>
        </p:txBody>
      </p:sp>
    </p:spTree>
    <p:extLst>
      <p:ext uri="{BB962C8B-B14F-4D97-AF65-F5344CB8AC3E}">
        <p14:creationId xmlns:p14="http://schemas.microsoft.com/office/powerpoint/2010/main" val="2712229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309039" y="114258"/>
            <a:ext cx="1467142" cy="244053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160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fr-FR" dirty="0"/>
              <a:t>Chapitre 1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562517" y="1119615"/>
            <a:ext cx="7887629" cy="3394472"/>
          </a:xfrm>
          <a:prstGeom prst="rect">
            <a:avLst/>
          </a:prstGeom>
        </p:spPr>
        <p:txBody>
          <a:bodyPr/>
          <a:lstStyle>
            <a:lvl1pPr marL="342900" indent="-342900">
              <a:buSzPct val="120000"/>
              <a:buFontTx/>
              <a:buBlip>
                <a:blip r:embed="rId3"/>
              </a:buBlip>
              <a:defRPr sz="2600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>
              <a:defRPr sz="200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80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60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60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</a:lstStyle>
          <a:p>
            <a:pPr lvl="0"/>
            <a:r>
              <a:rPr lang="fr-FR" dirty="0"/>
              <a:t> Contenu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5BBF241E-D95D-F947-BD40-BA0B1092A59D}" type="datetimeFigureOut">
              <a:rPr lang="fr-FR" smtClean="0"/>
              <a:pPr/>
              <a:t>11/12/2017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1" name="Espace réservé du texte 10"/>
          <p:cNvSpPr>
            <a:spLocks noGrp="1"/>
          </p:cNvSpPr>
          <p:nvPr>
            <p:ph type="body" sz="quarter" idx="13" hasCustomPrompt="1"/>
          </p:nvPr>
        </p:nvSpPr>
        <p:spPr>
          <a:xfrm>
            <a:off x="317421" y="358311"/>
            <a:ext cx="3557405" cy="27282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150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fr-FR" dirty="0"/>
              <a:t>RAPPEL DU TITRE DU CHAPITRE</a:t>
            </a:r>
          </a:p>
        </p:txBody>
      </p:sp>
    </p:spTree>
    <p:extLst>
      <p:ext uri="{BB962C8B-B14F-4D97-AF65-F5344CB8AC3E}">
        <p14:creationId xmlns:p14="http://schemas.microsoft.com/office/powerpoint/2010/main" val="3294668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u texte 10"/>
          <p:cNvSpPr>
            <a:spLocks noGrp="1"/>
          </p:cNvSpPr>
          <p:nvPr>
            <p:ph type="body" sz="quarter" idx="13" hasCustomPrompt="1"/>
          </p:nvPr>
        </p:nvSpPr>
        <p:spPr>
          <a:xfrm>
            <a:off x="317421" y="358311"/>
            <a:ext cx="3557405" cy="27282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150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fr-FR"/>
              <a:t>RAPPEL DU TITRE DU CHAPITRE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087320" y="1694935"/>
            <a:ext cx="3251110" cy="2545556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6530" y="1694935"/>
            <a:ext cx="3296822" cy="254555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342900" indent="-342900">
              <a:buFontTx/>
              <a:buNone/>
              <a:defRPr lang="fr-FR"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lang="fr-FR" sz="2400"/>
            </a:lvl2pPr>
            <a:lvl3pPr>
              <a:defRPr lang="fr-FR" sz="2000"/>
            </a:lvl3pPr>
            <a:lvl4pPr>
              <a:defRPr lang="fr-FR" sz="1800"/>
            </a:lvl4pPr>
            <a:lvl5pPr>
              <a:defRPr lang="fr-FR" sz="1800"/>
            </a:lvl5pPr>
          </a:lstStyle>
          <a:p>
            <a:pPr marL="0" lvl="0" indent="0">
              <a:buFontTx/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5BBF241E-D95D-F947-BD40-BA0B1092A59D}" type="datetimeFigureOut">
              <a:rPr lang="fr-FR" smtClean="0"/>
              <a:pPr/>
              <a:t>11/12/2017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2" name="Titre 11"/>
          <p:cNvSpPr>
            <a:spLocks noGrp="1"/>
          </p:cNvSpPr>
          <p:nvPr>
            <p:ph type="title" hasCustomPrompt="1"/>
          </p:nvPr>
        </p:nvSpPr>
        <p:spPr>
          <a:xfrm>
            <a:off x="314226" y="116388"/>
            <a:ext cx="2491325" cy="22951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lnSpc>
                <a:spcPts val="1920"/>
              </a:lnSpc>
              <a:defRPr lang="fr-FR" sz="160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marL="0" lvl="0" algn="l"/>
            <a:r>
              <a:rPr lang="fr-FR" dirty="0"/>
              <a:t>Chapitre 1</a:t>
            </a:r>
          </a:p>
        </p:txBody>
      </p:sp>
      <p:sp>
        <p:nvSpPr>
          <p:cNvPr id="15" name="Espace réservé du texte 14"/>
          <p:cNvSpPr>
            <a:spLocks noGrp="1"/>
          </p:cNvSpPr>
          <p:nvPr>
            <p:ph type="body" sz="quarter" idx="15" hasCustomPrompt="1"/>
          </p:nvPr>
        </p:nvSpPr>
        <p:spPr>
          <a:xfrm>
            <a:off x="4569646" y="1105372"/>
            <a:ext cx="3124904" cy="589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>
              <a:buSzPct val="120000"/>
              <a:buFontTx/>
              <a:buBlip>
                <a:blip r:embed="rId3"/>
              </a:buBlip>
              <a:defRPr lang="fr-FR" sz="2600" baseline="0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>
              <a:defRPr lang="fr-FR" sz="2000">
                <a:solidFill>
                  <a:srgbClr val="000000"/>
                </a:solidFill>
                <a:latin typeface="SegoeBook"/>
                <a:cs typeface="SegoeBook"/>
              </a:defRPr>
            </a:lvl2pPr>
            <a:lvl3pPr>
              <a:defRPr lang="fr-FR" sz="1800">
                <a:solidFill>
                  <a:srgbClr val="000000"/>
                </a:solidFill>
                <a:latin typeface="SegoeBook"/>
                <a:cs typeface="SegoeBook"/>
              </a:defRPr>
            </a:lvl3pPr>
            <a:lvl4pPr>
              <a:defRPr lang="fr-FR" sz="1600">
                <a:latin typeface="SegoeBook"/>
                <a:cs typeface="SegoeBook"/>
              </a:defRPr>
            </a:lvl4pPr>
            <a:lvl5pPr>
              <a:defRPr lang="fr-FR" sz="1600">
                <a:latin typeface="SegoeBook"/>
                <a:cs typeface="SegoeBook"/>
              </a:defRPr>
            </a:lvl5pPr>
          </a:lstStyle>
          <a:p>
            <a:pPr lvl="0">
              <a:buSzPct val="120000"/>
              <a:buFontTx/>
              <a:buBlip>
                <a:blip r:embed="rId3"/>
              </a:buBlip>
            </a:pPr>
            <a:r>
              <a:rPr lang="fr-FR" dirty="0"/>
              <a:t> Contenu</a:t>
            </a:r>
          </a:p>
        </p:txBody>
      </p:sp>
      <p:sp>
        <p:nvSpPr>
          <p:cNvPr id="16" name="Espace réservé du texte 14"/>
          <p:cNvSpPr>
            <a:spLocks noGrp="1"/>
          </p:cNvSpPr>
          <p:nvPr>
            <p:ph type="body" sz="quarter" idx="16" hasCustomPrompt="1"/>
          </p:nvPr>
        </p:nvSpPr>
        <p:spPr>
          <a:xfrm>
            <a:off x="611560" y="1105372"/>
            <a:ext cx="3124904" cy="589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>
              <a:buSzPct val="121000"/>
              <a:buFontTx/>
              <a:buBlip>
                <a:blip r:embed="rId3"/>
              </a:buBlip>
              <a:defRPr lang="fr-FR" sz="2600" baseline="0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>
              <a:buSzPct val="120000"/>
              <a:buFontTx/>
              <a:buBlip>
                <a:blip r:embed="rId3"/>
              </a:buBlip>
            </a:pPr>
            <a:r>
              <a:rPr lang="fr-FR"/>
              <a:t>Contenu</a:t>
            </a:r>
          </a:p>
        </p:txBody>
      </p:sp>
    </p:spTree>
    <p:extLst>
      <p:ext uri="{BB962C8B-B14F-4D97-AF65-F5344CB8AC3E}">
        <p14:creationId xmlns:p14="http://schemas.microsoft.com/office/powerpoint/2010/main" val="1087509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317421" y="109206"/>
            <a:ext cx="1479899" cy="22595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160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fr-FR" dirty="0"/>
              <a:t>Chapitre 1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457200" indent="-457200">
              <a:buSzPct val="120000"/>
              <a:buFontTx/>
              <a:buBlip>
                <a:blip r:embed="rId3"/>
              </a:buBlip>
              <a:defRPr sz="2600" b="1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Contenu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6" y="1151335"/>
            <a:ext cx="3813123" cy="47982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457200" indent="-457200">
              <a:buSzPct val="120000"/>
              <a:buFontTx/>
              <a:buBlip>
                <a:blip r:embed="rId3"/>
              </a:buBlip>
              <a:defRPr sz="2600" b="1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Contenu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5BBF241E-D95D-F947-BD40-BA0B1092A59D}" type="datetimeFigureOut">
              <a:rPr lang="fr-FR" smtClean="0"/>
              <a:pPr/>
              <a:t>11/12/2017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1" name="Espace réservé du texte 10"/>
          <p:cNvSpPr>
            <a:spLocks noGrp="1"/>
          </p:cNvSpPr>
          <p:nvPr>
            <p:ph type="body" sz="quarter" idx="14" hasCustomPrompt="1"/>
          </p:nvPr>
        </p:nvSpPr>
        <p:spPr>
          <a:xfrm>
            <a:off x="317421" y="358311"/>
            <a:ext cx="3557405" cy="27282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150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fr-FR"/>
              <a:t>RAPPEL DU TITRE DU CHAPITRE</a:t>
            </a:r>
          </a:p>
        </p:txBody>
      </p:sp>
      <p:sp>
        <p:nvSpPr>
          <p:cNvPr id="13" name="Espace réservé du graphique 12"/>
          <p:cNvSpPr>
            <a:spLocks noGrp="1"/>
          </p:cNvSpPr>
          <p:nvPr>
            <p:ph type="chart" sz="quarter" idx="15"/>
          </p:nvPr>
        </p:nvSpPr>
        <p:spPr>
          <a:xfrm>
            <a:off x="528638" y="1928813"/>
            <a:ext cx="3656012" cy="2532062"/>
          </a:xfrm>
          <a:prstGeom prst="rect">
            <a:avLst/>
          </a:prstGeom>
          <a:ln w="57150" cap="sq" cmpd="sng">
            <a:solidFill>
              <a:srgbClr val="3198E5"/>
            </a:solidFill>
            <a:miter lim="800000"/>
          </a:ln>
        </p:spPr>
        <p:txBody>
          <a:bodyPr lIns="0" tIns="0" bIns="0" anchor="ctr" anchorCtr="0">
            <a:normAutofit/>
          </a:bodyPr>
          <a:lstStyle>
            <a:lvl1pPr marL="0" indent="0" algn="ctr">
              <a:buFontTx/>
              <a:buNone/>
              <a:defRPr sz="1800">
                <a:solidFill>
                  <a:srgbClr val="3198E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fr-FR"/>
              <a:t>Cliquez sur l'icône pour ajouter un graphique</a:t>
            </a:r>
          </a:p>
        </p:txBody>
      </p:sp>
      <p:sp>
        <p:nvSpPr>
          <p:cNvPr id="15" name="Espace réservé du graphique 14"/>
          <p:cNvSpPr>
            <a:spLocks noGrp="1"/>
          </p:cNvSpPr>
          <p:nvPr>
            <p:ph type="chart" sz="quarter" idx="16"/>
          </p:nvPr>
        </p:nvSpPr>
        <p:spPr>
          <a:xfrm>
            <a:off x="4705350" y="1928813"/>
            <a:ext cx="3752799" cy="2532062"/>
          </a:xfrm>
          <a:prstGeom prst="rect">
            <a:avLst/>
          </a:prstGeom>
          <a:ln w="57150" cap="sq" cmpd="sng">
            <a:solidFill>
              <a:srgbClr val="3198E5"/>
            </a:solidFill>
            <a:miter lim="800000"/>
          </a:ln>
        </p:spPr>
        <p:txBody>
          <a:bodyPr lIns="0" tIns="0" bIns="0" anchor="ctr" anchorCtr="0">
            <a:normAutofit/>
          </a:bodyPr>
          <a:lstStyle>
            <a:lvl1pPr marL="0" indent="0" algn="ctr">
              <a:buFontTx/>
              <a:buNone/>
              <a:defRPr sz="1800">
                <a:solidFill>
                  <a:srgbClr val="3198E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fr-FR"/>
              <a:t>Cliquez sur l'icône pour ajouter un graphique</a:t>
            </a:r>
          </a:p>
        </p:txBody>
      </p:sp>
    </p:spTree>
    <p:extLst>
      <p:ext uri="{BB962C8B-B14F-4D97-AF65-F5344CB8AC3E}">
        <p14:creationId xmlns:p14="http://schemas.microsoft.com/office/powerpoint/2010/main" val="3743057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5BBF241E-D95D-F947-BD40-BA0B1092A59D}" type="datetimeFigureOut">
              <a:rPr lang="fr-FR" smtClean="0"/>
              <a:pPr/>
              <a:t>11/12/2017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7" name="Espace réservé du texte 10"/>
          <p:cNvSpPr>
            <a:spLocks noGrp="1"/>
          </p:cNvSpPr>
          <p:nvPr>
            <p:ph type="body" sz="quarter" idx="13" hasCustomPrompt="1"/>
          </p:nvPr>
        </p:nvSpPr>
        <p:spPr>
          <a:xfrm>
            <a:off x="317421" y="358311"/>
            <a:ext cx="3557405" cy="27282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150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fr-FR"/>
              <a:t>RAPPEL DU TITRE DU CHAPITRE</a:t>
            </a:r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4" hasCustomPrompt="1"/>
          </p:nvPr>
        </p:nvSpPr>
        <p:spPr>
          <a:xfrm>
            <a:off x="314912" y="115910"/>
            <a:ext cx="2023708" cy="219622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0" indent="0">
              <a:buFontTx/>
              <a:buNone/>
              <a:defRPr lang="fr-FR" sz="1600">
                <a:solidFill>
                  <a:schemeClr val="bg1"/>
                </a:solidFill>
                <a:latin typeface="Segoe UI Semilight" panose="020B0402040204020203" pitchFamily="34" charset="0"/>
                <a:ea typeface="+mj-ea"/>
                <a:cs typeface="Segoe UI Semilight" panose="020B0402040204020203" pitchFamily="34" charset="0"/>
              </a:defRPr>
            </a:lvl1pPr>
            <a:lvl2pPr>
              <a:defRPr lang="fr-FR"/>
            </a:lvl2pPr>
            <a:lvl3pPr>
              <a:defRPr lang="fr-FR"/>
            </a:lvl3pPr>
            <a:lvl4pPr>
              <a:defRPr lang="fr-FR"/>
            </a:lvl4pPr>
            <a:lvl5pPr>
              <a:defRPr lang="fr-FR"/>
            </a:lvl5pPr>
          </a:lstStyle>
          <a:p>
            <a:pPr marL="0" lvl="0">
              <a:lnSpc>
                <a:spcPts val="1920"/>
              </a:lnSpc>
              <a:spcBef>
                <a:spcPct val="0"/>
              </a:spcBef>
              <a:buNone/>
            </a:pPr>
            <a:r>
              <a:rPr lang="fr-FR" dirty="0"/>
              <a:t>Chapitre 1</a:t>
            </a:r>
          </a:p>
        </p:txBody>
      </p:sp>
    </p:spTree>
    <p:extLst>
      <p:ext uri="{BB962C8B-B14F-4D97-AF65-F5344CB8AC3E}">
        <p14:creationId xmlns:p14="http://schemas.microsoft.com/office/powerpoint/2010/main" val="3882522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5BBF241E-D95D-F947-BD40-BA0B1092A59D}" type="datetimeFigureOut">
              <a:rPr lang="fr-FR" smtClean="0"/>
              <a:pPr/>
              <a:t>11/12/2017</a:t>
            </a:fld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6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</p:spPr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6252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au avec légen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039091" y="1685636"/>
            <a:ext cx="2247515" cy="280169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-342900">
              <a:spcBef>
                <a:spcPts val="300"/>
              </a:spcBef>
              <a:buFontTx/>
              <a:buNone/>
              <a:defRPr lang="fr-FR"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marL="0" lvl="0" indent="0">
              <a:buFontTx/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5BBF241E-D95D-F947-BD40-BA0B1092A59D}" type="datetimeFigureOut">
              <a:rPr lang="fr-FR" smtClean="0"/>
              <a:pPr/>
              <a:t>11/12/2017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3" name="Espace réservé du texte 10"/>
          <p:cNvSpPr>
            <a:spLocks noGrp="1"/>
          </p:cNvSpPr>
          <p:nvPr>
            <p:ph type="body" sz="quarter" idx="14" hasCustomPrompt="1"/>
          </p:nvPr>
        </p:nvSpPr>
        <p:spPr>
          <a:xfrm>
            <a:off x="317421" y="358311"/>
            <a:ext cx="3557405" cy="27282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150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fr-FR"/>
              <a:t>RAPPEL DU TITRE DU CHAPITRE</a:t>
            </a:r>
          </a:p>
        </p:txBody>
      </p:sp>
      <p:sp>
        <p:nvSpPr>
          <p:cNvPr id="14" name="Espace réservé du texte 9"/>
          <p:cNvSpPr>
            <a:spLocks noGrp="1"/>
          </p:cNvSpPr>
          <p:nvPr>
            <p:ph type="body" sz="quarter" idx="15" hasCustomPrompt="1"/>
          </p:nvPr>
        </p:nvSpPr>
        <p:spPr>
          <a:xfrm>
            <a:off x="323793" y="124792"/>
            <a:ext cx="2023708" cy="219622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0" indent="0">
              <a:buFontTx/>
              <a:buNone/>
              <a:defRPr lang="fr-FR" sz="1600">
                <a:solidFill>
                  <a:schemeClr val="bg1"/>
                </a:solidFill>
                <a:latin typeface="Segoe UI Semilight" panose="020B0402040204020203" pitchFamily="34" charset="0"/>
                <a:ea typeface="+mj-ea"/>
                <a:cs typeface="Segoe UI Semilight" panose="020B0402040204020203" pitchFamily="34" charset="0"/>
              </a:defRPr>
            </a:lvl1pPr>
            <a:lvl2pPr>
              <a:defRPr lang="fr-FR"/>
            </a:lvl2pPr>
            <a:lvl3pPr>
              <a:defRPr lang="fr-FR"/>
            </a:lvl3pPr>
            <a:lvl4pPr>
              <a:defRPr lang="fr-FR"/>
            </a:lvl4pPr>
            <a:lvl5pPr>
              <a:defRPr lang="fr-FR"/>
            </a:lvl5pPr>
          </a:lstStyle>
          <a:p>
            <a:pPr marL="0" lvl="0">
              <a:lnSpc>
                <a:spcPts val="1920"/>
              </a:lnSpc>
              <a:spcBef>
                <a:spcPct val="0"/>
              </a:spcBef>
              <a:buNone/>
            </a:pPr>
            <a:r>
              <a:rPr lang="fr-FR" dirty="0"/>
              <a:t>Chapitre 1</a:t>
            </a:r>
          </a:p>
        </p:txBody>
      </p:sp>
      <p:sp>
        <p:nvSpPr>
          <p:cNvPr id="18" name="Espace réservé du texte 17"/>
          <p:cNvSpPr>
            <a:spLocks noGrp="1"/>
          </p:cNvSpPr>
          <p:nvPr>
            <p:ph type="body" sz="quarter" idx="17" hasCustomPrompt="1"/>
          </p:nvPr>
        </p:nvSpPr>
        <p:spPr>
          <a:xfrm>
            <a:off x="568807" y="1176866"/>
            <a:ext cx="2694708" cy="50107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342900" indent="-342900">
              <a:buSzPct val="120000"/>
              <a:buFontTx/>
              <a:buBlip>
                <a:blip r:embed="rId3"/>
              </a:buBlip>
              <a:defRPr sz="2600" baseline="0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fr-FR"/>
              <a:t> Contenu</a:t>
            </a:r>
          </a:p>
        </p:txBody>
      </p:sp>
      <p:sp>
        <p:nvSpPr>
          <p:cNvPr id="22" name="Espace réservé du tableau 21"/>
          <p:cNvSpPr>
            <a:spLocks noGrp="1"/>
          </p:cNvSpPr>
          <p:nvPr>
            <p:ph type="tbl" sz="quarter" idx="19"/>
          </p:nvPr>
        </p:nvSpPr>
        <p:spPr>
          <a:xfrm>
            <a:off x="4210243" y="1190962"/>
            <a:ext cx="4476558" cy="3296371"/>
          </a:xfrm>
          <a:prstGeom prst="rect">
            <a:avLst/>
          </a:prstGeom>
          <a:ln w="57150" cap="sq" cmpd="sng">
            <a:solidFill>
              <a:srgbClr val="3198E5"/>
            </a:solidFill>
            <a:miter lim="800000"/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800">
                <a:solidFill>
                  <a:srgbClr val="3198E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fr-FR"/>
              <a:t>Cliquez sur l'icône pour ajouter un tableau</a:t>
            </a:r>
          </a:p>
        </p:txBody>
      </p:sp>
    </p:spTree>
    <p:extLst>
      <p:ext uri="{BB962C8B-B14F-4D97-AF65-F5344CB8AC3E}">
        <p14:creationId xmlns:p14="http://schemas.microsoft.com/office/powerpoint/2010/main" val="1248174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5BBF241E-D95D-F947-BD40-BA0B1092A59D}" type="datetimeFigureOut">
              <a:rPr lang="fr-FR" smtClean="0"/>
              <a:pPr/>
              <a:t>11/12/2017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447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50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Cercles de projet 2017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Du 11 au 15 décembre 2017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0959" y="232191"/>
            <a:ext cx="1204399" cy="430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2786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4"/>
          </p:nvPr>
        </p:nvSpPr>
        <p:spPr>
          <a:xfrm>
            <a:off x="3333747" y="2833144"/>
            <a:ext cx="5296686" cy="453402"/>
          </a:xfrm>
        </p:spPr>
        <p:txBody>
          <a:bodyPr/>
          <a:lstStyle/>
          <a:p>
            <a:r>
              <a:rPr lang="fr-FR" dirty="0"/>
              <a:t>C’est à vous de jouer !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7299" y="4310704"/>
            <a:ext cx="1733550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201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3"/>
          </p:nvPr>
        </p:nvSpPr>
        <p:spPr>
          <a:xfrm>
            <a:off x="2055413" y="275721"/>
            <a:ext cx="3188535" cy="400110"/>
          </a:xfrm>
        </p:spPr>
        <p:txBody>
          <a:bodyPr/>
          <a:lstStyle/>
          <a:p>
            <a:r>
              <a:rPr lang="fr-FR" dirty="0"/>
              <a:t>Les principes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3704060" y="2199905"/>
            <a:ext cx="4554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Mixité des compétences et des promotions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4284604" y="2771427"/>
            <a:ext cx="4546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Concurrence inter-équipes et inter-campus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3131532" y="1628383"/>
            <a:ext cx="5699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Implication intensive, sujet imposé et ambiance festive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4852178" y="3342948"/>
            <a:ext cx="2507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Seul le résultat compte</a:t>
            </a:r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0959" y="4468911"/>
            <a:ext cx="1204399" cy="430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414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2"/>
          <p:cNvSpPr txBox="1">
            <a:spLocks/>
          </p:cNvSpPr>
          <p:nvPr/>
        </p:nvSpPr>
        <p:spPr>
          <a:xfrm>
            <a:off x="457200" y="932667"/>
            <a:ext cx="8219256" cy="411628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fr-FR" sz="2800" dirty="0"/>
              <a:t>Pendant la semaine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2000" dirty="0"/>
              <a:t>Organisation libre dans les locaux</a:t>
            </a:r>
          </a:p>
          <a:p>
            <a:pPr marL="457200" lvl="1" indent="0">
              <a:buFont typeface="Arial"/>
              <a:buNone/>
            </a:pPr>
            <a:endParaRPr lang="fr-FR" sz="2000" dirty="0"/>
          </a:p>
          <a:p>
            <a:pPr marL="0" indent="0">
              <a:buFont typeface="Arial"/>
              <a:buNone/>
            </a:pPr>
            <a:r>
              <a:rPr lang="fr-FR" sz="2800" dirty="0"/>
              <a:t>Présentation des résultats : vendredi 15 décembre</a:t>
            </a:r>
            <a:endParaRPr lang="fr-FR" sz="24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2000" dirty="0"/>
              <a:t>Arrêt de la production à 12h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2000" dirty="0"/>
              <a:t>Démarrage des soutenances à 13h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fr-FR" sz="1600" dirty="0"/>
              <a:t>20 min par équipe (+5 min Q/R)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2000" dirty="0"/>
              <a:t>Toutes les équipes assistent à la soutenance des autres équipes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5615" y="4488674"/>
            <a:ext cx="1235233" cy="441155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298704" y="134112"/>
            <a:ext cx="4255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Organisation</a:t>
            </a:r>
          </a:p>
        </p:txBody>
      </p:sp>
    </p:spTree>
    <p:extLst>
      <p:ext uri="{BB962C8B-B14F-4D97-AF65-F5344CB8AC3E}">
        <p14:creationId xmlns:p14="http://schemas.microsoft.com/office/powerpoint/2010/main" val="1049640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158496" y="1755526"/>
            <a:ext cx="8790432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/>
              <a:t>Réaliser une application mobile permettant de filmer en y ajoutant des effets en réalité augmentée. </a:t>
            </a:r>
            <a:endParaRPr lang="fr-FR" sz="3600" dirty="0"/>
          </a:p>
          <a:p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298704" y="134112"/>
            <a:ext cx="4255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Sujet édition 2017</a:t>
            </a:r>
          </a:p>
        </p:txBody>
      </p:sp>
    </p:spTree>
    <p:extLst>
      <p:ext uri="{BB962C8B-B14F-4D97-AF65-F5344CB8AC3E}">
        <p14:creationId xmlns:p14="http://schemas.microsoft.com/office/powerpoint/2010/main" val="555609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texte 6"/>
          <p:cNvSpPr>
            <a:spLocks noGrp="1"/>
          </p:cNvSpPr>
          <p:nvPr>
            <p:ph type="body" sz="quarter" idx="16"/>
          </p:nvPr>
        </p:nvSpPr>
        <p:spPr>
          <a:xfrm>
            <a:off x="298703" y="873477"/>
            <a:ext cx="8008169" cy="589563"/>
          </a:xfrm>
        </p:spPr>
        <p:txBody>
          <a:bodyPr>
            <a:normAutofit/>
          </a:bodyPr>
          <a:lstStyle/>
          <a:p>
            <a:r>
              <a:rPr lang="fr-FR" dirty="0"/>
              <a:t>Fonctionnalité minimale / contraintes : 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77276" y="1492504"/>
            <a:ext cx="426290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fr-FR" dirty="0"/>
              <a:t>La vidéo réalisée via l’application devra durer entre 2 secondes et 2 minutes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fr-FR" dirty="0"/>
              <a:t>Ajout d’effets réalité augmentée (8 différents minimum)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fr-FR" dirty="0"/>
              <a:t>Ajout de filtres (5 différents minimum, implique reconnaissance faciale),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fr-FR" dirty="0"/>
              <a:t>Ajout de textures (ex : noir et blanc, sépia, </a:t>
            </a:r>
            <a:r>
              <a:rPr lang="fr-FR" dirty="0" err="1"/>
              <a:t>etc</a:t>
            </a:r>
            <a:r>
              <a:rPr lang="fr-FR" dirty="0"/>
              <a:t>).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fr-FR" dirty="0"/>
              <a:t>L’ajout des effets doit être limité aux vidéos enregistrées via l’application. 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298704" y="134112"/>
            <a:ext cx="4255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Consignes</a:t>
            </a:r>
          </a:p>
        </p:txBody>
      </p:sp>
      <p:pic>
        <p:nvPicPr>
          <p:cNvPr id="18" name="Imag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5615" y="4488674"/>
            <a:ext cx="1235233" cy="441155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7F0B9687-A9B1-48F2-BCD0-9E4173389F77}"/>
              </a:ext>
            </a:extLst>
          </p:cNvPr>
          <p:cNvSpPr txBox="1"/>
          <p:nvPr/>
        </p:nvSpPr>
        <p:spPr>
          <a:xfrm>
            <a:off x="4840386" y="1492504"/>
            <a:ext cx="426290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fr-FR" dirty="0"/>
              <a:t>Son : Ajout de musiques stockées sur le mobile de l’utilisateur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fr-FR" dirty="0"/>
              <a:t>Visionnage quasi immédiat après les prises de vues.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fr-FR" dirty="0"/>
              <a:t>Possibilité d’assembler plusieurs vidéos.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fr-FR" dirty="0"/>
              <a:t>Partager la vidéo (RS, Mail, SMS….)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fr-FR" dirty="0"/>
              <a:t>Format vidéo libre (en fonction de la technologie utilisée)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fr-FR" dirty="0"/>
              <a:t>Les effets devront être cohérent avec le thème choisi. </a:t>
            </a:r>
          </a:p>
        </p:txBody>
      </p:sp>
    </p:spTree>
    <p:extLst>
      <p:ext uri="{BB962C8B-B14F-4D97-AF65-F5344CB8AC3E}">
        <p14:creationId xmlns:p14="http://schemas.microsoft.com/office/powerpoint/2010/main" val="33346566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ZoneTexte 12"/>
          <p:cNvSpPr txBox="1"/>
          <p:nvPr/>
        </p:nvSpPr>
        <p:spPr>
          <a:xfrm>
            <a:off x="4888992" y="3324902"/>
            <a:ext cx="42550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le rendu se fera  en deux parties :</a:t>
            </a:r>
            <a:endParaRPr lang="fr-FR" sz="1400" dirty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fr-FR" sz="2000" dirty="0"/>
              <a:t>L’</a:t>
            </a:r>
            <a:r>
              <a:rPr lang="fr-FR" sz="2000" dirty="0" err="1"/>
              <a:t>apk</a:t>
            </a:r>
            <a:r>
              <a:rPr lang="fr-FR" sz="2000" dirty="0"/>
              <a:t> de l’application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fr-FR" sz="2000" dirty="0"/>
              <a:t>un film tourné avec l’application</a:t>
            </a:r>
          </a:p>
          <a:p>
            <a:endParaRPr lang="fr-FR" sz="2000" dirty="0"/>
          </a:p>
        </p:txBody>
      </p:sp>
      <p:sp>
        <p:nvSpPr>
          <p:cNvPr id="17" name="ZoneTexte 16"/>
          <p:cNvSpPr txBox="1"/>
          <p:nvPr/>
        </p:nvSpPr>
        <p:spPr>
          <a:xfrm>
            <a:off x="298704" y="134112"/>
            <a:ext cx="4255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Consignes</a:t>
            </a:r>
          </a:p>
        </p:txBody>
      </p:sp>
      <p:pic>
        <p:nvPicPr>
          <p:cNvPr id="18" name="Imag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5615" y="4488674"/>
            <a:ext cx="1235233" cy="441155"/>
          </a:xfrm>
          <a:prstGeom prst="rect">
            <a:avLst/>
          </a:prstGeom>
        </p:spPr>
      </p:pic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D7A880E-3D9E-4C37-B1EC-FAAA31F3624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201848" y="2653278"/>
            <a:ext cx="3124904" cy="589563"/>
          </a:xfrm>
        </p:spPr>
        <p:txBody>
          <a:bodyPr/>
          <a:lstStyle/>
          <a:p>
            <a:r>
              <a:rPr lang="fr-FR" dirty="0"/>
              <a:t>Rendu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E2760A77-2B25-42F3-B0AC-9C18D0118DB2}"/>
              </a:ext>
            </a:extLst>
          </p:cNvPr>
          <p:cNvSpPr txBox="1"/>
          <p:nvPr/>
        </p:nvSpPr>
        <p:spPr>
          <a:xfrm>
            <a:off x="633984" y="3324902"/>
            <a:ext cx="4255008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Technologie : Android</a:t>
            </a:r>
            <a:endParaRPr lang="fr-FR" sz="2000" dirty="0"/>
          </a:p>
          <a:p>
            <a:r>
              <a:rPr lang="fr-FR" dirty="0"/>
              <a:t>Outil de développement : Libre</a:t>
            </a:r>
            <a:endParaRPr lang="fr-FR" sz="2000" dirty="0"/>
          </a:p>
          <a:p>
            <a:br>
              <a:rPr lang="fr-FR" sz="2000" dirty="0"/>
            </a:br>
            <a:endParaRPr lang="fr-FR" sz="2000" dirty="0"/>
          </a:p>
        </p:txBody>
      </p:sp>
      <p:sp>
        <p:nvSpPr>
          <p:cNvPr id="15" name="Espace réservé du texte 2">
            <a:extLst>
              <a:ext uri="{FF2B5EF4-FFF2-40B4-BE49-F238E27FC236}">
                <a16:creationId xmlns:a16="http://schemas.microsoft.com/office/drawing/2014/main" id="{A248B924-1D9F-4BC8-A3FC-D2AB19294EE9}"/>
              </a:ext>
            </a:extLst>
          </p:cNvPr>
          <p:cNvSpPr txBox="1">
            <a:spLocks/>
          </p:cNvSpPr>
          <p:nvPr/>
        </p:nvSpPr>
        <p:spPr>
          <a:xfrm>
            <a:off x="946840" y="2653278"/>
            <a:ext cx="3124904" cy="589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457200" rtl="0" eaLnBrk="1" latinLnBrk="0" hangingPunct="1">
              <a:spcBef>
                <a:spcPct val="20000"/>
              </a:spcBef>
              <a:buSzPct val="121000"/>
              <a:buFontTx/>
              <a:buBlip>
                <a:blip r:embed="rId3"/>
              </a:buBlip>
              <a:defRPr lang="fr-FR" sz="2600" kern="1200" baseline="0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Technologie</a:t>
            </a:r>
          </a:p>
        </p:txBody>
      </p:sp>
      <p:sp>
        <p:nvSpPr>
          <p:cNvPr id="16" name="Espace réservé du texte 2">
            <a:extLst>
              <a:ext uri="{FF2B5EF4-FFF2-40B4-BE49-F238E27FC236}">
                <a16:creationId xmlns:a16="http://schemas.microsoft.com/office/drawing/2014/main" id="{F545C6DC-F874-4F8B-9E99-BAEADBC6BA40}"/>
              </a:ext>
            </a:extLst>
          </p:cNvPr>
          <p:cNvSpPr txBox="1">
            <a:spLocks/>
          </p:cNvSpPr>
          <p:nvPr/>
        </p:nvSpPr>
        <p:spPr>
          <a:xfrm>
            <a:off x="863756" y="907214"/>
            <a:ext cx="3124904" cy="589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457200" rtl="0" eaLnBrk="1" latinLnBrk="0" hangingPunct="1">
              <a:spcBef>
                <a:spcPct val="20000"/>
              </a:spcBef>
              <a:buSzPct val="121000"/>
              <a:buFontTx/>
              <a:buBlip>
                <a:blip r:embed="rId3"/>
              </a:buBlip>
              <a:defRPr lang="fr-FR" sz="2600" kern="1200" baseline="0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Thème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9A87D70-2C7C-4F9D-9A84-EFB948E2D1A7}"/>
              </a:ext>
            </a:extLst>
          </p:cNvPr>
          <p:cNvSpPr/>
          <p:nvPr/>
        </p:nvSpPr>
        <p:spPr>
          <a:xfrm>
            <a:off x="674941" y="1410468"/>
            <a:ext cx="679360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000000"/>
                </a:solidFill>
                <a:latin typeface="Calibri" panose="020F0502020204030204" pitchFamily="34" charset="0"/>
              </a:rPr>
              <a:t>Le thème de l’application doit être validé par le COP le lundi midi au plus tard. </a:t>
            </a:r>
            <a:br>
              <a:rPr lang="fr-FR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fr-FR" dirty="0">
                <a:solidFill>
                  <a:srgbClr val="000000"/>
                </a:solidFill>
                <a:latin typeface="Calibri" panose="020F0502020204030204" pitchFamily="34" charset="0"/>
              </a:rPr>
              <a:t>En cas de thème identique, la priorité est à la thématique rendu le plus tôt.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036482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313151" y="137786"/>
            <a:ext cx="1703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Pour vous aider</a:t>
            </a:r>
          </a:p>
        </p:txBody>
      </p:sp>
      <p:sp>
        <p:nvSpPr>
          <p:cNvPr id="3" name="Espace réservé du contenu 2"/>
          <p:cNvSpPr txBox="1">
            <a:spLocks/>
          </p:cNvSpPr>
          <p:nvPr/>
        </p:nvSpPr>
        <p:spPr>
          <a:xfrm>
            <a:off x="443402" y="1404621"/>
            <a:ext cx="3528392" cy="4781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2000" b="1" dirty="0"/>
              <a:t>Support Niveau I</a:t>
            </a:r>
          </a:p>
          <a:p>
            <a:pPr marL="0" indent="0">
              <a:buFont typeface="Arial" pitchFamily="34" charset="0"/>
              <a:buNone/>
            </a:pPr>
            <a:endParaRPr lang="fr-FR" b="1" dirty="0"/>
          </a:p>
        </p:txBody>
      </p:sp>
      <p:sp>
        <p:nvSpPr>
          <p:cNvPr id="4" name="Espace réservé du contenu 2"/>
          <p:cNvSpPr txBox="1">
            <a:spLocks/>
          </p:cNvSpPr>
          <p:nvPr/>
        </p:nvSpPr>
        <p:spPr>
          <a:xfrm>
            <a:off x="5593678" y="1399752"/>
            <a:ext cx="2178918" cy="495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2000" b="1" dirty="0"/>
              <a:t>Support Niveau II</a:t>
            </a:r>
          </a:p>
          <a:p>
            <a:pPr marL="0" indent="0">
              <a:buFont typeface="Arial" pitchFamily="34" charset="0"/>
              <a:buNone/>
            </a:pPr>
            <a:endParaRPr lang="fr-FR" sz="1800" dirty="0"/>
          </a:p>
        </p:txBody>
      </p:sp>
      <p:sp>
        <p:nvSpPr>
          <p:cNvPr id="5" name="ZoneTexte 4"/>
          <p:cNvSpPr txBox="1"/>
          <p:nvPr/>
        </p:nvSpPr>
        <p:spPr>
          <a:xfrm>
            <a:off x="1017625" y="2791558"/>
            <a:ext cx="2379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COP et CAPA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5261934" y="2687925"/>
            <a:ext cx="28424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En Visio et en présentiel. Le temps de support sera à gagner chaque jour</a:t>
            </a:r>
          </a:p>
          <a:p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5615" y="4488674"/>
            <a:ext cx="1235233" cy="441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250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09038" y="114258"/>
            <a:ext cx="3401111" cy="244053"/>
          </a:xfrm>
        </p:spPr>
        <p:txBody>
          <a:bodyPr/>
          <a:lstStyle/>
          <a:p>
            <a:r>
              <a:rPr lang="fr-FR" dirty="0"/>
              <a:t>Votre </a:t>
            </a:r>
            <a:r>
              <a:rPr lang="fr-FR" dirty="0" err="1"/>
              <a:t>dream</a:t>
            </a:r>
            <a:r>
              <a:rPr lang="fr-FR" dirty="0"/>
              <a:t> team pour la semaine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Composition des équipes</a:t>
            </a:r>
          </a:p>
        </p:txBody>
      </p:sp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9810707"/>
              </p:ext>
            </p:extLst>
          </p:nvPr>
        </p:nvGraphicFramePr>
        <p:xfrm>
          <a:off x="327917" y="875185"/>
          <a:ext cx="1603144" cy="2040017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6031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4397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Equipe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1562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/>
                        <a:t>AGGOUN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BALAGUER</a:t>
                      </a:r>
                      <a:endParaRPr lang="it-IT" sz="1400" dirty="0"/>
                    </a:p>
                    <a:p>
                      <a:r>
                        <a:rPr lang="it-IT" sz="1400" dirty="0"/>
                        <a:t>BOHSSAIN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/>
                        <a:t>COHEN D.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/>
                        <a:t>CORTES</a:t>
                      </a:r>
                    </a:p>
                    <a:p>
                      <a:r>
                        <a:rPr lang="it-IT" sz="1400" dirty="0"/>
                        <a:t>GONZALEZ</a:t>
                      </a:r>
                    </a:p>
                    <a:p>
                      <a:r>
                        <a:rPr lang="it-IT" sz="1400" dirty="0"/>
                        <a:t>MAGAT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Tableau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1540675"/>
              </p:ext>
            </p:extLst>
          </p:nvPr>
        </p:nvGraphicFramePr>
        <p:xfrm>
          <a:off x="2102957" y="875185"/>
          <a:ext cx="1607193" cy="20400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71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5626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Equipe 2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24391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ALARCON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CAMBOIS</a:t>
                      </a:r>
                    </a:p>
                    <a:p>
                      <a:r>
                        <a:rPr lang="fr-FR" sz="1400" dirty="0"/>
                        <a:t>CHAPELON</a:t>
                      </a:r>
                    </a:p>
                    <a:p>
                      <a:r>
                        <a:rPr lang="fr-FR" sz="1400" dirty="0"/>
                        <a:t>CUARTERO</a:t>
                      </a:r>
                    </a:p>
                    <a:p>
                      <a:r>
                        <a:rPr lang="fr-FR" sz="1400" dirty="0"/>
                        <a:t>HUGEROT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OREN O.</a:t>
                      </a:r>
                    </a:p>
                    <a:p>
                      <a:endParaRPr lang="fr-F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Tableau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7558884"/>
              </p:ext>
            </p:extLst>
          </p:nvPr>
        </p:nvGraphicFramePr>
        <p:xfrm>
          <a:off x="3882046" y="875185"/>
          <a:ext cx="1580638" cy="204119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5806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5814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Equipe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25378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BAZAILLE</a:t>
                      </a:r>
                    </a:p>
                    <a:p>
                      <a:r>
                        <a:rPr lang="fr-FR" sz="1400" dirty="0"/>
                        <a:t>BOUZEBOUDJA</a:t>
                      </a:r>
                    </a:p>
                    <a:p>
                      <a:r>
                        <a:rPr lang="fr-FR" sz="1400" dirty="0"/>
                        <a:t>CUCO</a:t>
                      </a:r>
                    </a:p>
                    <a:p>
                      <a:r>
                        <a:rPr lang="fr-FR" sz="1400" dirty="0"/>
                        <a:t>KREMER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PASERO</a:t>
                      </a:r>
                    </a:p>
                    <a:p>
                      <a:r>
                        <a:rPr lang="fr-FR" sz="1400" dirty="0"/>
                        <a:t>TRAN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UNIA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Tableau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6654405"/>
              </p:ext>
            </p:extLst>
          </p:nvPr>
        </p:nvGraphicFramePr>
        <p:xfrm>
          <a:off x="5634580" y="875185"/>
          <a:ext cx="1597731" cy="2040017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5977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4485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Equipe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25532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-FR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AUDOIN</a:t>
                      </a:r>
                    </a:p>
                    <a:p>
                      <a:pPr marL="0" algn="l" defTabSz="914400" rtl="0" eaLnBrk="1" latinLnBrk="0" hangingPunct="1"/>
                      <a:r>
                        <a:rPr lang="fr-FR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BERREBI</a:t>
                      </a:r>
                    </a:p>
                    <a:p>
                      <a:pPr marL="0" algn="l" defTabSz="914400" rtl="0" eaLnBrk="1" latinLnBrk="0" hangingPunct="1"/>
                      <a:r>
                        <a:rPr lang="fr-FR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BULLONES</a:t>
                      </a:r>
                    </a:p>
                    <a:p>
                      <a:pPr marL="0" algn="l" defTabSz="914400" rtl="0" eaLnBrk="1" latinLnBrk="0" hangingPunct="1"/>
                      <a:r>
                        <a:rPr lang="fr-FR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CUOMO</a:t>
                      </a:r>
                    </a:p>
                    <a:p>
                      <a:pPr marL="0" algn="l" defTabSz="914400" rtl="0" eaLnBrk="1" latinLnBrk="0" hangingPunct="1"/>
                      <a:r>
                        <a:rPr lang="fr-FR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FERRER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GUERIN L.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LACHAUD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Tableau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7572014"/>
              </p:ext>
            </p:extLst>
          </p:nvPr>
        </p:nvGraphicFramePr>
        <p:xfrm>
          <a:off x="327917" y="3016424"/>
          <a:ext cx="1607400" cy="205076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0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5683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Equipe 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25083">
                <a:tc>
                  <a:txBody>
                    <a:bodyPr/>
                    <a:lstStyle/>
                    <a:p>
                      <a:r>
                        <a:rPr lang="fr-FR" sz="1400" dirty="0"/>
                        <a:t>BRUNY</a:t>
                      </a:r>
                    </a:p>
                    <a:p>
                      <a:r>
                        <a:rPr lang="fr-FR" sz="1400" dirty="0"/>
                        <a:t>FERREIRA</a:t>
                      </a:r>
                    </a:p>
                    <a:p>
                      <a:r>
                        <a:rPr lang="fr-FR" sz="1400" dirty="0"/>
                        <a:t>LAMONICA</a:t>
                      </a:r>
                    </a:p>
                    <a:p>
                      <a:r>
                        <a:rPr lang="fr-FR" sz="1400" dirty="0"/>
                        <a:t>MOKHTARI</a:t>
                      </a:r>
                    </a:p>
                    <a:p>
                      <a:r>
                        <a:rPr lang="fr-FR" sz="1400" dirty="0"/>
                        <a:t>POLI</a:t>
                      </a:r>
                    </a:p>
                    <a:p>
                      <a:r>
                        <a:rPr lang="fr-FR" sz="1400" dirty="0"/>
                        <a:t>TELHAOUI</a:t>
                      </a:r>
                    </a:p>
                    <a:p>
                      <a:r>
                        <a:rPr lang="fr-FR" sz="1400" dirty="0"/>
                        <a:t>TRICHAUD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" name="Tableau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2927446"/>
              </p:ext>
            </p:extLst>
          </p:nvPr>
        </p:nvGraphicFramePr>
        <p:xfrm>
          <a:off x="2099509" y="3016425"/>
          <a:ext cx="1607193" cy="205076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6071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8258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Equipe 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22508">
                <a:tc>
                  <a:txBody>
                    <a:bodyPr/>
                    <a:lstStyle/>
                    <a:p>
                      <a:r>
                        <a:rPr lang="fr-FR" sz="1400" dirty="0"/>
                        <a:t>DEVINEAU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DUFOUR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/>
                        <a:t>EMBARBE</a:t>
                      </a:r>
                      <a:endParaRPr lang="fr-FR" sz="1400" dirty="0"/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GUERIN J.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LIMANA</a:t>
                      </a:r>
                    </a:p>
                    <a:p>
                      <a:r>
                        <a:rPr lang="fr-FR" sz="1400" dirty="0"/>
                        <a:t>MALKA</a:t>
                      </a:r>
                    </a:p>
                    <a:p>
                      <a:r>
                        <a:rPr lang="fr-FR" sz="1400" dirty="0"/>
                        <a:t>OLIVER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Tableau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8706413"/>
              </p:ext>
            </p:extLst>
          </p:nvPr>
        </p:nvGraphicFramePr>
        <p:xfrm>
          <a:off x="3870894" y="3016424"/>
          <a:ext cx="1596179" cy="205076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5961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0769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Equipe 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19997">
                <a:tc>
                  <a:txBody>
                    <a:bodyPr/>
                    <a:lstStyle/>
                    <a:p>
                      <a:r>
                        <a:rPr lang="fr-FR" sz="1400" dirty="0"/>
                        <a:t>DRAC</a:t>
                      </a:r>
                    </a:p>
                    <a:p>
                      <a:r>
                        <a:rPr lang="fr-FR" sz="1400" dirty="0"/>
                        <a:t>GATTUSO</a:t>
                      </a:r>
                    </a:p>
                    <a:p>
                      <a:r>
                        <a:rPr lang="fr-FR" sz="1400" dirty="0"/>
                        <a:t>MEIMOUN</a:t>
                      </a:r>
                    </a:p>
                    <a:p>
                      <a:r>
                        <a:rPr lang="fr-FR" sz="1400" dirty="0"/>
                        <a:t>OSTORERO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PERRIN</a:t>
                      </a:r>
                    </a:p>
                    <a:p>
                      <a:r>
                        <a:rPr lang="fr-FR" sz="1400" dirty="0"/>
                        <a:t>RAHMANE</a:t>
                      </a:r>
                    </a:p>
                    <a:p>
                      <a:r>
                        <a:rPr lang="fr-FR" sz="1400" dirty="0"/>
                        <a:t>TARDIF CISTOLDI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" name="Tableau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7649276"/>
              </p:ext>
            </p:extLst>
          </p:nvPr>
        </p:nvGraphicFramePr>
        <p:xfrm>
          <a:off x="5631265" y="3016424"/>
          <a:ext cx="1608750" cy="2050766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608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6759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Equipe 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94007">
                <a:tc>
                  <a:txBody>
                    <a:bodyPr/>
                    <a:lstStyle/>
                    <a:p>
                      <a:r>
                        <a:rPr lang="fr-FR" sz="1400" dirty="0"/>
                        <a:t>AICARDO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CHEVALIER</a:t>
                      </a:r>
                    </a:p>
                    <a:p>
                      <a:r>
                        <a:rPr lang="fr-FR" sz="1400" dirty="0"/>
                        <a:t>PEDEBAS</a:t>
                      </a:r>
                    </a:p>
                    <a:p>
                      <a:r>
                        <a:rPr lang="fr-FR" sz="1400" dirty="0"/>
                        <a:t>PERCHENET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PORTERIE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TONNON</a:t>
                      </a:r>
                    </a:p>
                    <a:p>
                      <a:r>
                        <a:rPr lang="fr-FR" sz="1400" dirty="0"/>
                        <a:t>YVAN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" name="Tableau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3347515"/>
              </p:ext>
            </p:extLst>
          </p:nvPr>
        </p:nvGraphicFramePr>
        <p:xfrm>
          <a:off x="7404207" y="875185"/>
          <a:ext cx="1608750" cy="205076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08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6759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Equipe 5</a:t>
                      </a:r>
                    </a:p>
                  </a:txBody>
                  <a:tcPr>
                    <a:solidFill>
                      <a:srgbClr val="00A4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94007">
                <a:tc>
                  <a:txBody>
                    <a:bodyPr/>
                    <a:lstStyle/>
                    <a:p>
                      <a:r>
                        <a:rPr lang="fr-FR" sz="1400" dirty="0"/>
                        <a:t>BIGAUT</a:t>
                      </a:r>
                    </a:p>
                    <a:p>
                      <a:r>
                        <a:rPr lang="fr-FR" sz="1400" dirty="0"/>
                        <a:t>BIONDA</a:t>
                      </a:r>
                    </a:p>
                    <a:p>
                      <a:r>
                        <a:rPr lang="fr-FR" sz="1400" dirty="0"/>
                        <a:t>BOISSON</a:t>
                      </a:r>
                    </a:p>
                    <a:p>
                      <a:r>
                        <a:rPr lang="fr-FR" sz="1400" dirty="0"/>
                        <a:t>BOIX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JOUVERT</a:t>
                      </a:r>
                    </a:p>
                    <a:p>
                      <a:r>
                        <a:rPr lang="fr-FR" sz="1400" dirty="0"/>
                        <a:t>LAFON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" name="Tableau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2896833"/>
              </p:ext>
            </p:extLst>
          </p:nvPr>
        </p:nvGraphicFramePr>
        <p:xfrm>
          <a:off x="7404207" y="3016425"/>
          <a:ext cx="1608750" cy="205076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08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6759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Equipe 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94007">
                <a:tc>
                  <a:txBody>
                    <a:bodyPr/>
                    <a:lstStyle/>
                    <a:p>
                      <a:r>
                        <a:rPr lang="fr-FR" sz="1400" dirty="0"/>
                        <a:t>BEDET</a:t>
                      </a:r>
                    </a:p>
                    <a:p>
                      <a:r>
                        <a:rPr lang="fr-FR" sz="1400" dirty="0"/>
                        <a:t>CANTIER</a:t>
                      </a:r>
                    </a:p>
                    <a:p>
                      <a:r>
                        <a:rPr lang="fr-FR" sz="1400" dirty="0"/>
                        <a:t>DUGUE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LACHAAL</a:t>
                      </a:r>
                    </a:p>
                    <a:p>
                      <a:r>
                        <a:rPr lang="fr-FR" sz="1400" dirty="0"/>
                        <a:t>LALY</a:t>
                      </a:r>
                    </a:p>
                    <a:p>
                      <a:r>
                        <a:rPr lang="fr-FR" sz="1400" dirty="0"/>
                        <a:t>MAHDID</a:t>
                      </a:r>
                    </a:p>
                    <a:p>
                      <a:r>
                        <a:rPr lang="fr-FR" sz="1400" dirty="0"/>
                        <a:t>MURGIA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5" name="Imag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8839" y="217799"/>
            <a:ext cx="1057144" cy="377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654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Une animation par jour à 13h15 en espace détente :</a:t>
            </a:r>
          </a:p>
          <a:p>
            <a:endParaRPr lang="fr-FR" dirty="0"/>
          </a:p>
          <a:p>
            <a:r>
              <a:rPr lang="fr-FR" sz="1800" dirty="0"/>
              <a:t>Participation obligatoire</a:t>
            </a:r>
          </a:p>
          <a:p>
            <a:r>
              <a:rPr lang="fr-FR" sz="1800" dirty="0"/>
              <a:t>Temps de support à gagner</a:t>
            </a:r>
          </a:p>
          <a:p>
            <a:r>
              <a:rPr lang="fr-FR" sz="1800" dirty="0"/>
              <a:t>Joie et bonne humeur</a:t>
            </a:r>
          </a:p>
          <a:p>
            <a:pPr marL="0" indent="0">
              <a:buNone/>
            </a:pPr>
            <a:endParaRPr lang="fr-FR" sz="2000" dirty="0"/>
          </a:p>
        </p:txBody>
      </p:sp>
      <p:sp>
        <p:nvSpPr>
          <p:cNvPr id="5" name="ZoneTexte 4"/>
          <p:cNvSpPr txBox="1"/>
          <p:nvPr/>
        </p:nvSpPr>
        <p:spPr>
          <a:xfrm>
            <a:off x="313151" y="137786"/>
            <a:ext cx="1703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Animation</a:t>
            </a:r>
          </a:p>
        </p:txBody>
      </p:sp>
    </p:spTree>
    <p:extLst>
      <p:ext uri="{BB962C8B-B14F-4D97-AF65-F5344CB8AC3E}">
        <p14:creationId xmlns:p14="http://schemas.microsoft.com/office/powerpoint/2010/main" val="339451892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BUSINESS_PC.potx" id="{BAFF1E8F-C020-4019-A3CB-49C21C7085B6}" vid="{52D4BC55-2C62-42F5-8F27-D3E87096B177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BB9C92F6-C5F8-482F-AC56-6D577973964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417</Words>
  <Application>Microsoft Office PowerPoint</Application>
  <PresentationFormat>Affichage à l'écran (16:9)</PresentationFormat>
  <Paragraphs>134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8" baseType="lpstr">
      <vt:lpstr>Arial</vt:lpstr>
      <vt:lpstr>Calibri</vt:lpstr>
      <vt:lpstr>Segoe UI</vt:lpstr>
      <vt:lpstr>Segoe UI Black</vt:lpstr>
      <vt:lpstr>Segoe UI Semilight</vt:lpstr>
      <vt:lpstr>SegoeBook</vt:lpstr>
      <vt:lpstr>Wingdings</vt:lpstr>
      <vt:lpstr>Thème Office</vt:lpstr>
      <vt:lpstr>Cercles de projet 2017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Votre dream team pour la semaine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2016-10-26T10:08:18Z</dcterms:created>
  <dcterms:modified xsi:type="dcterms:W3CDTF">2017-12-11T07:34:52Z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TC043347429991</vt:lpwstr>
  </property>
</Properties>
</file>