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55" r:id="rId4"/>
  </p:sldMasterIdLst>
  <p:sldIdLst>
    <p:sldId id="298" r:id="rId5"/>
    <p:sldId id="301" r:id="rId6"/>
    <p:sldId id="302" r:id="rId7"/>
    <p:sldId id="303" r:id="rId8"/>
    <p:sldId id="304" r:id="rId9"/>
    <p:sldId id="305" r:id="rId10"/>
    <p:sldId id="306" r:id="rId11"/>
    <p:sldId id="307" r:id="rId12"/>
    <p:sldId id="308" r:id="rId13"/>
    <p:sldId id="309" r:id="rId14"/>
    <p:sldId id="310" r:id="rId15"/>
    <p:sldId id="311" r:id="rId16"/>
    <p:sldId id="312" r:id="rId17"/>
    <p:sldId id="316" r:id="rId18"/>
    <p:sldId id="317" r:id="rId19"/>
    <p:sldId id="318" r:id="rId20"/>
    <p:sldId id="319" r:id="rId21"/>
    <p:sldId id="320" r:id="rId22"/>
    <p:sldId id="314" r:id="rId23"/>
    <p:sldId id="31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C7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96D304-2482-4214-8467-38ED3389F88E}" v="10" dt="2023-11-07T17:19:07.6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38" autoAdjust="0"/>
    <p:restoredTop sz="94619" autoAdjust="0"/>
  </p:normalViewPr>
  <p:slideViewPr>
    <p:cSldViewPr snapToGrid="0">
      <p:cViewPr>
        <p:scale>
          <a:sx n="75" d="100"/>
          <a:sy n="75" d="100"/>
        </p:scale>
        <p:origin x="787"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MSHI KRISHNA" userId="9458a9ea2bc36831" providerId="LiveId" clId="{4C96D304-2482-4214-8467-38ED3389F88E}"/>
    <pc:docChg chg="custSel addSld delSld modSld sldOrd">
      <pc:chgData name="VAMSHI KRISHNA" userId="9458a9ea2bc36831" providerId="LiveId" clId="{4C96D304-2482-4214-8467-38ED3389F88E}" dt="2023-11-07T17:19:12.365" v="1029" actId="1076"/>
      <pc:docMkLst>
        <pc:docMk/>
      </pc:docMkLst>
      <pc:sldChg chg="modSp mod">
        <pc:chgData name="VAMSHI KRISHNA" userId="9458a9ea2bc36831" providerId="LiveId" clId="{4C96D304-2482-4214-8467-38ED3389F88E}" dt="2023-11-07T16:55:19.377" v="917" actId="2711"/>
        <pc:sldMkLst>
          <pc:docMk/>
          <pc:sldMk cId="3595897049" sldId="302"/>
        </pc:sldMkLst>
        <pc:spChg chg="mod">
          <ac:chgData name="VAMSHI KRISHNA" userId="9458a9ea2bc36831" providerId="LiveId" clId="{4C96D304-2482-4214-8467-38ED3389F88E}" dt="2023-11-07T16:55:19.377" v="917" actId="2711"/>
          <ac:spMkLst>
            <pc:docMk/>
            <pc:sldMk cId="3595897049" sldId="302"/>
            <ac:spMk id="5" creationId="{A4B9BA0B-65BB-7506-272B-F67E1CE4C489}"/>
          </ac:spMkLst>
        </pc:spChg>
        <pc:spChg chg="mod">
          <ac:chgData name="VAMSHI KRISHNA" userId="9458a9ea2bc36831" providerId="LiveId" clId="{4C96D304-2482-4214-8467-38ED3389F88E}" dt="2023-11-07T16:55:03.298" v="916" actId="2711"/>
          <ac:spMkLst>
            <pc:docMk/>
            <pc:sldMk cId="3595897049" sldId="302"/>
            <ac:spMk id="6" creationId="{B111FF4A-95C9-B3BD-3A48-D6547546701A}"/>
          </ac:spMkLst>
        </pc:spChg>
      </pc:sldChg>
      <pc:sldChg chg="modSp mod">
        <pc:chgData name="VAMSHI KRISHNA" userId="9458a9ea2bc36831" providerId="LiveId" clId="{4C96D304-2482-4214-8467-38ED3389F88E}" dt="2023-11-07T16:56:09.724" v="920" actId="14100"/>
        <pc:sldMkLst>
          <pc:docMk/>
          <pc:sldMk cId="2025892337" sldId="303"/>
        </pc:sldMkLst>
        <pc:spChg chg="mod">
          <ac:chgData name="VAMSHI KRISHNA" userId="9458a9ea2bc36831" providerId="LiveId" clId="{4C96D304-2482-4214-8467-38ED3389F88E}" dt="2023-11-07T16:56:09.724" v="920" actId="14100"/>
          <ac:spMkLst>
            <pc:docMk/>
            <pc:sldMk cId="2025892337" sldId="303"/>
            <ac:spMk id="19" creationId="{69C5A984-3DC0-71CA-5710-77F7E3D830BC}"/>
          </ac:spMkLst>
        </pc:spChg>
        <pc:picChg chg="mod">
          <ac:chgData name="VAMSHI KRISHNA" userId="9458a9ea2bc36831" providerId="LiveId" clId="{4C96D304-2482-4214-8467-38ED3389F88E}" dt="2023-11-07T12:56:52.241" v="217" actId="14100"/>
          <ac:picMkLst>
            <pc:docMk/>
            <pc:sldMk cId="2025892337" sldId="303"/>
            <ac:picMk id="25" creationId="{7F0A2A0F-CC12-CF5D-905A-943198E08514}"/>
          </ac:picMkLst>
        </pc:picChg>
      </pc:sldChg>
      <pc:sldChg chg="modSp mod">
        <pc:chgData name="VAMSHI KRISHNA" userId="9458a9ea2bc36831" providerId="LiveId" clId="{4C96D304-2482-4214-8467-38ED3389F88E}" dt="2023-09-25T03:29:20.125" v="25" actId="27636"/>
        <pc:sldMkLst>
          <pc:docMk/>
          <pc:sldMk cId="530411698" sldId="304"/>
        </pc:sldMkLst>
        <pc:spChg chg="mod">
          <ac:chgData name="VAMSHI KRISHNA" userId="9458a9ea2bc36831" providerId="LiveId" clId="{4C96D304-2482-4214-8467-38ED3389F88E}" dt="2023-09-25T03:29:20.125" v="25" actId="27636"/>
          <ac:spMkLst>
            <pc:docMk/>
            <pc:sldMk cId="530411698" sldId="304"/>
            <ac:spMk id="7" creationId="{B5D9E2DD-79FF-86C4-A98F-A1405350F9BF}"/>
          </ac:spMkLst>
        </pc:spChg>
      </pc:sldChg>
      <pc:sldChg chg="modSp mod">
        <pc:chgData name="VAMSHI KRISHNA" userId="9458a9ea2bc36831" providerId="LiveId" clId="{4C96D304-2482-4214-8467-38ED3389F88E}" dt="2023-11-07T16:59:41.187" v="941" actId="2711"/>
        <pc:sldMkLst>
          <pc:docMk/>
          <pc:sldMk cId="1013611272" sldId="305"/>
        </pc:sldMkLst>
        <pc:spChg chg="mod">
          <ac:chgData name="VAMSHI KRISHNA" userId="9458a9ea2bc36831" providerId="LiveId" clId="{4C96D304-2482-4214-8467-38ED3389F88E}" dt="2023-11-07T16:59:41.187" v="941" actId="2711"/>
          <ac:spMkLst>
            <pc:docMk/>
            <pc:sldMk cId="1013611272" sldId="305"/>
            <ac:spMk id="2" creationId="{04FBFAC7-79C0-5823-6C13-CC338EE703F4}"/>
          </ac:spMkLst>
        </pc:spChg>
        <pc:spChg chg="mod">
          <ac:chgData name="VAMSHI KRISHNA" userId="9458a9ea2bc36831" providerId="LiveId" clId="{4C96D304-2482-4214-8467-38ED3389F88E}" dt="2023-11-07T16:58:02.468" v="926" actId="113"/>
          <ac:spMkLst>
            <pc:docMk/>
            <pc:sldMk cId="1013611272" sldId="305"/>
            <ac:spMk id="3" creationId="{20B99F63-FC8F-43B7-5CFA-CDEE3A706D07}"/>
          </ac:spMkLst>
        </pc:spChg>
      </pc:sldChg>
      <pc:sldChg chg="modSp mod">
        <pc:chgData name="VAMSHI KRISHNA" userId="9458a9ea2bc36831" providerId="LiveId" clId="{4C96D304-2482-4214-8467-38ED3389F88E}" dt="2023-11-07T16:59:18.793" v="939" actId="2711"/>
        <pc:sldMkLst>
          <pc:docMk/>
          <pc:sldMk cId="967856292" sldId="306"/>
        </pc:sldMkLst>
        <pc:spChg chg="mod">
          <ac:chgData name="VAMSHI KRISHNA" userId="9458a9ea2bc36831" providerId="LiveId" clId="{4C96D304-2482-4214-8467-38ED3389F88E}" dt="2023-11-07T16:59:18.793" v="939" actId="2711"/>
          <ac:spMkLst>
            <pc:docMk/>
            <pc:sldMk cId="967856292" sldId="306"/>
            <ac:spMk id="2" creationId="{E1428B16-7A01-DE0E-0A4A-6DBD43926014}"/>
          </ac:spMkLst>
        </pc:spChg>
        <pc:spChg chg="mod">
          <ac:chgData name="VAMSHI KRISHNA" userId="9458a9ea2bc36831" providerId="LiveId" clId="{4C96D304-2482-4214-8467-38ED3389F88E}" dt="2023-11-07T16:59:02.268" v="938" actId="20577"/>
          <ac:spMkLst>
            <pc:docMk/>
            <pc:sldMk cId="967856292" sldId="306"/>
            <ac:spMk id="3" creationId="{806E6DD3-888E-DDCA-4D7F-424E9A3D80D1}"/>
          </ac:spMkLst>
        </pc:spChg>
      </pc:sldChg>
      <pc:sldChg chg="modSp mod">
        <pc:chgData name="VAMSHI KRISHNA" userId="9458a9ea2bc36831" providerId="LiveId" clId="{4C96D304-2482-4214-8467-38ED3389F88E}" dt="2023-11-07T17:00:09.877" v="943" actId="2711"/>
        <pc:sldMkLst>
          <pc:docMk/>
          <pc:sldMk cId="718396177" sldId="309"/>
        </pc:sldMkLst>
        <pc:spChg chg="mod">
          <ac:chgData name="VAMSHI KRISHNA" userId="9458a9ea2bc36831" providerId="LiveId" clId="{4C96D304-2482-4214-8467-38ED3389F88E}" dt="2023-11-07T17:00:09.877" v="943" actId="2711"/>
          <ac:spMkLst>
            <pc:docMk/>
            <pc:sldMk cId="718396177" sldId="309"/>
            <ac:spMk id="3" creationId="{36A54CB6-0019-BC95-538E-EF732534C591}"/>
          </ac:spMkLst>
        </pc:spChg>
      </pc:sldChg>
      <pc:sldChg chg="modSp mod">
        <pc:chgData name="VAMSHI KRISHNA" userId="9458a9ea2bc36831" providerId="LiveId" clId="{4C96D304-2482-4214-8467-38ED3389F88E}" dt="2023-11-07T17:01:50.922" v="955" actId="20577"/>
        <pc:sldMkLst>
          <pc:docMk/>
          <pc:sldMk cId="1469486514" sldId="310"/>
        </pc:sldMkLst>
        <pc:spChg chg="mod">
          <ac:chgData name="VAMSHI KRISHNA" userId="9458a9ea2bc36831" providerId="LiveId" clId="{4C96D304-2482-4214-8467-38ED3389F88E}" dt="2023-11-07T17:01:50.922" v="955" actId="20577"/>
          <ac:spMkLst>
            <pc:docMk/>
            <pc:sldMk cId="1469486514" sldId="310"/>
            <ac:spMk id="5" creationId="{EA0CB065-8383-01B8-A6C4-BFF66EFCA3B7}"/>
          </ac:spMkLst>
        </pc:spChg>
      </pc:sldChg>
      <pc:sldChg chg="modSp mod">
        <pc:chgData name="VAMSHI KRISHNA" userId="9458a9ea2bc36831" providerId="LiveId" clId="{4C96D304-2482-4214-8467-38ED3389F88E}" dt="2023-11-07T17:02:07.645" v="956" actId="2711"/>
        <pc:sldMkLst>
          <pc:docMk/>
          <pc:sldMk cId="3470573813" sldId="311"/>
        </pc:sldMkLst>
        <pc:spChg chg="mod">
          <ac:chgData name="VAMSHI KRISHNA" userId="9458a9ea2bc36831" providerId="LiveId" clId="{4C96D304-2482-4214-8467-38ED3389F88E}" dt="2023-11-07T17:02:07.645" v="956" actId="2711"/>
          <ac:spMkLst>
            <pc:docMk/>
            <pc:sldMk cId="3470573813" sldId="311"/>
            <ac:spMk id="3" creationId="{017EB1ED-8C7C-55AB-EB41-8EA3ADDEDF6C}"/>
          </ac:spMkLst>
        </pc:spChg>
      </pc:sldChg>
      <pc:sldChg chg="addSp delSp modSp mod">
        <pc:chgData name="VAMSHI KRISHNA" userId="9458a9ea2bc36831" providerId="LiveId" clId="{4C96D304-2482-4214-8467-38ED3389F88E}" dt="2023-11-07T17:13:31.345" v="1016" actId="1076"/>
        <pc:sldMkLst>
          <pc:docMk/>
          <pc:sldMk cId="4027529300" sldId="312"/>
        </pc:sldMkLst>
        <pc:spChg chg="add mod">
          <ac:chgData name="VAMSHI KRISHNA" userId="9458a9ea2bc36831" providerId="LiveId" clId="{4C96D304-2482-4214-8467-38ED3389F88E}" dt="2023-11-07T17:12:03.721" v="1010" actId="14100"/>
          <ac:spMkLst>
            <pc:docMk/>
            <pc:sldMk cId="4027529300" sldId="312"/>
            <ac:spMk id="2" creationId="{52369CBF-C420-359A-AB6F-E6B47D397F86}"/>
          </ac:spMkLst>
        </pc:spChg>
        <pc:spChg chg="add mod">
          <ac:chgData name="VAMSHI KRISHNA" userId="9458a9ea2bc36831" providerId="LiveId" clId="{4C96D304-2482-4214-8467-38ED3389F88E}" dt="2023-11-07T17:12:14.173" v="1012" actId="14100"/>
          <ac:spMkLst>
            <pc:docMk/>
            <pc:sldMk cId="4027529300" sldId="312"/>
            <ac:spMk id="3" creationId="{0522F763-A8BA-8FD2-6748-37CBCF056BC0}"/>
          </ac:spMkLst>
        </pc:spChg>
        <pc:spChg chg="add del mod">
          <ac:chgData name="VAMSHI KRISHNA" userId="9458a9ea2bc36831" providerId="LiveId" clId="{4C96D304-2482-4214-8467-38ED3389F88E}" dt="2023-11-07T17:09:25.911" v="993" actId="478"/>
          <ac:spMkLst>
            <pc:docMk/>
            <pc:sldMk cId="4027529300" sldId="312"/>
            <ac:spMk id="4" creationId="{4D16298E-4B25-37A4-0E0A-015358873D1C}"/>
          </ac:spMkLst>
        </pc:spChg>
        <pc:spChg chg="add del mod">
          <ac:chgData name="VAMSHI KRISHNA" userId="9458a9ea2bc36831" providerId="LiveId" clId="{4C96D304-2482-4214-8467-38ED3389F88E}" dt="2023-11-07T17:09:23.098" v="992" actId="478"/>
          <ac:spMkLst>
            <pc:docMk/>
            <pc:sldMk cId="4027529300" sldId="312"/>
            <ac:spMk id="5" creationId="{6F68BC03-4A76-CF5E-42C9-C4D2ECA50858}"/>
          </ac:spMkLst>
        </pc:spChg>
        <pc:spChg chg="add mod">
          <ac:chgData name="VAMSHI KRISHNA" userId="9458a9ea2bc36831" providerId="LiveId" clId="{4C96D304-2482-4214-8467-38ED3389F88E}" dt="2023-11-07T17:13:31.345" v="1016" actId="1076"/>
          <ac:spMkLst>
            <pc:docMk/>
            <pc:sldMk cId="4027529300" sldId="312"/>
            <ac:spMk id="8" creationId="{440F5FCE-CA6F-7F21-AB3E-B926D041DB47}"/>
          </ac:spMkLst>
        </pc:spChg>
        <pc:graphicFrameChg chg="add del modGraphic">
          <ac:chgData name="VAMSHI KRISHNA" userId="9458a9ea2bc36831" providerId="LiveId" clId="{4C96D304-2482-4214-8467-38ED3389F88E}" dt="2023-09-25T04:58:50.600" v="29" actId="21"/>
          <ac:graphicFrameMkLst>
            <pc:docMk/>
            <pc:sldMk cId="4027529300" sldId="312"/>
            <ac:graphicFrameMk id="3" creationId="{18753128-67C5-E011-7A49-8F1AAAA3A6F1}"/>
          </ac:graphicFrameMkLst>
        </pc:graphicFrameChg>
        <pc:picChg chg="add mod">
          <ac:chgData name="VAMSHI KRISHNA" userId="9458a9ea2bc36831" providerId="LiveId" clId="{4C96D304-2482-4214-8467-38ED3389F88E}" dt="2023-11-07T17:13:10.439" v="1015" actId="1076"/>
          <ac:picMkLst>
            <pc:docMk/>
            <pc:sldMk cId="4027529300" sldId="312"/>
            <ac:picMk id="6" creationId="{89168F85-2528-676D-4442-1CC86E5B5539}"/>
          </ac:picMkLst>
        </pc:picChg>
      </pc:sldChg>
      <pc:sldChg chg="addSp delSp modSp del mod ord">
        <pc:chgData name="VAMSHI KRISHNA" userId="9458a9ea2bc36831" providerId="LiveId" clId="{4C96D304-2482-4214-8467-38ED3389F88E}" dt="2023-11-07T17:13:45.707" v="1017" actId="2696"/>
        <pc:sldMkLst>
          <pc:docMk/>
          <pc:sldMk cId="3960506594" sldId="313"/>
        </pc:sldMkLst>
        <pc:spChg chg="add mod">
          <ac:chgData name="VAMSHI KRISHNA" userId="9458a9ea2bc36831" providerId="LiveId" clId="{4C96D304-2482-4214-8467-38ED3389F88E}" dt="2023-09-25T06:51:59.354" v="94" actId="2711"/>
          <ac:spMkLst>
            <pc:docMk/>
            <pc:sldMk cId="3960506594" sldId="313"/>
            <ac:spMk id="2" creationId="{4CBFAF5B-5F51-1F9A-C680-78A8C412F9C5}"/>
          </ac:spMkLst>
        </pc:spChg>
        <pc:picChg chg="add del mod">
          <ac:chgData name="VAMSHI KRISHNA" userId="9458a9ea2bc36831" providerId="LiveId" clId="{4C96D304-2482-4214-8467-38ED3389F88E}" dt="2023-11-07T17:10:02.657" v="996" actId="21"/>
          <ac:picMkLst>
            <pc:docMk/>
            <pc:sldMk cId="3960506594" sldId="313"/>
            <ac:picMk id="3" creationId="{33AD9906-BE2C-1A87-08AD-F078B41A612D}"/>
          </ac:picMkLst>
        </pc:picChg>
      </pc:sldChg>
      <pc:sldChg chg="addSp modSp mod modClrScheme chgLayout">
        <pc:chgData name="VAMSHI KRISHNA" userId="9458a9ea2bc36831" providerId="LiveId" clId="{4C96D304-2482-4214-8467-38ED3389F88E}" dt="2023-11-07T17:07:57.537" v="990" actId="2711"/>
        <pc:sldMkLst>
          <pc:docMk/>
          <pc:sldMk cId="4250685435" sldId="314"/>
        </pc:sldMkLst>
        <pc:spChg chg="add mod">
          <ac:chgData name="VAMSHI KRISHNA" userId="9458a9ea2bc36831" providerId="LiveId" clId="{4C96D304-2482-4214-8467-38ED3389F88E}" dt="2023-09-25T03:27:12.202" v="15" actId="207"/>
          <ac:spMkLst>
            <pc:docMk/>
            <pc:sldMk cId="4250685435" sldId="314"/>
            <ac:spMk id="2" creationId="{C13F4AB1-14DD-185D-434E-4EAE1DC6B269}"/>
          </ac:spMkLst>
        </pc:spChg>
        <pc:spChg chg="add mod">
          <ac:chgData name="VAMSHI KRISHNA" userId="9458a9ea2bc36831" providerId="LiveId" clId="{4C96D304-2482-4214-8467-38ED3389F88E}" dt="2023-11-07T17:07:57.537" v="990" actId="2711"/>
          <ac:spMkLst>
            <pc:docMk/>
            <pc:sldMk cId="4250685435" sldId="314"/>
            <ac:spMk id="3" creationId="{96ACF82D-D8D5-4FA8-68BD-937C17864D3E}"/>
          </ac:spMkLst>
        </pc:spChg>
      </pc:sldChg>
      <pc:sldChg chg="addSp delSp modSp new mod modClrScheme chgLayout">
        <pc:chgData name="VAMSHI KRISHNA" userId="9458a9ea2bc36831" providerId="LiveId" clId="{4C96D304-2482-4214-8467-38ED3389F88E}" dt="2023-11-07T17:03:02.317" v="962" actId="20577"/>
        <pc:sldMkLst>
          <pc:docMk/>
          <pc:sldMk cId="3402048848" sldId="316"/>
        </pc:sldMkLst>
        <pc:spChg chg="add del mod">
          <ac:chgData name="VAMSHI KRISHNA" userId="9458a9ea2bc36831" providerId="LiveId" clId="{4C96D304-2482-4214-8467-38ED3389F88E}" dt="2023-11-07T16:28:56.167" v="223" actId="6264"/>
          <ac:spMkLst>
            <pc:docMk/>
            <pc:sldMk cId="3402048848" sldId="316"/>
            <ac:spMk id="2" creationId="{845C680A-4418-3616-6491-06CDA57F0F7F}"/>
          </ac:spMkLst>
        </pc:spChg>
        <pc:spChg chg="add del mod">
          <ac:chgData name="VAMSHI KRISHNA" userId="9458a9ea2bc36831" providerId="LiveId" clId="{4C96D304-2482-4214-8467-38ED3389F88E}" dt="2023-11-07T16:28:56.167" v="223" actId="6264"/>
          <ac:spMkLst>
            <pc:docMk/>
            <pc:sldMk cId="3402048848" sldId="316"/>
            <ac:spMk id="3" creationId="{4BD50DD0-3D28-282A-A63D-3DB4581A74D2}"/>
          </ac:spMkLst>
        </pc:spChg>
        <pc:spChg chg="add del mod ord">
          <ac:chgData name="VAMSHI KRISHNA" userId="9458a9ea2bc36831" providerId="LiveId" clId="{4C96D304-2482-4214-8467-38ED3389F88E}" dt="2023-11-07T16:29:14.401" v="224" actId="700"/>
          <ac:spMkLst>
            <pc:docMk/>
            <pc:sldMk cId="3402048848" sldId="316"/>
            <ac:spMk id="4" creationId="{967B9A6E-D649-ACAD-FB56-23A655BFFABC}"/>
          </ac:spMkLst>
        </pc:spChg>
        <pc:spChg chg="add del mod ord">
          <ac:chgData name="VAMSHI KRISHNA" userId="9458a9ea2bc36831" providerId="LiveId" clId="{4C96D304-2482-4214-8467-38ED3389F88E}" dt="2023-11-07T16:29:14.401" v="224" actId="700"/>
          <ac:spMkLst>
            <pc:docMk/>
            <pc:sldMk cId="3402048848" sldId="316"/>
            <ac:spMk id="5" creationId="{9C7E0DD8-395A-7AE4-3B4D-A066F0D7E868}"/>
          </ac:spMkLst>
        </pc:spChg>
        <pc:spChg chg="add mod ord">
          <ac:chgData name="VAMSHI KRISHNA" userId="9458a9ea2bc36831" providerId="LiveId" clId="{4C96D304-2482-4214-8467-38ED3389F88E}" dt="2023-11-07T16:39:27.194" v="300" actId="255"/>
          <ac:spMkLst>
            <pc:docMk/>
            <pc:sldMk cId="3402048848" sldId="316"/>
            <ac:spMk id="6" creationId="{435A2947-04D0-4552-63FA-0B7F7CA7398D}"/>
          </ac:spMkLst>
        </pc:spChg>
        <pc:spChg chg="add mod ord">
          <ac:chgData name="VAMSHI KRISHNA" userId="9458a9ea2bc36831" providerId="LiveId" clId="{4C96D304-2482-4214-8467-38ED3389F88E}" dt="2023-11-07T17:03:02.317" v="962" actId="20577"/>
          <ac:spMkLst>
            <pc:docMk/>
            <pc:sldMk cId="3402048848" sldId="316"/>
            <ac:spMk id="7" creationId="{459CD846-DA2B-0CFB-695D-4A08FC36278C}"/>
          </ac:spMkLst>
        </pc:spChg>
      </pc:sldChg>
      <pc:sldChg chg="addSp modSp new mod ord modClrScheme chgLayout">
        <pc:chgData name="VAMSHI KRISHNA" userId="9458a9ea2bc36831" providerId="LiveId" clId="{4C96D304-2482-4214-8467-38ED3389F88E}" dt="2023-11-07T17:03:22.151" v="965" actId="14100"/>
        <pc:sldMkLst>
          <pc:docMk/>
          <pc:sldMk cId="1253625972" sldId="317"/>
        </pc:sldMkLst>
        <pc:spChg chg="add mod">
          <ac:chgData name="VAMSHI KRISHNA" userId="9458a9ea2bc36831" providerId="LiveId" clId="{4C96D304-2482-4214-8467-38ED3389F88E}" dt="2023-11-07T16:51:29.860" v="895" actId="20577"/>
          <ac:spMkLst>
            <pc:docMk/>
            <pc:sldMk cId="1253625972" sldId="317"/>
            <ac:spMk id="2" creationId="{F845DFA2-F6AB-5FE3-3C5E-D7736EF1E545}"/>
          </ac:spMkLst>
        </pc:spChg>
        <pc:spChg chg="add mod">
          <ac:chgData name="VAMSHI KRISHNA" userId="9458a9ea2bc36831" providerId="LiveId" clId="{4C96D304-2482-4214-8467-38ED3389F88E}" dt="2023-11-07T17:03:22.151" v="965" actId="14100"/>
          <ac:spMkLst>
            <pc:docMk/>
            <pc:sldMk cId="1253625972" sldId="317"/>
            <ac:spMk id="3" creationId="{8B15B6EC-D2FD-D019-B05B-717B34332EF2}"/>
          </ac:spMkLst>
        </pc:spChg>
      </pc:sldChg>
      <pc:sldChg chg="addSp modSp new mod modClrScheme chgLayout">
        <pc:chgData name="VAMSHI KRISHNA" userId="9458a9ea2bc36831" providerId="LiveId" clId="{4C96D304-2482-4214-8467-38ED3389F88E}" dt="2023-11-07T17:05:21.367" v="989" actId="255"/>
        <pc:sldMkLst>
          <pc:docMk/>
          <pc:sldMk cId="688111141" sldId="318"/>
        </pc:sldMkLst>
        <pc:spChg chg="add mod">
          <ac:chgData name="VAMSHI KRISHNA" userId="9458a9ea2bc36831" providerId="LiveId" clId="{4C96D304-2482-4214-8467-38ED3389F88E}" dt="2023-11-07T17:04:11.295" v="982" actId="2711"/>
          <ac:spMkLst>
            <pc:docMk/>
            <pc:sldMk cId="688111141" sldId="318"/>
            <ac:spMk id="2" creationId="{9F537833-C971-B7B4-6F08-D0AC4431E549}"/>
          </ac:spMkLst>
        </pc:spChg>
        <pc:spChg chg="add mod">
          <ac:chgData name="VAMSHI KRISHNA" userId="9458a9ea2bc36831" providerId="LiveId" clId="{4C96D304-2482-4214-8467-38ED3389F88E}" dt="2023-11-07T17:05:21.367" v="989" actId="255"/>
          <ac:spMkLst>
            <pc:docMk/>
            <pc:sldMk cId="688111141" sldId="318"/>
            <ac:spMk id="3" creationId="{76B8CF18-461B-0B4A-8E36-8E24D21C9906}"/>
          </ac:spMkLst>
        </pc:spChg>
      </pc:sldChg>
      <pc:sldChg chg="addSp modSp new mod">
        <pc:chgData name="VAMSHI KRISHNA" userId="9458a9ea2bc36831" providerId="LiveId" clId="{4C96D304-2482-4214-8467-38ED3389F88E}" dt="2023-11-07T17:18:30.424" v="1026" actId="14100"/>
        <pc:sldMkLst>
          <pc:docMk/>
          <pc:sldMk cId="2736928699" sldId="319"/>
        </pc:sldMkLst>
        <pc:picChg chg="add mod">
          <ac:chgData name="VAMSHI KRISHNA" userId="9458a9ea2bc36831" providerId="LiveId" clId="{4C96D304-2482-4214-8467-38ED3389F88E}" dt="2023-11-07T17:17:59.926" v="1022" actId="14100"/>
          <ac:picMkLst>
            <pc:docMk/>
            <pc:sldMk cId="2736928699" sldId="319"/>
            <ac:picMk id="3" creationId="{7C803A2C-456C-35F6-3BA6-D321DE8704DF}"/>
          </ac:picMkLst>
        </pc:picChg>
        <pc:picChg chg="add mod">
          <ac:chgData name="VAMSHI KRISHNA" userId="9458a9ea2bc36831" providerId="LiveId" clId="{4C96D304-2482-4214-8467-38ED3389F88E}" dt="2023-11-07T17:18:30.424" v="1026" actId="14100"/>
          <ac:picMkLst>
            <pc:docMk/>
            <pc:sldMk cId="2736928699" sldId="319"/>
            <ac:picMk id="5" creationId="{C44EB9B4-33AA-1A16-A291-5F1EFA4DFEE5}"/>
          </ac:picMkLst>
        </pc:picChg>
      </pc:sldChg>
      <pc:sldChg chg="addSp modSp new mod">
        <pc:chgData name="VAMSHI KRISHNA" userId="9458a9ea2bc36831" providerId="LiveId" clId="{4C96D304-2482-4214-8467-38ED3389F88E}" dt="2023-11-07T17:19:12.365" v="1029" actId="1076"/>
        <pc:sldMkLst>
          <pc:docMk/>
          <pc:sldMk cId="1532232695" sldId="320"/>
        </pc:sldMkLst>
        <pc:picChg chg="add mod">
          <ac:chgData name="VAMSHI KRISHNA" userId="9458a9ea2bc36831" providerId="LiveId" clId="{4C96D304-2482-4214-8467-38ED3389F88E}" dt="2023-11-07T17:19:12.365" v="1029" actId="1076"/>
          <ac:picMkLst>
            <pc:docMk/>
            <pc:sldMk cId="1532232695" sldId="320"/>
            <ac:picMk id="3" creationId="{A6E9BB24-4DE6-62BB-5166-2D45822BA4F7}"/>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6CC066-9BA3-48DC-AFE2-5CED3B0D66F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2320263B-6528-46AB-B932-C620755A4E18}">
      <dgm:prSet phldrT="[Text]"/>
      <dgm:spPr/>
      <dgm:t>
        <a:bodyPr/>
        <a:lstStyle/>
        <a:p>
          <a:r>
            <a:rPr lang="en-US" dirty="0">
              <a:latin typeface="Script MT Bold" panose="03040602040607080904" pitchFamily="66" charset="0"/>
            </a:rPr>
            <a:t>Machine</a:t>
          </a:r>
          <a:r>
            <a:rPr lang="en-US" dirty="0"/>
            <a:t> </a:t>
          </a:r>
          <a:r>
            <a:rPr lang="en-US" dirty="0">
              <a:latin typeface="Script MT Bold" panose="03040602040607080904" pitchFamily="66" charset="0"/>
            </a:rPr>
            <a:t>learning</a:t>
          </a:r>
          <a:r>
            <a:rPr lang="en-US" dirty="0"/>
            <a:t> </a:t>
          </a:r>
          <a:r>
            <a:rPr lang="en-US" dirty="0">
              <a:latin typeface="Script MT Bold" panose="03040602040607080904" pitchFamily="66" charset="0"/>
            </a:rPr>
            <a:t>models</a:t>
          </a:r>
          <a:endParaRPr lang="en-IN" dirty="0">
            <a:latin typeface="Script MT Bold" panose="03040602040607080904" pitchFamily="66" charset="0"/>
          </a:endParaRPr>
        </a:p>
      </dgm:t>
    </dgm:pt>
    <dgm:pt modelId="{CD507E6E-99F9-4717-9463-3A8505903F7D}" type="parTrans" cxnId="{78210E64-8775-4DD2-AD43-7306AC9CB7D0}">
      <dgm:prSet/>
      <dgm:spPr/>
      <dgm:t>
        <a:bodyPr/>
        <a:lstStyle/>
        <a:p>
          <a:endParaRPr lang="en-IN"/>
        </a:p>
      </dgm:t>
    </dgm:pt>
    <dgm:pt modelId="{569F92C6-6FBA-4278-8269-5954ED4EDE8D}" type="sibTrans" cxnId="{78210E64-8775-4DD2-AD43-7306AC9CB7D0}">
      <dgm:prSet/>
      <dgm:spPr/>
      <dgm:t>
        <a:bodyPr/>
        <a:lstStyle/>
        <a:p>
          <a:endParaRPr lang="en-IN"/>
        </a:p>
      </dgm:t>
    </dgm:pt>
    <dgm:pt modelId="{D16EFEC6-5C8D-4AD7-900C-0ED3923F7F41}">
      <dgm:prSet phldrT="[Text]"/>
      <dgm:spPr/>
      <dgm:t>
        <a:bodyPr/>
        <a:lstStyle/>
        <a:p>
          <a:r>
            <a:rPr lang="en-US" dirty="0">
              <a:latin typeface="Script MT Bold" panose="03040602040607080904" pitchFamily="66" charset="0"/>
            </a:rPr>
            <a:t>Linear</a:t>
          </a:r>
          <a:r>
            <a:rPr lang="en-US" dirty="0"/>
            <a:t> </a:t>
          </a:r>
          <a:r>
            <a:rPr lang="en-US" dirty="0">
              <a:latin typeface="Script MT Bold" panose="03040602040607080904" pitchFamily="66" charset="0"/>
            </a:rPr>
            <a:t>regression</a:t>
          </a:r>
          <a:endParaRPr lang="en-IN" dirty="0">
            <a:latin typeface="Script MT Bold" panose="03040602040607080904" pitchFamily="66" charset="0"/>
          </a:endParaRPr>
        </a:p>
      </dgm:t>
    </dgm:pt>
    <dgm:pt modelId="{DB48F306-ED45-4D4D-924E-A49240B25663}" type="parTrans" cxnId="{53A73020-42E7-4DFA-84AC-B6E47AB425BD}">
      <dgm:prSet/>
      <dgm:spPr/>
      <dgm:t>
        <a:bodyPr/>
        <a:lstStyle/>
        <a:p>
          <a:endParaRPr lang="en-IN"/>
        </a:p>
      </dgm:t>
    </dgm:pt>
    <dgm:pt modelId="{455C5953-55EB-432F-A965-E4FB87C26A38}" type="sibTrans" cxnId="{53A73020-42E7-4DFA-84AC-B6E47AB425BD}">
      <dgm:prSet/>
      <dgm:spPr/>
      <dgm:t>
        <a:bodyPr/>
        <a:lstStyle/>
        <a:p>
          <a:endParaRPr lang="en-IN"/>
        </a:p>
      </dgm:t>
    </dgm:pt>
    <dgm:pt modelId="{D7B588B2-B30F-4E3F-8276-BE8622C82DCA}">
      <dgm:prSet phldrT="[Text]"/>
      <dgm:spPr/>
      <dgm:t>
        <a:bodyPr/>
        <a:lstStyle/>
        <a:p>
          <a:r>
            <a:rPr lang="en-IN" dirty="0">
              <a:latin typeface="Script MT Bold" panose="03040602040607080904" pitchFamily="66" charset="0"/>
            </a:rPr>
            <a:t>Support</a:t>
          </a:r>
          <a:r>
            <a:rPr lang="en-IN" dirty="0"/>
            <a:t> </a:t>
          </a:r>
          <a:r>
            <a:rPr lang="en-IN" dirty="0">
              <a:latin typeface="Script MT Bold" panose="03040602040607080904" pitchFamily="66" charset="0"/>
            </a:rPr>
            <a:t>vector</a:t>
          </a:r>
          <a:r>
            <a:rPr lang="en-IN" dirty="0"/>
            <a:t> </a:t>
          </a:r>
          <a:r>
            <a:rPr lang="en-IN" dirty="0">
              <a:latin typeface="Script MT Bold" panose="03040602040607080904" pitchFamily="66" charset="0"/>
            </a:rPr>
            <a:t>machine</a:t>
          </a:r>
        </a:p>
      </dgm:t>
    </dgm:pt>
    <dgm:pt modelId="{63B5F809-CBCB-4AF1-9846-19531B4205B4}" type="parTrans" cxnId="{8CBB9ED9-6DA9-4D6D-93BB-2A7F4AD4A1C2}">
      <dgm:prSet/>
      <dgm:spPr/>
      <dgm:t>
        <a:bodyPr/>
        <a:lstStyle/>
        <a:p>
          <a:endParaRPr lang="en-IN"/>
        </a:p>
      </dgm:t>
    </dgm:pt>
    <dgm:pt modelId="{15248C87-B394-45B3-AF3C-8D62007EBDCE}" type="sibTrans" cxnId="{8CBB9ED9-6DA9-4D6D-93BB-2A7F4AD4A1C2}">
      <dgm:prSet/>
      <dgm:spPr/>
      <dgm:t>
        <a:bodyPr/>
        <a:lstStyle/>
        <a:p>
          <a:endParaRPr lang="en-IN"/>
        </a:p>
      </dgm:t>
    </dgm:pt>
    <dgm:pt modelId="{3829CE77-C9D3-4CE7-8857-BB546C1FC599}" type="pres">
      <dgm:prSet presAssocID="{586CC066-9BA3-48DC-AFE2-5CED3B0D66F7}" presName="hierChild1" presStyleCnt="0">
        <dgm:presLayoutVars>
          <dgm:orgChart val="1"/>
          <dgm:chPref val="1"/>
          <dgm:dir/>
          <dgm:animOne val="branch"/>
          <dgm:animLvl val="lvl"/>
          <dgm:resizeHandles/>
        </dgm:presLayoutVars>
      </dgm:prSet>
      <dgm:spPr/>
    </dgm:pt>
    <dgm:pt modelId="{B08E73D8-71F7-427E-8386-D0E3191EB698}" type="pres">
      <dgm:prSet presAssocID="{2320263B-6528-46AB-B932-C620755A4E18}" presName="hierRoot1" presStyleCnt="0">
        <dgm:presLayoutVars>
          <dgm:hierBranch val="init"/>
        </dgm:presLayoutVars>
      </dgm:prSet>
      <dgm:spPr/>
    </dgm:pt>
    <dgm:pt modelId="{0752004B-67E2-4672-8471-98B962DCE33A}" type="pres">
      <dgm:prSet presAssocID="{2320263B-6528-46AB-B932-C620755A4E18}" presName="rootComposite1" presStyleCnt="0"/>
      <dgm:spPr/>
    </dgm:pt>
    <dgm:pt modelId="{E51E6C14-0DFF-4A48-9C7C-5265E3476C51}" type="pres">
      <dgm:prSet presAssocID="{2320263B-6528-46AB-B932-C620755A4E18}" presName="rootText1" presStyleLbl="node0" presStyleIdx="0" presStyleCnt="1" custScaleY="112005" custLinFactNeighborX="692" custLinFactNeighborY="-6019">
        <dgm:presLayoutVars>
          <dgm:chPref val="3"/>
        </dgm:presLayoutVars>
      </dgm:prSet>
      <dgm:spPr/>
    </dgm:pt>
    <dgm:pt modelId="{04F4AFEA-8DDF-44C8-B714-1C506699DA56}" type="pres">
      <dgm:prSet presAssocID="{2320263B-6528-46AB-B932-C620755A4E18}" presName="rootConnector1" presStyleLbl="node1" presStyleIdx="0" presStyleCnt="0"/>
      <dgm:spPr/>
    </dgm:pt>
    <dgm:pt modelId="{CB7E8935-4D7B-4022-8EAA-CB752EE204D1}" type="pres">
      <dgm:prSet presAssocID="{2320263B-6528-46AB-B932-C620755A4E18}" presName="hierChild2" presStyleCnt="0"/>
      <dgm:spPr/>
    </dgm:pt>
    <dgm:pt modelId="{A2A9D858-74FA-4366-9F5D-266F4EDDF5EE}" type="pres">
      <dgm:prSet presAssocID="{DB48F306-ED45-4D4D-924E-A49240B25663}" presName="Name37" presStyleLbl="parChTrans1D2" presStyleIdx="0" presStyleCnt="2"/>
      <dgm:spPr/>
    </dgm:pt>
    <dgm:pt modelId="{6040B148-7BEB-427A-A243-7FA908E2A30B}" type="pres">
      <dgm:prSet presAssocID="{D16EFEC6-5C8D-4AD7-900C-0ED3923F7F41}" presName="hierRoot2" presStyleCnt="0">
        <dgm:presLayoutVars>
          <dgm:hierBranch val="init"/>
        </dgm:presLayoutVars>
      </dgm:prSet>
      <dgm:spPr/>
    </dgm:pt>
    <dgm:pt modelId="{7F7ABB22-0B11-4DB2-A2A8-E5C1452608E8}" type="pres">
      <dgm:prSet presAssocID="{D16EFEC6-5C8D-4AD7-900C-0ED3923F7F41}" presName="rootComposite" presStyleCnt="0"/>
      <dgm:spPr/>
    </dgm:pt>
    <dgm:pt modelId="{9B64CDCE-1311-45F5-B939-3BE1F1DCAB71}" type="pres">
      <dgm:prSet presAssocID="{D16EFEC6-5C8D-4AD7-900C-0ED3923F7F41}" presName="rootText" presStyleLbl="node2" presStyleIdx="0" presStyleCnt="2" custLinFactNeighborX="2067" custLinFactNeighborY="1203">
        <dgm:presLayoutVars>
          <dgm:chPref val="3"/>
        </dgm:presLayoutVars>
      </dgm:prSet>
      <dgm:spPr/>
    </dgm:pt>
    <dgm:pt modelId="{2DEAE48E-A2D5-413F-8E75-08909FF38F53}" type="pres">
      <dgm:prSet presAssocID="{D16EFEC6-5C8D-4AD7-900C-0ED3923F7F41}" presName="rootConnector" presStyleLbl="node2" presStyleIdx="0" presStyleCnt="2"/>
      <dgm:spPr/>
    </dgm:pt>
    <dgm:pt modelId="{A8C9DE27-8303-43EA-9C10-B3B1BDA9682C}" type="pres">
      <dgm:prSet presAssocID="{D16EFEC6-5C8D-4AD7-900C-0ED3923F7F41}" presName="hierChild4" presStyleCnt="0"/>
      <dgm:spPr/>
    </dgm:pt>
    <dgm:pt modelId="{BF392878-5291-46FD-8B12-486ED3922EEC}" type="pres">
      <dgm:prSet presAssocID="{D16EFEC6-5C8D-4AD7-900C-0ED3923F7F41}" presName="hierChild5" presStyleCnt="0"/>
      <dgm:spPr/>
    </dgm:pt>
    <dgm:pt modelId="{763661A3-7D96-403C-8AAE-E65845356388}" type="pres">
      <dgm:prSet presAssocID="{63B5F809-CBCB-4AF1-9846-19531B4205B4}" presName="Name37" presStyleLbl="parChTrans1D2" presStyleIdx="1" presStyleCnt="2"/>
      <dgm:spPr/>
    </dgm:pt>
    <dgm:pt modelId="{A93BAD37-EB0B-42B3-B70C-CCD66DF8C6C0}" type="pres">
      <dgm:prSet presAssocID="{D7B588B2-B30F-4E3F-8276-BE8622C82DCA}" presName="hierRoot2" presStyleCnt="0">
        <dgm:presLayoutVars>
          <dgm:hierBranch val="init"/>
        </dgm:presLayoutVars>
      </dgm:prSet>
      <dgm:spPr/>
    </dgm:pt>
    <dgm:pt modelId="{8A70C99E-B720-42AC-94E7-AC78FAC43648}" type="pres">
      <dgm:prSet presAssocID="{D7B588B2-B30F-4E3F-8276-BE8622C82DCA}" presName="rootComposite" presStyleCnt="0"/>
      <dgm:spPr/>
    </dgm:pt>
    <dgm:pt modelId="{D42779C1-6FC0-4727-9C61-D3487A5FFAF5}" type="pres">
      <dgm:prSet presAssocID="{D7B588B2-B30F-4E3F-8276-BE8622C82DCA}" presName="rootText" presStyleLbl="node2" presStyleIdx="1" presStyleCnt="2">
        <dgm:presLayoutVars>
          <dgm:chPref val="3"/>
        </dgm:presLayoutVars>
      </dgm:prSet>
      <dgm:spPr/>
    </dgm:pt>
    <dgm:pt modelId="{2C899A3B-DD76-466D-A605-A8BAD5DA7C28}" type="pres">
      <dgm:prSet presAssocID="{D7B588B2-B30F-4E3F-8276-BE8622C82DCA}" presName="rootConnector" presStyleLbl="node2" presStyleIdx="1" presStyleCnt="2"/>
      <dgm:spPr/>
    </dgm:pt>
    <dgm:pt modelId="{911E27AF-1AF3-470F-AA5C-5CF1770E41C1}" type="pres">
      <dgm:prSet presAssocID="{D7B588B2-B30F-4E3F-8276-BE8622C82DCA}" presName="hierChild4" presStyleCnt="0"/>
      <dgm:spPr/>
    </dgm:pt>
    <dgm:pt modelId="{547E363A-B4BE-42F7-A4ED-9E71640F2C1C}" type="pres">
      <dgm:prSet presAssocID="{D7B588B2-B30F-4E3F-8276-BE8622C82DCA}" presName="hierChild5" presStyleCnt="0"/>
      <dgm:spPr/>
    </dgm:pt>
    <dgm:pt modelId="{1C758239-551D-4E27-A2A3-9315F686092B}" type="pres">
      <dgm:prSet presAssocID="{2320263B-6528-46AB-B932-C620755A4E18}" presName="hierChild3" presStyleCnt="0"/>
      <dgm:spPr/>
    </dgm:pt>
  </dgm:ptLst>
  <dgm:cxnLst>
    <dgm:cxn modelId="{9A2D9E11-B909-4F5E-9846-BEFE4CF60BA1}" type="presOf" srcId="{586CC066-9BA3-48DC-AFE2-5CED3B0D66F7}" destId="{3829CE77-C9D3-4CE7-8857-BB546C1FC599}" srcOrd="0" destOrd="0" presId="urn:microsoft.com/office/officeart/2005/8/layout/orgChart1"/>
    <dgm:cxn modelId="{53A73020-42E7-4DFA-84AC-B6E47AB425BD}" srcId="{2320263B-6528-46AB-B932-C620755A4E18}" destId="{D16EFEC6-5C8D-4AD7-900C-0ED3923F7F41}" srcOrd="0" destOrd="0" parTransId="{DB48F306-ED45-4D4D-924E-A49240B25663}" sibTransId="{455C5953-55EB-432F-A965-E4FB87C26A38}"/>
    <dgm:cxn modelId="{E5BEA53C-120B-4787-B3BF-9B0F6196BBF9}" type="presOf" srcId="{DB48F306-ED45-4D4D-924E-A49240B25663}" destId="{A2A9D858-74FA-4366-9F5D-266F4EDDF5EE}" srcOrd="0" destOrd="0" presId="urn:microsoft.com/office/officeart/2005/8/layout/orgChart1"/>
    <dgm:cxn modelId="{506FFD43-E20F-4BB0-A6B2-4DB81C84ED26}" type="presOf" srcId="{D16EFEC6-5C8D-4AD7-900C-0ED3923F7F41}" destId="{9B64CDCE-1311-45F5-B939-3BE1F1DCAB71}" srcOrd="0" destOrd="0" presId="urn:microsoft.com/office/officeart/2005/8/layout/orgChart1"/>
    <dgm:cxn modelId="{78210E64-8775-4DD2-AD43-7306AC9CB7D0}" srcId="{586CC066-9BA3-48DC-AFE2-5CED3B0D66F7}" destId="{2320263B-6528-46AB-B932-C620755A4E18}" srcOrd="0" destOrd="0" parTransId="{CD507E6E-99F9-4717-9463-3A8505903F7D}" sibTransId="{569F92C6-6FBA-4278-8269-5954ED4EDE8D}"/>
    <dgm:cxn modelId="{F081EF4A-A7FF-41B4-8F5F-D1CC68F2B5BA}" type="presOf" srcId="{63B5F809-CBCB-4AF1-9846-19531B4205B4}" destId="{763661A3-7D96-403C-8AAE-E65845356388}" srcOrd="0" destOrd="0" presId="urn:microsoft.com/office/officeart/2005/8/layout/orgChart1"/>
    <dgm:cxn modelId="{FD92BB91-B05A-4D8F-B353-A0B4204CC547}" type="presOf" srcId="{D7B588B2-B30F-4E3F-8276-BE8622C82DCA}" destId="{2C899A3B-DD76-466D-A605-A8BAD5DA7C28}" srcOrd="1" destOrd="0" presId="urn:microsoft.com/office/officeart/2005/8/layout/orgChart1"/>
    <dgm:cxn modelId="{2B1C469C-D244-4530-97CE-2F2C5846182D}" type="presOf" srcId="{2320263B-6528-46AB-B932-C620755A4E18}" destId="{E51E6C14-0DFF-4A48-9C7C-5265E3476C51}" srcOrd="0" destOrd="0" presId="urn:microsoft.com/office/officeart/2005/8/layout/orgChart1"/>
    <dgm:cxn modelId="{7A5E65B0-D555-4E20-94F8-267A47421D8A}" type="presOf" srcId="{D16EFEC6-5C8D-4AD7-900C-0ED3923F7F41}" destId="{2DEAE48E-A2D5-413F-8E75-08909FF38F53}" srcOrd="1" destOrd="0" presId="urn:microsoft.com/office/officeart/2005/8/layout/orgChart1"/>
    <dgm:cxn modelId="{635414BC-B1BB-426B-AD0C-3B8CD5B3835C}" type="presOf" srcId="{D7B588B2-B30F-4E3F-8276-BE8622C82DCA}" destId="{D42779C1-6FC0-4727-9C61-D3487A5FFAF5}" srcOrd="0" destOrd="0" presId="urn:microsoft.com/office/officeart/2005/8/layout/orgChart1"/>
    <dgm:cxn modelId="{8CBB9ED9-6DA9-4D6D-93BB-2A7F4AD4A1C2}" srcId="{2320263B-6528-46AB-B932-C620755A4E18}" destId="{D7B588B2-B30F-4E3F-8276-BE8622C82DCA}" srcOrd="1" destOrd="0" parTransId="{63B5F809-CBCB-4AF1-9846-19531B4205B4}" sibTransId="{15248C87-B394-45B3-AF3C-8D62007EBDCE}"/>
    <dgm:cxn modelId="{7D2425E3-914B-4D59-BF00-9E6113CC0D6B}" type="presOf" srcId="{2320263B-6528-46AB-B932-C620755A4E18}" destId="{04F4AFEA-8DDF-44C8-B714-1C506699DA56}" srcOrd="1" destOrd="0" presId="urn:microsoft.com/office/officeart/2005/8/layout/orgChart1"/>
    <dgm:cxn modelId="{A382DEA0-3A88-48D8-BBA1-ECC1887167A4}" type="presParOf" srcId="{3829CE77-C9D3-4CE7-8857-BB546C1FC599}" destId="{B08E73D8-71F7-427E-8386-D0E3191EB698}" srcOrd="0" destOrd="0" presId="urn:microsoft.com/office/officeart/2005/8/layout/orgChart1"/>
    <dgm:cxn modelId="{A5825833-BBAD-438C-B8B9-89BAD986505A}" type="presParOf" srcId="{B08E73D8-71F7-427E-8386-D0E3191EB698}" destId="{0752004B-67E2-4672-8471-98B962DCE33A}" srcOrd="0" destOrd="0" presId="urn:microsoft.com/office/officeart/2005/8/layout/orgChart1"/>
    <dgm:cxn modelId="{D82DDF9B-C088-4240-B517-03BA6E38330F}" type="presParOf" srcId="{0752004B-67E2-4672-8471-98B962DCE33A}" destId="{E51E6C14-0DFF-4A48-9C7C-5265E3476C51}" srcOrd="0" destOrd="0" presId="urn:microsoft.com/office/officeart/2005/8/layout/orgChart1"/>
    <dgm:cxn modelId="{80532028-5214-4349-885E-E00094048933}" type="presParOf" srcId="{0752004B-67E2-4672-8471-98B962DCE33A}" destId="{04F4AFEA-8DDF-44C8-B714-1C506699DA56}" srcOrd="1" destOrd="0" presId="urn:microsoft.com/office/officeart/2005/8/layout/orgChart1"/>
    <dgm:cxn modelId="{661FC90D-224F-4A26-9693-BC4CFE44C270}" type="presParOf" srcId="{B08E73D8-71F7-427E-8386-D0E3191EB698}" destId="{CB7E8935-4D7B-4022-8EAA-CB752EE204D1}" srcOrd="1" destOrd="0" presId="urn:microsoft.com/office/officeart/2005/8/layout/orgChart1"/>
    <dgm:cxn modelId="{9143B69C-80BA-4271-8BBE-CF57BCDD1687}" type="presParOf" srcId="{CB7E8935-4D7B-4022-8EAA-CB752EE204D1}" destId="{A2A9D858-74FA-4366-9F5D-266F4EDDF5EE}" srcOrd="0" destOrd="0" presId="urn:microsoft.com/office/officeart/2005/8/layout/orgChart1"/>
    <dgm:cxn modelId="{E96BD6DF-DDAE-4530-A9B3-47AE65689026}" type="presParOf" srcId="{CB7E8935-4D7B-4022-8EAA-CB752EE204D1}" destId="{6040B148-7BEB-427A-A243-7FA908E2A30B}" srcOrd="1" destOrd="0" presId="urn:microsoft.com/office/officeart/2005/8/layout/orgChart1"/>
    <dgm:cxn modelId="{98E033A3-5450-41D6-8AFF-96683A83C1AE}" type="presParOf" srcId="{6040B148-7BEB-427A-A243-7FA908E2A30B}" destId="{7F7ABB22-0B11-4DB2-A2A8-E5C1452608E8}" srcOrd="0" destOrd="0" presId="urn:microsoft.com/office/officeart/2005/8/layout/orgChart1"/>
    <dgm:cxn modelId="{C895AC4B-47B7-4E35-8B08-58D87E94769C}" type="presParOf" srcId="{7F7ABB22-0B11-4DB2-A2A8-E5C1452608E8}" destId="{9B64CDCE-1311-45F5-B939-3BE1F1DCAB71}" srcOrd="0" destOrd="0" presId="urn:microsoft.com/office/officeart/2005/8/layout/orgChart1"/>
    <dgm:cxn modelId="{98E0A9AE-02F7-4CC4-996C-F2050075B7F4}" type="presParOf" srcId="{7F7ABB22-0B11-4DB2-A2A8-E5C1452608E8}" destId="{2DEAE48E-A2D5-413F-8E75-08909FF38F53}" srcOrd="1" destOrd="0" presId="urn:microsoft.com/office/officeart/2005/8/layout/orgChart1"/>
    <dgm:cxn modelId="{3D5563BC-8602-4099-89F3-E78122491924}" type="presParOf" srcId="{6040B148-7BEB-427A-A243-7FA908E2A30B}" destId="{A8C9DE27-8303-43EA-9C10-B3B1BDA9682C}" srcOrd="1" destOrd="0" presId="urn:microsoft.com/office/officeart/2005/8/layout/orgChart1"/>
    <dgm:cxn modelId="{9B921FB7-B6DE-4FED-AE3D-E284491E8AC8}" type="presParOf" srcId="{6040B148-7BEB-427A-A243-7FA908E2A30B}" destId="{BF392878-5291-46FD-8B12-486ED3922EEC}" srcOrd="2" destOrd="0" presId="urn:microsoft.com/office/officeart/2005/8/layout/orgChart1"/>
    <dgm:cxn modelId="{7C73884A-6940-48B7-BCA1-BFCE99A42C3E}" type="presParOf" srcId="{CB7E8935-4D7B-4022-8EAA-CB752EE204D1}" destId="{763661A3-7D96-403C-8AAE-E65845356388}" srcOrd="2" destOrd="0" presId="urn:microsoft.com/office/officeart/2005/8/layout/orgChart1"/>
    <dgm:cxn modelId="{F58CABA2-6A5B-4FBA-8666-396F8E7E49A0}" type="presParOf" srcId="{CB7E8935-4D7B-4022-8EAA-CB752EE204D1}" destId="{A93BAD37-EB0B-42B3-B70C-CCD66DF8C6C0}" srcOrd="3" destOrd="0" presId="urn:microsoft.com/office/officeart/2005/8/layout/orgChart1"/>
    <dgm:cxn modelId="{CA9CBDFF-8882-4CE7-BBC2-7B5552C3ADD5}" type="presParOf" srcId="{A93BAD37-EB0B-42B3-B70C-CCD66DF8C6C0}" destId="{8A70C99E-B720-42AC-94E7-AC78FAC43648}" srcOrd="0" destOrd="0" presId="urn:microsoft.com/office/officeart/2005/8/layout/orgChart1"/>
    <dgm:cxn modelId="{1CAE2288-7648-400B-BA9E-22A6E2225F6C}" type="presParOf" srcId="{8A70C99E-B720-42AC-94E7-AC78FAC43648}" destId="{D42779C1-6FC0-4727-9C61-D3487A5FFAF5}" srcOrd="0" destOrd="0" presId="urn:microsoft.com/office/officeart/2005/8/layout/orgChart1"/>
    <dgm:cxn modelId="{AFC10FD5-B05A-4A74-9EC1-852B23629274}" type="presParOf" srcId="{8A70C99E-B720-42AC-94E7-AC78FAC43648}" destId="{2C899A3B-DD76-466D-A605-A8BAD5DA7C28}" srcOrd="1" destOrd="0" presId="urn:microsoft.com/office/officeart/2005/8/layout/orgChart1"/>
    <dgm:cxn modelId="{A59C8413-3181-44D3-9D2D-7C7536D80D5D}" type="presParOf" srcId="{A93BAD37-EB0B-42B3-B70C-CCD66DF8C6C0}" destId="{911E27AF-1AF3-470F-AA5C-5CF1770E41C1}" srcOrd="1" destOrd="0" presId="urn:microsoft.com/office/officeart/2005/8/layout/orgChart1"/>
    <dgm:cxn modelId="{3A689FB5-FE1A-4779-8F86-192F56D66C12}" type="presParOf" srcId="{A93BAD37-EB0B-42B3-B70C-CCD66DF8C6C0}" destId="{547E363A-B4BE-42F7-A4ED-9E71640F2C1C}" srcOrd="2" destOrd="0" presId="urn:microsoft.com/office/officeart/2005/8/layout/orgChart1"/>
    <dgm:cxn modelId="{FF1FD417-5EE1-4B4D-AF3B-AB18BA2297FE}" type="presParOf" srcId="{B08E73D8-71F7-427E-8386-D0E3191EB698}" destId="{1C758239-551D-4E27-A2A3-9315F686092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3661A3-7D96-403C-8AAE-E65845356388}">
      <dsp:nvSpPr>
        <dsp:cNvPr id="0" name=""/>
        <dsp:cNvSpPr/>
      </dsp:nvSpPr>
      <dsp:spPr>
        <a:xfrm>
          <a:off x="2008878" y="1391125"/>
          <a:ext cx="1080018" cy="433565"/>
        </a:xfrm>
        <a:custGeom>
          <a:avLst/>
          <a:gdLst/>
          <a:ahLst/>
          <a:cxnLst/>
          <a:rect l="0" t="0" r="0" b="0"/>
          <a:pathLst>
            <a:path>
              <a:moveTo>
                <a:pt x="0" y="0"/>
              </a:moveTo>
              <a:lnTo>
                <a:pt x="0" y="243955"/>
              </a:lnTo>
              <a:lnTo>
                <a:pt x="1080018" y="243955"/>
              </a:lnTo>
              <a:lnTo>
                <a:pt x="1080018" y="43356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A9D858-74FA-4366-9F5D-266F4EDDF5EE}">
      <dsp:nvSpPr>
        <dsp:cNvPr id="0" name=""/>
        <dsp:cNvSpPr/>
      </dsp:nvSpPr>
      <dsp:spPr>
        <a:xfrm>
          <a:off x="941193" y="1391125"/>
          <a:ext cx="1067684" cy="444427"/>
        </a:xfrm>
        <a:custGeom>
          <a:avLst/>
          <a:gdLst/>
          <a:ahLst/>
          <a:cxnLst/>
          <a:rect l="0" t="0" r="0" b="0"/>
          <a:pathLst>
            <a:path>
              <a:moveTo>
                <a:pt x="1067684" y="0"/>
              </a:moveTo>
              <a:lnTo>
                <a:pt x="1067684" y="254817"/>
              </a:lnTo>
              <a:lnTo>
                <a:pt x="0" y="254817"/>
              </a:lnTo>
              <a:lnTo>
                <a:pt x="0" y="44442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1E6C14-0DFF-4A48-9C7C-5265E3476C51}">
      <dsp:nvSpPr>
        <dsp:cNvPr id="0" name=""/>
        <dsp:cNvSpPr/>
      </dsp:nvSpPr>
      <dsp:spPr>
        <a:xfrm>
          <a:off x="1105973" y="379826"/>
          <a:ext cx="1805809" cy="101129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Script MT Bold" panose="03040602040607080904" pitchFamily="66" charset="0"/>
            </a:rPr>
            <a:t>Machine</a:t>
          </a:r>
          <a:r>
            <a:rPr lang="en-US" sz="2300" kern="1200" dirty="0"/>
            <a:t> </a:t>
          </a:r>
          <a:r>
            <a:rPr lang="en-US" sz="2300" kern="1200" dirty="0">
              <a:latin typeface="Script MT Bold" panose="03040602040607080904" pitchFamily="66" charset="0"/>
            </a:rPr>
            <a:t>learning</a:t>
          </a:r>
          <a:r>
            <a:rPr lang="en-US" sz="2300" kern="1200" dirty="0"/>
            <a:t> </a:t>
          </a:r>
          <a:r>
            <a:rPr lang="en-US" sz="2300" kern="1200" dirty="0">
              <a:latin typeface="Script MT Bold" panose="03040602040607080904" pitchFamily="66" charset="0"/>
            </a:rPr>
            <a:t>models</a:t>
          </a:r>
          <a:endParaRPr lang="en-IN" sz="2300" kern="1200" dirty="0">
            <a:latin typeface="Script MT Bold" panose="03040602040607080904" pitchFamily="66" charset="0"/>
          </a:endParaRPr>
        </a:p>
      </dsp:txBody>
      <dsp:txXfrm>
        <a:off x="1105973" y="379826"/>
        <a:ext cx="1805809" cy="1011298"/>
      </dsp:txXfrm>
    </dsp:sp>
    <dsp:sp modelId="{9B64CDCE-1311-45F5-B939-3BE1F1DCAB71}">
      <dsp:nvSpPr>
        <dsp:cNvPr id="0" name=""/>
        <dsp:cNvSpPr/>
      </dsp:nvSpPr>
      <dsp:spPr>
        <a:xfrm>
          <a:off x="38288" y="1835552"/>
          <a:ext cx="1805809" cy="90290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Script MT Bold" panose="03040602040607080904" pitchFamily="66" charset="0"/>
            </a:rPr>
            <a:t>Linear</a:t>
          </a:r>
          <a:r>
            <a:rPr lang="en-US" sz="2300" kern="1200" dirty="0"/>
            <a:t> </a:t>
          </a:r>
          <a:r>
            <a:rPr lang="en-US" sz="2300" kern="1200" dirty="0">
              <a:latin typeface="Script MT Bold" panose="03040602040607080904" pitchFamily="66" charset="0"/>
            </a:rPr>
            <a:t>regression</a:t>
          </a:r>
          <a:endParaRPr lang="en-IN" sz="2300" kern="1200" dirty="0">
            <a:latin typeface="Script MT Bold" panose="03040602040607080904" pitchFamily="66" charset="0"/>
          </a:endParaRPr>
        </a:p>
      </dsp:txBody>
      <dsp:txXfrm>
        <a:off x="38288" y="1835552"/>
        <a:ext cx="1805809" cy="902904"/>
      </dsp:txXfrm>
    </dsp:sp>
    <dsp:sp modelId="{D42779C1-6FC0-4727-9C61-D3487A5FFAF5}">
      <dsp:nvSpPr>
        <dsp:cNvPr id="0" name=""/>
        <dsp:cNvSpPr/>
      </dsp:nvSpPr>
      <dsp:spPr>
        <a:xfrm>
          <a:off x="2185991" y="1824690"/>
          <a:ext cx="1805809" cy="90290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IN" sz="2300" kern="1200" dirty="0">
              <a:latin typeface="Script MT Bold" panose="03040602040607080904" pitchFamily="66" charset="0"/>
            </a:rPr>
            <a:t>Support</a:t>
          </a:r>
          <a:r>
            <a:rPr lang="en-IN" sz="2300" kern="1200" dirty="0"/>
            <a:t> </a:t>
          </a:r>
          <a:r>
            <a:rPr lang="en-IN" sz="2300" kern="1200" dirty="0">
              <a:latin typeface="Script MT Bold" panose="03040602040607080904" pitchFamily="66" charset="0"/>
            </a:rPr>
            <a:t>vector</a:t>
          </a:r>
          <a:r>
            <a:rPr lang="en-IN" sz="2300" kern="1200" dirty="0"/>
            <a:t> </a:t>
          </a:r>
          <a:r>
            <a:rPr lang="en-IN" sz="2300" kern="1200" dirty="0">
              <a:latin typeface="Script MT Bold" panose="03040602040607080904" pitchFamily="66" charset="0"/>
            </a:rPr>
            <a:t>machine</a:t>
          </a:r>
        </a:p>
      </dsp:txBody>
      <dsp:txXfrm>
        <a:off x="2185991" y="1824690"/>
        <a:ext cx="1805809" cy="90290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4762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1283726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0140304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4252375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5513103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5510765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3797986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487333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9785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7109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39858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6802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30484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7928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0842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5" name="Date Placeholder 4"/>
          <p:cNvSpPr>
            <a:spLocks noGrp="1"/>
          </p:cNvSpPr>
          <p:nvPr>
            <p:ph type="dt" sz="half" idx="10"/>
          </p:nvPr>
        </p:nvSpPr>
        <p:spPr/>
        <p:txBody>
          <a:bodyPr/>
          <a:lstStyle/>
          <a:p>
            <a:fld id="{4907D986-8816-4272-A432-0437A28A9828}" type="datetime1">
              <a:rPr lang="en-US" smtClean="0"/>
              <a:t>11/7/2023</a:t>
            </a:fld>
            <a:endParaRPr lang="en-US" dirty="0"/>
          </a:p>
        </p:txBody>
      </p:sp>
    </p:spTree>
    <p:extLst>
      <p:ext uri="{BB962C8B-B14F-4D97-AF65-F5344CB8AC3E}">
        <p14:creationId xmlns:p14="http://schemas.microsoft.com/office/powerpoint/2010/main" val="3464225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11/7/2023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942317415"/>
      </p:ext>
    </p:extLst>
  </p:cSld>
  <p:clrMap bg1="lt1" tx1="dk1" bg2="lt2" tx2="dk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 id="2147483967" r:id="rId12"/>
    <p:sldLayoutId id="2147483968" r:id="rId13"/>
    <p:sldLayoutId id="2147483969" r:id="rId14"/>
    <p:sldLayoutId id="2147483970" r:id="rId15"/>
    <p:sldLayoutId id="2147483971"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0" y="-479685"/>
            <a:ext cx="11114690" cy="4497049"/>
          </a:xfrm>
        </p:spPr>
        <p:txBody>
          <a:bodyPr anchor="b">
            <a:normAutofit fontScale="90000"/>
          </a:bodyPr>
          <a:lstStyle/>
          <a:p>
            <a:r>
              <a:rPr lang="en-US" sz="5300" dirty="0">
                <a:solidFill>
                  <a:srgbClr val="FFFF00"/>
                </a:solidFill>
                <a:latin typeface="Arial Rounded MT Bold" panose="020F0704030504030204" pitchFamily="34" charset="0"/>
              </a:rPr>
              <a:t>    </a:t>
            </a:r>
            <a:br>
              <a:rPr lang="en-US" sz="5300" dirty="0">
                <a:solidFill>
                  <a:srgbClr val="FFFF00"/>
                </a:solidFill>
                <a:latin typeface="Arial Rounded MT Bold" panose="020F0704030504030204" pitchFamily="34" charset="0"/>
              </a:rPr>
            </a:br>
            <a:br>
              <a:rPr lang="en-US" sz="5300" dirty="0">
                <a:solidFill>
                  <a:srgbClr val="FFFF00"/>
                </a:solidFill>
                <a:latin typeface="Arial Rounded MT Bold" panose="020F0704030504030204" pitchFamily="34" charset="0"/>
              </a:rPr>
            </a:br>
            <a:r>
              <a:rPr lang="en-US" sz="5300" dirty="0">
                <a:solidFill>
                  <a:srgbClr val="FFFF00"/>
                </a:solidFill>
                <a:latin typeface="Bookman Old Style" panose="02050604050505020204" pitchFamily="18" charset="0"/>
              </a:rPr>
              <a:t>ELECTRIC</a:t>
            </a:r>
            <a:r>
              <a:rPr lang="en-US" sz="4400" dirty="0">
                <a:solidFill>
                  <a:schemeClr val="tx1"/>
                </a:solidFill>
              </a:rPr>
              <a:t> </a:t>
            </a:r>
            <a:r>
              <a:rPr lang="en-US" sz="5300" dirty="0">
                <a:solidFill>
                  <a:srgbClr val="FFFF00"/>
                </a:solidFill>
                <a:latin typeface="Bookman Old Style" panose="02050604050505020204" pitchFamily="18" charset="0"/>
              </a:rPr>
              <a:t>POWER</a:t>
            </a:r>
            <a:r>
              <a:rPr lang="en-US" sz="4400" dirty="0">
                <a:solidFill>
                  <a:schemeClr val="tx1"/>
                </a:solidFill>
              </a:rPr>
              <a:t> </a:t>
            </a:r>
            <a:r>
              <a:rPr lang="en-US" sz="5300" dirty="0">
                <a:solidFill>
                  <a:srgbClr val="FFFF00"/>
                </a:solidFill>
                <a:latin typeface="Bookman Old Style" panose="02050604050505020204" pitchFamily="18" charset="0"/>
              </a:rPr>
              <a:t>CONSUMPTION</a:t>
            </a:r>
            <a:r>
              <a:rPr lang="en-US" sz="5300" dirty="0">
                <a:solidFill>
                  <a:srgbClr val="FFFF00"/>
                </a:solidFill>
              </a:rPr>
              <a:t>    </a:t>
            </a:r>
            <a:br>
              <a:rPr lang="en-US" sz="5300" dirty="0">
                <a:solidFill>
                  <a:srgbClr val="FFFF00"/>
                </a:solidFill>
              </a:rPr>
            </a:br>
            <a:br>
              <a:rPr lang="en-US" sz="5300" dirty="0">
                <a:solidFill>
                  <a:srgbClr val="FFFF00"/>
                </a:solidFill>
              </a:rPr>
            </a:br>
            <a:br>
              <a:rPr lang="en-US" sz="5300" dirty="0">
                <a:solidFill>
                  <a:srgbClr val="FFFF00"/>
                </a:solidFill>
              </a:rPr>
            </a:br>
            <a:endParaRPr lang="en-US" sz="5300" dirty="0">
              <a:solidFill>
                <a:srgbClr val="FFFF00"/>
              </a:solidFill>
            </a:endParaRPr>
          </a:p>
        </p:txBody>
      </p:sp>
      <p:sp>
        <p:nvSpPr>
          <p:cNvPr id="11" name="Text Placeholder 10">
            <a:extLst>
              <a:ext uri="{FF2B5EF4-FFF2-40B4-BE49-F238E27FC236}">
                <a16:creationId xmlns:a16="http://schemas.microsoft.com/office/drawing/2014/main" id="{B9CFBEDF-F19D-B902-589B-FF433B421984}"/>
              </a:ext>
            </a:extLst>
          </p:cNvPr>
          <p:cNvSpPr>
            <a:spLocks noGrp="1"/>
          </p:cNvSpPr>
          <p:nvPr>
            <p:ph type="body" idx="1"/>
          </p:nvPr>
        </p:nvSpPr>
        <p:spPr>
          <a:xfrm>
            <a:off x="677335" y="2790496"/>
            <a:ext cx="8596668" cy="3626070"/>
          </a:xfrm>
        </p:spPr>
        <p:txBody>
          <a:bodyPr/>
          <a:lstStyle/>
          <a:p>
            <a:r>
              <a:rPr lang="en-IN" dirty="0"/>
              <a:t>                </a:t>
            </a:r>
            <a:endParaRPr lang="en-IN" sz="3200" dirty="0"/>
          </a:p>
          <a:p>
            <a:r>
              <a:rPr lang="en-IN" sz="3200" dirty="0"/>
              <a:t>                  </a:t>
            </a:r>
            <a:endParaRPr lang="en-IN" dirty="0"/>
          </a:p>
        </p:txBody>
      </p:sp>
      <p:pic>
        <p:nvPicPr>
          <p:cNvPr id="15" name="Picture 14">
            <a:extLst>
              <a:ext uri="{FF2B5EF4-FFF2-40B4-BE49-F238E27FC236}">
                <a16:creationId xmlns:a16="http://schemas.microsoft.com/office/drawing/2014/main" id="{7EF60693-B3E2-6BEE-3C00-E160D8C1980B}"/>
              </a:ext>
            </a:extLst>
          </p:cNvPr>
          <p:cNvPicPr>
            <a:picLocks noChangeAspect="1"/>
          </p:cNvPicPr>
          <p:nvPr/>
        </p:nvPicPr>
        <p:blipFill>
          <a:blip r:embed="rId2"/>
          <a:stretch>
            <a:fillRect/>
          </a:stretch>
        </p:blipFill>
        <p:spPr>
          <a:xfrm>
            <a:off x="482688" y="2369222"/>
            <a:ext cx="8791315" cy="4047344"/>
          </a:xfrm>
          <a:prstGeom prst="rect">
            <a:avLst/>
          </a:prstGeom>
        </p:spPr>
      </p:pic>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0B0B0-84A6-7163-7FDA-8F7A1FE8BE33}"/>
              </a:ext>
            </a:extLst>
          </p:cNvPr>
          <p:cNvSpPr>
            <a:spLocks noGrp="1"/>
          </p:cNvSpPr>
          <p:nvPr>
            <p:ph type="title"/>
          </p:nvPr>
        </p:nvSpPr>
        <p:spPr>
          <a:xfrm>
            <a:off x="677334" y="609600"/>
            <a:ext cx="8596668" cy="734008"/>
          </a:xfrm>
        </p:spPr>
        <p:txBody>
          <a:bodyPr/>
          <a:lstStyle/>
          <a:p>
            <a:r>
              <a:rPr lang="en-IN" dirty="0">
                <a:solidFill>
                  <a:srgbClr val="7030A0"/>
                </a:solidFill>
                <a:latin typeface="Algerian" panose="04020705040A02060702" pitchFamily="82" charset="0"/>
              </a:rPr>
              <a:t>MACHINE LEARNING MODEL</a:t>
            </a:r>
          </a:p>
        </p:txBody>
      </p:sp>
      <p:sp>
        <p:nvSpPr>
          <p:cNvPr id="3" name="Content Placeholder 2">
            <a:extLst>
              <a:ext uri="{FF2B5EF4-FFF2-40B4-BE49-F238E27FC236}">
                <a16:creationId xmlns:a16="http://schemas.microsoft.com/office/drawing/2014/main" id="{36A54CB6-0019-BC95-538E-EF732534C591}"/>
              </a:ext>
            </a:extLst>
          </p:cNvPr>
          <p:cNvSpPr>
            <a:spLocks noGrp="1"/>
          </p:cNvSpPr>
          <p:nvPr>
            <p:ph idx="1"/>
          </p:nvPr>
        </p:nvSpPr>
        <p:spPr>
          <a:xfrm>
            <a:off x="951722" y="1576873"/>
            <a:ext cx="9022702" cy="4464489"/>
          </a:xfrm>
        </p:spPr>
        <p:txBody>
          <a:bodyPr>
            <a:normAutofit/>
          </a:bodyPr>
          <a:lstStyle/>
          <a:p>
            <a:r>
              <a:rPr lang="en-IN" sz="2800" dirty="0">
                <a:latin typeface="Centaur" panose="02030504050205020304" pitchFamily="18" charset="0"/>
                <a:cs typeface="Times New Roman" panose="02020603050405020304" pitchFamily="18" charset="0"/>
              </a:rPr>
              <a:t>The machine learning models used in this project are:   </a:t>
            </a:r>
          </a:p>
          <a:p>
            <a:pPr marL="0" indent="0">
              <a:buNone/>
            </a:pPr>
            <a:r>
              <a:rPr lang="en-IN" sz="2800" dirty="0">
                <a:latin typeface="Centaur" panose="02030504050205020304" pitchFamily="18" charset="0"/>
                <a:cs typeface="Times New Roman" panose="02020603050405020304" pitchFamily="18" charset="0"/>
              </a:rPr>
              <a:t>    1)Linear regression</a:t>
            </a:r>
          </a:p>
          <a:p>
            <a:pPr marL="0" indent="0">
              <a:buNone/>
            </a:pPr>
            <a:r>
              <a:rPr lang="en-IN" sz="2800" dirty="0">
                <a:latin typeface="Centaur" panose="02030504050205020304" pitchFamily="18" charset="0"/>
                <a:cs typeface="Times New Roman" panose="02020603050405020304" pitchFamily="18" charset="0"/>
              </a:rPr>
              <a:t>    2)Support Vector Machine(SVM)</a:t>
            </a:r>
          </a:p>
        </p:txBody>
      </p:sp>
      <p:grpSp>
        <p:nvGrpSpPr>
          <p:cNvPr id="4" name="Google Shape;4103;p48">
            <a:extLst>
              <a:ext uri="{FF2B5EF4-FFF2-40B4-BE49-F238E27FC236}">
                <a16:creationId xmlns:a16="http://schemas.microsoft.com/office/drawing/2014/main" id="{9172CB3D-94D8-297C-0A8C-700CF3E277B8}"/>
              </a:ext>
            </a:extLst>
          </p:cNvPr>
          <p:cNvGrpSpPr/>
          <p:nvPr/>
        </p:nvGrpSpPr>
        <p:grpSpPr>
          <a:xfrm>
            <a:off x="8238931" y="1962098"/>
            <a:ext cx="3862872" cy="2933801"/>
            <a:chOff x="2270525" y="117216"/>
            <a:chExt cx="4650765" cy="4762722"/>
          </a:xfrm>
        </p:grpSpPr>
        <p:sp>
          <p:nvSpPr>
            <p:cNvPr id="5" name="Google Shape;4104;p48">
              <a:extLst>
                <a:ext uri="{FF2B5EF4-FFF2-40B4-BE49-F238E27FC236}">
                  <a16:creationId xmlns:a16="http://schemas.microsoft.com/office/drawing/2014/main" id="{88BFCDAE-4D0D-3271-92BF-2A942B43B5A4}"/>
                </a:ext>
              </a:extLst>
            </p:cNvPr>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6" name="Google Shape;4105;p48">
              <a:extLst>
                <a:ext uri="{FF2B5EF4-FFF2-40B4-BE49-F238E27FC236}">
                  <a16:creationId xmlns:a16="http://schemas.microsoft.com/office/drawing/2014/main" id="{57C469EF-C1E3-9B54-F5FE-98ABCA273A38}"/>
                </a:ext>
              </a:extLst>
            </p:cNvPr>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7" name="Google Shape;4106;p48">
              <a:extLst>
                <a:ext uri="{FF2B5EF4-FFF2-40B4-BE49-F238E27FC236}">
                  <a16:creationId xmlns:a16="http://schemas.microsoft.com/office/drawing/2014/main" id="{67B412EE-FBBD-9E7D-DF32-B2F085634472}"/>
                </a:ext>
              </a:extLst>
            </p:cNvPr>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8" name="Google Shape;4107;p48">
              <a:extLst>
                <a:ext uri="{FF2B5EF4-FFF2-40B4-BE49-F238E27FC236}">
                  <a16:creationId xmlns:a16="http://schemas.microsoft.com/office/drawing/2014/main" id="{6185830F-397B-B1D1-65EF-39568089FE9D}"/>
                </a:ext>
              </a:extLst>
            </p:cNvPr>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9" name="Google Shape;4108;p48">
              <a:extLst>
                <a:ext uri="{FF2B5EF4-FFF2-40B4-BE49-F238E27FC236}">
                  <a16:creationId xmlns:a16="http://schemas.microsoft.com/office/drawing/2014/main" id="{DBB1DA8B-9AD7-641D-D4CD-427B6C117DA7}"/>
                </a:ext>
              </a:extLst>
            </p:cNvPr>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0" name="Google Shape;4109;p48">
              <a:extLst>
                <a:ext uri="{FF2B5EF4-FFF2-40B4-BE49-F238E27FC236}">
                  <a16:creationId xmlns:a16="http://schemas.microsoft.com/office/drawing/2014/main" id="{D90EE418-19EE-44F9-8FA2-630A70C33BED}"/>
                </a:ext>
              </a:extLst>
            </p:cNvPr>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rgbClr val="00B5DD"/>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1" name="Google Shape;4110;p48">
              <a:extLst>
                <a:ext uri="{FF2B5EF4-FFF2-40B4-BE49-F238E27FC236}">
                  <a16:creationId xmlns:a16="http://schemas.microsoft.com/office/drawing/2014/main" id="{B7D75590-51B2-3E42-AF63-68FED94D0269}"/>
                </a:ext>
              </a:extLst>
            </p:cNvPr>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rgbClr val="00B5DD"/>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2" name="Google Shape;4111;p48">
              <a:extLst>
                <a:ext uri="{FF2B5EF4-FFF2-40B4-BE49-F238E27FC236}">
                  <a16:creationId xmlns:a16="http://schemas.microsoft.com/office/drawing/2014/main" id="{359587D3-6EB0-32CC-639E-62E9F380C4A3}"/>
                </a:ext>
              </a:extLst>
            </p:cNvPr>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3" name="Google Shape;4112;p48">
              <a:extLst>
                <a:ext uri="{FF2B5EF4-FFF2-40B4-BE49-F238E27FC236}">
                  <a16:creationId xmlns:a16="http://schemas.microsoft.com/office/drawing/2014/main" id="{D5B68A6A-B6C6-893C-969B-A098B8192278}"/>
                </a:ext>
              </a:extLst>
            </p:cNvPr>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4" name="Google Shape;4113;p48">
              <a:extLst>
                <a:ext uri="{FF2B5EF4-FFF2-40B4-BE49-F238E27FC236}">
                  <a16:creationId xmlns:a16="http://schemas.microsoft.com/office/drawing/2014/main" id="{95B1BBD2-B8A3-42F7-0B44-2FCFD6002D17}"/>
                </a:ext>
              </a:extLst>
            </p:cNvPr>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5" name="Google Shape;4114;p48">
              <a:extLst>
                <a:ext uri="{FF2B5EF4-FFF2-40B4-BE49-F238E27FC236}">
                  <a16:creationId xmlns:a16="http://schemas.microsoft.com/office/drawing/2014/main" id="{5E845702-8295-1A8B-418C-98613E23DCC3}"/>
                </a:ext>
              </a:extLst>
            </p:cNvPr>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6" name="Google Shape;4115;p48">
              <a:extLst>
                <a:ext uri="{FF2B5EF4-FFF2-40B4-BE49-F238E27FC236}">
                  <a16:creationId xmlns:a16="http://schemas.microsoft.com/office/drawing/2014/main" id="{92F31FDE-F223-0A76-077C-FE4699244544}"/>
                </a:ext>
              </a:extLst>
            </p:cNvPr>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7" name="Google Shape;4116;p48">
              <a:extLst>
                <a:ext uri="{FF2B5EF4-FFF2-40B4-BE49-F238E27FC236}">
                  <a16:creationId xmlns:a16="http://schemas.microsoft.com/office/drawing/2014/main" id="{1B5AC35A-77D8-C915-64FD-85AF1D7D41C1}"/>
                </a:ext>
              </a:extLst>
            </p:cNvPr>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8" name="Google Shape;4117;p48">
              <a:extLst>
                <a:ext uri="{FF2B5EF4-FFF2-40B4-BE49-F238E27FC236}">
                  <a16:creationId xmlns:a16="http://schemas.microsoft.com/office/drawing/2014/main" id="{61531BCD-6930-BC2E-3916-AFD3E00784B9}"/>
                </a:ext>
              </a:extLst>
            </p:cNvPr>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9" name="Google Shape;4118;p48">
              <a:extLst>
                <a:ext uri="{FF2B5EF4-FFF2-40B4-BE49-F238E27FC236}">
                  <a16:creationId xmlns:a16="http://schemas.microsoft.com/office/drawing/2014/main" id="{FA958FA1-93DB-63AD-36F8-D34E13F82006}"/>
                </a:ext>
              </a:extLst>
            </p:cNvPr>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20" name="Google Shape;4119;p48">
              <a:extLst>
                <a:ext uri="{FF2B5EF4-FFF2-40B4-BE49-F238E27FC236}">
                  <a16:creationId xmlns:a16="http://schemas.microsoft.com/office/drawing/2014/main" id="{209F470B-5E9E-2238-F251-9CA4071C7919}"/>
                </a:ext>
              </a:extLst>
            </p:cNvPr>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21" name="Google Shape;4120;p48">
              <a:extLst>
                <a:ext uri="{FF2B5EF4-FFF2-40B4-BE49-F238E27FC236}">
                  <a16:creationId xmlns:a16="http://schemas.microsoft.com/office/drawing/2014/main" id="{723EE1DE-3F1A-B76E-4E6D-B5E7AC43AE31}"/>
                </a:ext>
              </a:extLst>
            </p:cNvPr>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rgbClr val="00B5DD"/>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22" name="Google Shape;4121;p48">
              <a:extLst>
                <a:ext uri="{FF2B5EF4-FFF2-40B4-BE49-F238E27FC236}">
                  <a16:creationId xmlns:a16="http://schemas.microsoft.com/office/drawing/2014/main" id="{D79100CE-53F6-3811-A07A-CF66605255BA}"/>
                </a:ext>
              </a:extLst>
            </p:cNvPr>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rgbClr val="00B5DD"/>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23" name="Google Shape;4122;p48">
              <a:extLst>
                <a:ext uri="{FF2B5EF4-FFF2-40B4-BE49-F238E27FC236}">
                  <a16:creationId xmlns:a16="http://schemas.microsoft.com/office/drawing/2014/main" id="{F8801083-13EC-56A1-BDDD-085EFBD93233}"/>
                </a:ext>
              </a:extLst>
            </p:cNvPr>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rgbClr val="00B5DD"/>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24" name="Google Shape;4123;p48">
              <a:extLst>
                <a:ext uri="{FF2B5EF4-FFF2-40B4-BE49-F238E27FC236}">
                  <a16:creationId xmlns:a16="http://schemas.microsoft.com/office/drawing/2014/main" id="{556275AC-F6CE-6A84-1D65-E0B71049A659}"/>
                </a:ext>
              </a:extLst>
            </p:cNvPr>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rgbClr val="00B5DD"/>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25" name="Google Shape;4124;p48">
              <a:extLst>
                <a:ext uri="{FF2B5EF4-FFF2-40B4-BE49-F238E27FC236}">
                  <a16:creationId xmlns:a16="http://schemas.microsoft.com/office/drawing/2014/main" id="{50037059-FBF1-F818-7208-209B07E28E3E}"/>
                </a:ext>
              </a:extLst>
            </p:cNvPr>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rgbClr val="00B5DD"/>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grpSp>
          <p:nvGrpSpPr>
            <p:cNvPr id="26" name="Google Shape;4125;p48">
              <a:extLst>
                <a:ext uri="{FF2B5EF4-FFF2-40B4-BE49-F238E27FC236}">
                  <a16:creationId xmlns:a16="http://schemas.microsoft.com/office/drawing/2014/main" id="{657CA7B6-9A00-6F6C-64CA-1E62D55CF5B9}"/>
                </a:ext>
              </a:extLst>
            </p:cNvPr>
            <p:cNvGrpSpPr/>
            <p:nvPr/>
          </p:nvGrpSpPr>
          <p:grpSpPr>
            <a:xfrm>
              <a:off x="4031993" y="117216"/>
              <a:ext cx="2889297" cy="3901793"/>
              <a:chOff x="5533368" y="1047716"/>
              <a:chExt cx="2889297" cy="3901793"/>
            </a:xfrm>
          </p:grpSpPr>
          <p:sp>
            <p:nvSpPr>
              <p:cNvPr id="70" name="Google Shape;4126;p48">
                <a:extLst>
                  <a:ext uri="{FF2B5EF4-FFF2-40B4-BE49-F238E27FC236}">
                    <a16:creationId xmlns:a16="http://schemas.microsoft.com/office/drawing/2014/main" id="{F11B3F58-7188-F5B3-C487-F1E655925FE3}"/>
                  </a:ext>
                </a:extLst>
              </p:cNvPr>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71" name="Google Shape;4127;p48">
                <a:extLst>
                  <a:ext uri="{FF2B5EF4-FFF2-40B4-BE49-F238E27FC236}">
                    <a16:creationId xmlns:a16="http://schemas.microsoft.com/office/drawing/2014/main" id="{92F724BD-7DF3-D946-9D66-869D2329C830}"/>
                  </a:ext>
                </a:extLst>
              </p:cNvPr>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72" name="Google Shape;4128;p48">
                <a:extLst>
                  <a:ext uri="{FF2B5EF4-FFF2-40B4-BE49-F238E27FC236}">
                    <a16:creationId xmlns:a16="http://schemas.microsoft.com/office/drawing/2014/main" id="{3E9F8986-533E-A776-595F-04F14DACA7FF}"/>
                  </a:ext>
                </a:extLst>
              </p:cNvPr>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73" name="Google Shape;4129;p48">
                <a:extLst>
                  <a:ext uri="{FF2B5EF4-FFF2-40B4-BE49-F238E27FC236}">
                    <a16:creationId xmlns:a16="http://schemas.microsoft.com/office/drawing/2014/main" id="{483E48DA-5ED4-C0BA-00A3-EADFCB2D5E39}"/>
                  </a:ext>
                </a:extLst>
              </p:cNvPr>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74" name="Google Shape;4130;p48">
                <a:extLst>
                  <a:ext uri="{FF2B5EF4-FFF2-40B4-BE49-F238E27FC236}">
                    <a16:creationId xmlns:a16="http://schemas.microsoft.com/office/drawing/2014/main" id="{279D9B5E-6ABC-4796-600C-5D65AC03A029}"/>
                  </a:ext>
                </a:extLst>
              </p:cNvPr>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75" name="Google Shape;4131;p48">
                <a:extLst>
                  <a:ext uri="{FF2B5EF4-FFF2-40B4-BE49-F238E27FC236}">
                    <a16:creationId xmlns:a16="http://schemas.microsoft.com/office/drawing/2014/main" id="{BD70C975-0945-94A3-29CF-CB60276F3E54}"/>
                  </a:ext>
                </a:extLst>
              </p:cNvPr>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76" name="Google Shape;4132;p48">
                <a:extLst>
                  <a:ext uri="{FF2B5EF4-FFF2-40B4-BE49-F238E27FC236}">
                    <a16:creationId xmlns:a16="http://schemas.microsoft.com/office/drawing/2014/main" id="{3CEDF84B-A776-29E9-3662-E8F68DB32322}"/>
                  </a:ext>
                </a:extLst>
              </p:cNvPr>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77" name="Google Shape;4133;p48">
                <a:extLst>
                  <a:ext uri="{FF2B5EF4-FFF2-40B4-BE49-F238E27FC236}">
                    <a16:creationId xmlns:a16="http://schemas.microsoft.com/office/drawing/2014/main" id="{E1FCF8E1-123F-14DE-8AC8-5B79B2898652}"/>
                  </a:ext>
                </a:extLst>
              </p:cNvPr>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78" name="Google Shape;4134;p48">
                <a:extLst>
                  <a:ext uri="{FF2B5EF4-FFF2-40B4-BE49-F238E27FC236}">
                    <a16:creationId xmlns:a16="http://schemas.microsoft.com/office/drawing/2014/main" id="{802B1721-03BD-450C-797C-405E15BDCD92}"/>
                  </a:ext>
                </a:extLst>
              </p:cNvPr>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79" name="Google Shape;4135;p48">
                <a:extLst>
                  <a:ext uri="{FF2B5EF4-FFF2-40B4-BE49-F238E27FC236}">
                    <a16:creationId xmlns:a16="http://schemas.microsoft.com/office/drawing/2014/main" id="{835E4205-F533-3D28-DBB4-41FC3BCF685A}"/>
                  </a:ext>
                </a:extLst>
              </p:cNvPr>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80" name="Google Shape;4136;p48">
                <a:extLst>
                  <a:ext uri="{FF2B5EF4-FFF2-40B4-BE49-F238E27FC236}">
                    <a16:creationId xmlns:a16="http://schemas.microsoft.com/office/drawing/2014/main" id="{63859CC6-7569-D00E-708A-5E33D04254FA}"/>
                  </a:ext>
                </a:extLst>
              </p:cNvPr>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81" name="Google Shape;4137;p48">
                <a:extLst>
                  <a:ext uri="{FF2B5EF4-FFF2-40B4-BE49-F238E27FC236}">
                    <a16:creationId xmlns:a16="http://schemas.microsoft.com/office/drawing/2014/main" id="{523FF42C-6BCC-C017-3D93-E8BA29BB0FA2}"/>
                  </a:ext>
                </a:extLst>
              </p:cNvPr>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82" name="Google Shape;4138;p48">
                <a:extLst>
                  <a:ext uri="{FF2B5EF4-FFF2-40B4-BE49-F238E27FC236}">
                    <a16:creationId xmlns:a16="http://schemas.microsoft.com/office/drawing/2014/main" id="{171968C1-CE44-27F6-449C-19FBEAC13C90}"/>
                  </a:ext>
                </a:extLst>
              </p:cNvPr>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83" name="Google Shape;4139;p48">
                <a:extLst>
                  <a:ext uri="{FF2B5EF4-FFF2-40B4-BE49-F238E27FC236}">
                    <a16:creationId xmlns:a16="http://schemas.microsoft.com/office/drawing/2014/main" id="{1671EC55-62C7-C40D-AED4-168B77111E00}"/>
                  </a:ext>
                </a:extLst>
              </p:cNvPr>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84" name="Google Shape;4140;p48">
                <a:extLst>
                  <a:ext uri="{FF2B5EF4-FFF2-40B4-BE49-F238E27FC236}">
                    <a16:creationId xmlns:a16="http://schemas.microsoft.com/office/drawing/2014/main" id="{0E7DB120-1FF4-4C80-4698-A61B0FC00FD8}"/>
                  </a:ext>
                </a:extLst>
              </p:cNvPr>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85" name="Google Shape;4141;p48">
                <a:extLst>
                  <a:ext uri="{FF2B5EF4-FFF2-40B4-BE49-F238E27FC236}">
                    <a16:creationId xmlns:a16="http://schemas.microsoft.com/office/drawing/2014/main" id="{3B1546CF-8584-0EB3-05F7-525106D02F58}"/>
                  </a:ext>
                </a:extLst>
              </p:cNvPr>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86" name="Google Shape;4142;p48">
                <a:extLst>
                  <a:ext uri="{FF2B5EF4-FFF2-40B4-BE49-F238E27FC236}">
                    <a16:creationId xmlns:a16="http://schemas.microsoft.com/office/drawing/2014/main" id="{1FBCD6A5-05F1-907A-8D3A-A589A298CBE7}"/>
                  </a:ext>
                </a:extLst>
              </p:cNvPr>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87" name="Google Shape;4143;p48">
                <a:extLst>
                  <a:ext uri="{FF2B5EF4-FFF2-40B4-BE49-F238E27FC236}">
                    <a16:creationId xmlns:a16="http://schemas.microsoft.com/office/drawing/2014/main" id="{CBD16827-6A32-96ED-ED00-0E4F95F17D84}"/>
                  </a:ext>
                </a:extLst>
              </p:cNvPr>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rgbClr val="00B5DD"/>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88" name="Google Shape;4144;p48">
                <a:extLst>
                  <a:ext uri="{FF2B5EF4-FFF2-40B4-BE49-F238E27FC236}">
                    <a16:creationId xmlns:a16="http://schemas.microsoft.com/office/drawing/2014/main" id="{AA917FB6-E22D-DBFB-17BF-26ADEFC347A1}"/>
                  </a:ext>
                </a:extLst>
              </p:cNvPr>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89" name="Google Shape;4145;p48">
                <a:extLst>
                  <a:ext uri="{FF2B5EF4-FFF2-40B4-BE49-F238E27FC236}">
                    <a16:creationId xmlns:a16="http://schemas.microsoft.com/office/drawing/2014/main" id="{4BE766FF-2F32-F3D4-1584-3053DBC9AAE7}"/>
                  </a:ext>
                </a:extLst>
              </p:cNvPr>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90" name="Google Shape;4146;p48">
                <a:extLst>
                  <a:ext uri="{FF2B5EF4-FFF2-40B4-BE49-F238E27FC236}">
                    <a16:creationId xmlns:a16="http://schemas.microsoft.com/office/drawing/2014/main" id="{0A8F64D0-F24C-4DA7-4817-B39B90E97B68}"/>
                  </a:ext>
                </a:extLst>
              </p:cNvPr>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91" name="Google Shape;4147;p48">
                <a:extLst>
                  <a:ext uri="{FF2B5EF4-FFF2-40B4-BE49-F238E27FC236}">
                    <a16:creationId xmlns:a16="http://schemas.microsoft.com/office/drawing/2014/main" id="{460D4ABB-AEE1-8523-167F-C5EF6F7784BE}"/>
                  </a:ext>
                </a:extLst>
              </p:cNvPr>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rgbClr val="00B5DD"/>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92" name="Google Shape;4148;p48">
                <a:extLst>
                  <a:ext uri="{FF2B5EF4-FFF2-40B4-BE49-F238E27FC236}">
                    <a16:creationId xmlns:a16="http://schemas.microsoft.com/office/drawing/2014/main" id="{BC243CD7-A8FB-6441-8543-FCCC906E6732}"/>
                  </a:ext>
                </a:extLst>
              </p:cNvPr>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93" name="Google Shape;4149;p48">
                <a:extLst>
                  <a:ext uri="{FF2B5EF4-FFF2-40B4-BE49-F238E27FC236}">
                    <a16:creationId xmlns:a16="http://schemas.microsoft.com/office/drawing/2014/main" id="{1114BA33-3D32-425A-5508-C38CCE5D6EB5}"/>
                  </a:ext>
                </a:extLst>
              </p:cNvPr>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94" name="Google Shape;4150;p48">
                <a:extLst>
                  <a:ext uri="{FF2B5EF4-FFF2-40B4-BE49-F238E27FC236}">
                    <a16:creationId xmlns:a16="http://schemas.microsoft.com/office/drawing/2014/main" id="{C2CDA855-B13A-E129-6099-C3ACFD3751E3}"/>
                  </a:ext>
                </a:extLst>
              </p:cNvPr>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95" name="Google Shape;4151;p48">
                <a:extLst>
                  <a:ext uri="{FF2B5EF4-FFF2-40B4-BE49-F238E27FC236}">
                    <a16:creationId xmlns:a16="http://schemas.microsoft.com/office/drawing/2014/main" id="{03C9A4EE-C7AE-006F-D146-4E4525B400C5}"/>
                  </a:ext>
                </a:extLst>
              </p:cNvPr>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96" name="Google Shape;4152;p48">
                <a:extLst>
                  <a:ext uri="{FF2B5EF4-FFF2-40B4-BE49-F238E27FC236}">
                    <a16:creationId xmlns:a16="http://schemas.microsoft.com/office/drawing/2014/main" id="{139F9EE3-66F3-2787-3FE9-86A1B7D431D8}"/>
                  </a:ext>
                </a:extLst>
              </p:cNvPr>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97" name="Google Shape;4153;p48">
                <a:extLst>
                  <a:ext uri="{FF2B5EF4-FFF2-40B4-BE49-F238E27FC236}">
                    <a16:creationId xmlns:a16="http://schemas.microsoft.com/office/drawing/2014/main" id="{D210719D-814C-8D29-AFE3-9B7C5345E56D}"/>
                  </a:ext>
                </a:extLst>
              </p:cNvPr>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98" name="Google Shape;4154;p48">
                <a:extLst>
                  <a:ext uri="{FF2B5EF4-FFF2-40B4-BE49-F238E27FC236}">
                    <a16:creationId xmlns:a16="http://schemas.microsoft.com/office/drawing/2014/main" id="{5C95C007-E91F-0129-978A-28127F6695AD}"/>
                  </a:ext>
                </a:extLst>
              </p:cNvPr>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rgbClr val="00B5DD"/>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99" name="Google Shape;4155;p48">
                <a:extLst>
                  <a:ext uri="{FF2B5EF4-FFF2-40B4-BE49-F238E27FC236}">
                    <a16:creationId xmlns:a16="http://schemas.microsoft.com/office/drawing/2014/main" id="{55FE5E6B-8F2E-96AA-5F32-DCA506062F8A}"/>
                  </a:ext>
                </a:extLst>
              </p:cNvPr>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rgbClr val="00B5DD"/>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00" name="Google Shape;4156;p48">
                <a:extLst>
                  <a:ext uri="{FF2B5EF4-FFF2-40B4-BE49-F238E27FC236}">
                    <a16:creationId xmlns:a16="http://schemas.microsoft.com/office/drawing/2014/main" id="{0F63AC07-1C61-3DE2-A1E0-F6A7413D2235}"/>
                  </a:ext>
                </a:extLst>
              </p:cNvPr>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rgbClr val="00B5DD"/>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01" name="Google Shape;4157;p48">
                <a:extLst>
                  <a:ext uri="{FF2B5EF4-FFF2-40B4-BE49-F238E27FC236}">
                    <a16:creationId xmlns:a16="http://schemas.microsoft.com/office/drawing/2014/main" id="{340A7D17-03EF-057A-CB6D-0A9DB0D4AC80}"/>
                  </a:ext>
                </a:extLst>
              </p:cNvPr>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rgbClr val="00B5DD"/>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02" name="Google Shape;4158;p48">
                <a:extLst>
                  <a:ext uri="{FF2B5EF4-FFF2-40B4-BE49-F238E27FC236}">
                    <a16:creationId xmlns:a16="http://schemas.microsoft.com/office/drawing/2014/main" id="{1FB20812-045C-78DC-7816-E57ED8C61F09}"/>
                  </a:ext>
                </a:extLst>
              </p:cNvPr>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03" name="Google Shape;4159;p48">
                <a:extLst>
                  <a:ext uri="{FF2B5EF4-FFF2-40B4-BE49-F238E27FC236}">
                    <a16:creationId xmlns:a16="http://schemas.microsoft.com/office/drawing/2014/main" id="{2EE0BC6C-D717-A9C6-9B9B-50A1F12804D8}"/>
                  </a:ext>
                </a:extLst>
              </p:cNvPr>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rgbClr val="00B5DD"/>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04" name="Google Shape;4160;p48">
                <a:extLst>
                  <a:ext uri="{FF2B5EF4-FFF2-40B4-BE49-F238E27FC236}">
                    <a16:creationId xmlns:a16="http://schemas.microsoft.com/office/drawing/2014/main" id="{591AF3B2-1789-E80C-BC81-5D484DC18379}"/>
                  </a:ext>
                </a:extLst>
              </p:cNvPr>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05" name="Google Shape;4161;p48">
                <a:extLst>
                  <a:ext uri="{FF2B5EF4-FFF2-40B4-BE49-F238E27FC236}">
                    <a16:creationId xmlns:a16="http://schemas.microsoft.com/office/drawing/2014/main" id="{7158795A-D98C-8E07-DD69-3A785B733375}"/>
                  </a:ext>
                </a:extLst>
              </p:cNvPr>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rgbClr val="00B5DD"/>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06" name="Google Shape;4162;p48">
                <a:extLst>
                  <a:ext uri="{FF2B5EF4-FFF2-40B4-BE49-F238E27FC236}">
                    <a16:creationId xmlns:a16="http://schemas.microsoft.com/office/drawing/2014/main" id="{1DE9C477-0851-112B-D7DB-F1772868242E}"/>
                  </a:ext>
                </a:extLst>
              </p:cNvPr>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07" name="Google Shape;4163;p48">
                <a:extLst>
                  <a:ext uri="{FF2B5EF4-FFF2-40B4-BE49-F238E27FC236}">
                    <a16:creationId xmlns:a16="http://schemas.microsoft.com/office/drawing/2014/main" id="{4479B65A-F528-9CDF-DA63-424F615A8280}"/>
                  </a:ext>
                </a:extLst>
              </p:cNvPr>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rgbClr val="00B5DD"/>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08" name="Google Shape;4164;p48">
                <a:extLst>
                  <a:ext uri="{FF2B5EF4-FFF2-40B4-BE49-F238E27FC236}">
                    <a16:creationId xmlns:a16="http://schemas.microsoft.com/office/drawing/2014/main" id="{FCE8F073-E35D-A852-8679-BCD975E82D90}"/>
                  </a:ext>
                </a:extLst>
              </p:cNvPr>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09" name="Google Shape;4165;p48">
                <a:extLst>
                  <a:ext uri="{FF2B5EF4-FFF2-40B4-BE49-F238E27FC236}">
                    <a16:creationId xmlns:a16="http://schemas.microsoft.com/office/drawing/2014/main" id="{576612DE-3FF8-11B7-0DD5-9F0E439AE16D}"/>
                  </a:ext>
                </a:extLst>
              </p:cNvPr>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rgbClr val="00B5DD"/>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grpSp>
        <p:sp>
          <p:nvSpPr>
            <p:cNvPr id="27" name="Google Shape;4166;p48">
              <a:extLst>
                <a:ext uri="{FF2B5EF4-FFF2-40B4-BE49-F238E27FC236}">
                  <a16:creationId xmlns:a16="http://schemas.microsoft.com/office/drawing/2014/main" id="{E747EEC2-8977-0BBD-4C73-B3DBD83017F1}"/>
                </a:ext>
              </a:extLst>
            </p:cNvPr>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28" name="Google Shape;4167;p48">
              <a:extLst>
                <a:ext uri="{FF2B5EF4-FFF2-40B4-BE49-F238E27FC236}">
                  <a16:creationId xmlns:a16="http://schemas.microsoft.com/office/drawing/2014/main" id="{D60E49A8-E059-5914-9BAB-A92E84566FD4}"/>
                </a:ext>
              </a:extLst>
            </p:cNvPr>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29" name="Google Shape;4168;p48">
              <a:extLst>
                <a:ext uri="{FF2B5EF4-FFF2-40B4-BE49-F238E27FC236}">
                  <a16:creationId xmlns:a16="http://schemas.microsoft.com/office/drawing/2014/main" id="{9C7B70AE-25BD-956A-AC67-57D64A6C4208}"/>
                </a:ext>
              </a:extLst>
            </p:cNvPr>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30" name="Google Shape;4169;p48">
              <a:extLst>
                <a:ext uri="{FF2B5EF4-FFF2-40B4-BE49-F238E27FC236}">
                  <a16:creationId xmlns:a16="http://schemas.microsoft.com/office/drawing/2014/main" id="{DC9D6E43-A1E5-BB9A-CDA7-41586C0BA72E}"/>
                </a:ext>
              </a:extLst>
            </p:cNvPr>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31" name="Google Shape;4170;p48">
              <a:extLst>
                <a:ext uri="{FF2B5EF4-FFF2-40B4-BE49-F238E27FC236}">
                  <a16:creationId xmlns:a16="http://schemas.microsoft.com/office/drawing/2014/main" id="{B21F9952-9620-F914-5433-A948511FC601}"/>
                </a:ext>
              </a:extLst>
            </p:cNvPr>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rgbClr val="007BB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32" name="Google Shape;4171;p48">
              <a:extLst>
                <a:ext uri="{FF2B5EF4-FFF2-40B4-BE49-F238E27FC236}">
                  <a16:creationId xmlns:a16="http://schemas.microsoft.com/office/drawing/2014/main" id="{90240647-9415-6D26-82B9-E5ED74AE4096}"/>
                </a:ext>
              </a:extLst>
            </p:cNvPr>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rgbClr val="00B5DD"/>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33" name="Google Shape;4172;p48">
              <a:extLst>
                <a:ext uri="{FF2B5EF4-FFF2-40B4-BE49-F238E27FC236}">
                  <a16:creationId xmlns:a16="http://schemas.microsoft.com/office/drawing/2014/main" id="{0A30CDB5-C455-4B59-9AC3-4519CADE680B}"/>
                </a:ext>
              </a:extLst>
            </p:cNvPr>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rgbClr val="007BB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34" name="Google Shape;4173;p48">
              <a:extLst>
                <a:ext uri="{FF2B5EF4-FFF2-40B4-BE49-F238E27FC236}">
                  <a16:creationId xmlns:a16="http://schemas.microsoft.com/office/drawing/2014/main" id="{A811C69D-D6CD-9E59-451D-1AD749BA2220}"/>
                </a:ext>
              </a:extLst>
            </p:cNvPr>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rgbClr val="00B5DD"/>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35" name="Google Shape;4174;p48">
              <a:extLst>
                <a:ext uri="{FF2B5EF4-FFF2-40B4-BE49-F238E27FC236}">
                  <a16:creationId xmlns:a16="http://schemas.microsoft.com/office/drawing/2014/main" id="{17B82303-1B9C-DDAF-167B-DABE04D540D4}"/>
                </a:ext>
              </a:extLst>
            </p:cNvPr>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rgbClr val="007BB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36" name="Google Shape;4175;p48">
              <a:extLst>
                <a:ext uri="{FF2B5EF4-FFF2-40B4-BE49-F238E27FC236}">
                  <a16:creationId xmlns:a16="http://schemas.microsoft.com/office/drawing/2014/main" id="{1D7FD89D-315C-6233-85AD-9BC71B71A297}"/>
                </a:ext>
              </a:extLst>
            </p:cNvPr>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rgbClr val="00B5DD"/>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37" name="Google Shape;4176;p48">
              <a:extLst>
                <a:ext uri="{FF2B5EF4-FFF2-40B4-BE49-F238E27FC236}">
                  <a16:creationId xmlns:a16="http://schemas.microsoft.com/office/drawing/2014/main" id="{EAB40BDB-9F53-8DF5-6C05-37B059D8C045}"/>
                </a:ext>
              </a:extLst>
            </p:cNvPr>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38" name="Google Shape;4177;p48">
              <a:extLst>
                <a:ext uri="{FF2B5EF4-FFF2-40B4-BE49-F238E27FC236}">
                  <a16:creationId xmlns:a16="http://schemas.microsoft.com/office/drawing/2014/main" id="{78CADECB-2F91-E604-61CE-4A08D2E3BE7D}"/>
                </a:ext>
              </a:extLst>
            </p:cNvPr>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39" name="Google Shape;4178;p48">
              <a:extLst>
                <a:ext uri="{FF2B5EF4-FFF2-40B4-BE49-F238E27FC236}">
                  <a16:creationId xmlns:a16="http://schemas.microsoft.com/office/drawing/2014/main" id="{5CA91A4E-DB9E-1583-3CD7-C9EE9058FAD7}"/>
                </a:ext>
              </a:extLst>
            </p:cNvPr>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40" name="Google Shape;4179;p48">
              <a:extLst>
                <a:ext uri="{FF2B5EF4-FFF2-40B4-BE49-F238E27FC236}">
                  <a16:creationId xmlns:a16="http://schemas.microsoft.com/office/drawing/2014/main" id="{BAD4676B-9AFB-6907-C872-BB50C7429257}"/>
                </a:ext>
              </a:extLst>
            </p:cNvPr>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41" name="Google Shape;4180;p48">
              <a:extLst>
                <a:ext uri="{FF2B5EF4-FFF2-40B4-BE49-F238E27FC236}">
                  <a16:creationId xmlns:a16="http://schemas.microsoft.com/office/drawing/2014/main" id="{2EFAFFB0-DC8E-A57C-AD66-F5B95B833916}"/>
                </a:ext>
              </a:extLst>
            </p:cNvPr>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42" name="Google Shape;4181;p48">
              <a:extLst>
                <a:ext uri="{FF2B5EF4-FFF2-40B4-BE49-F238E27FC236}">
                  <a16:creationId xmlns:a16="http://schemas.microsoft.com/office/drawing/2014/main" id="{4D257538-694E-A2A8-9D96-60AB4761C53E}"/>
                </a:ext>
              </a:extLst>
            </p:cNvPr>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43" name="Google Shape;4182;p48">
              <a:extLst>
                <a:ext uri="{FF2B5EF4-FFF2-40B4-BE49-F238E27FC236}">
                  <a16:creationId xmlns:a16="http://schemas.microsoft.com/office/drawing/2014/main" id="{3BF172F4-2F83-A82B-F109-1B7FCE57DA12}"/>
                </a:ext>
              </a:extLst>
            </p:cNvPr>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44" name="Google Shape;4183;p48">
              <a:extLst>
                <a:ext uri="{FF2B5EF4-FFF2-40B4-BE49-F238E27FC236}">
                  <a16:creationId xmlns:a16="http://schemas.microsoft.com/office/drawing/2014/main" id="{E6FE49C5-31CB-EE62-41E7-93684E0C8A39}"/>
                </a:ext>
              </a:extLst>
            </p:cNvPr>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45" name="Google Shape;4184;p48">
              <a:extLst>
                <a:ext uri="{FF2B5EF4-FFF2-40B4-BE49-F238E27FC236}">
                  <a16:creationId xmlns:a16="http://schemas.microsoft.com/office/drawing/2014/main" id="{0A2C0027-4124-8628-4541-849F8F79D67C}"/>
                </a:ext>
              </a:extLst>
            </p:cNvPr>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46" name="Google Shape;4185;p48">
              <a:extLst>
                <a:ext uri="{FF2B5EF4-FFF2-40B4-BE49-F238E27FC236}">
                  <a16:creationId xmlns:a16="http://schemas.microsoft.com/office/drawing/2014/main" id="{25327815-1190-84DC-8568-65E1B2D41E84}"/>
                </a:ext>
              </a:extLst>
            </p:cNvPr>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47" name="Google Shape;4186;p48">
              <a:extLst>
                <a:ext uri="{FF2B5EF4-FFF2-40B4-BE49-F238E27FC236}">
                  <a16:creationId xmlns:a16="http://schemas.microsoft.com/office/drawing/2014/main" id="{D652688B-31A6-7A5F-B8CD-8E1D2B914CBD}"/>
                </a:ext>
              </a:extLst>
            </p:cNvPr>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48" name="Google Shape;4187;p48">
              <a:extLst>
                <a:ext uri="{FF2B5EF4-FFF2-40B4-BE49-F238E27FC236}">
                  <a16:creationId xmlns:a16="http://schemas.microsoft.com/office/drawing/2014/main" id="{DED7AC1C-23D0-E83B-3CAD-93FBC7965648}"/>
                </a:ext>
              </a:extLst>
            </p:cNvPr>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49" name="Google Shape;4188;p48">
              <a:extLst>
                <a:ext uri="{FF2B5EF4-FFF2-40B4-BE49-F238E27FC236}">
                  <a16:creationId xmlns:a16="http://schemas.microsoft.com/office/drawing/2014/main" id="{3C9C1933-F837-FDEE-02B2-5758782190FE}"/>
                </a:ext>
              </a:extLst>
            </p:cNvPr>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50" name="Google Shape;4189;p48">
              <a:extLst>
                <a:ext uri="{FF2B5EF4-FFF2-40B4-BE49-F238E27FC236}">
                  <a16:creationId xmlns:a16="http://schemas.microsoft.com/office/drawing/2014/main" id="{6D905840-3B24-783B-B5BC-C070B1924506}"/>
                </a:ext>
              </a:extLst>
            </p:cNvPr>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51" name="Google Shape;4190;p48">
              <a:extLst>
                <a:ext uri="{FF2B5EF4-FFF2-40B4-BE49-F238E27FC236}">
                  <a16:creationId xmlns:a16="http://schemas.microsoft.com/office/drawing/2014/main" id="{D53BA6D5-351F-3EBA-4E14-7DBA4D5EEE5C}"/>
                </a:ext>
              </a:extLst>
            </p:cNvPr>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52" name="Google Shape;4191;p48">
              <a:extLst>
                <a:ext uri="{FF2B5EF4-FFF2-40B4-BE49-F238E27FC236}">
                  <a16:creationId xmlns:a16="http://schemas.microsoft.com/office/drawing/2014/main" id="{C1627BF7-C868-4743-9CD9-0BA832D69035}"/>
                </a:ext>
              </a:extLst>
            </p:cNvPr>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53" name="Google Shape;4192;p48">
              <a:extLst>
                <a:ext uri="{FF2B5EF4-FFF2-40B4-BE49-F238E27FC236}">
                  <a16:creationId xmlns:a16="http://schemas.microsoft.com/office/drawing/2014/main" id="{AF6BEF15-1713-72F0-1CAD-A8E067EB03F0}"/>
                </a:ext>
              </a:extLst>
            </p:cNvPr>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54" name="Google Shape;4193;p48">
              <a:extLst>
                <a:ext uri="{FF2B5EF4-FFF2-40B4-BE49-F238E27FC236}">
                  <a16:creationId xmlns:a16="http://schemas.microsoft.com/office/drawing/2014/main" id="{2B72771A-BED8-6695-DC0D-4D4D2C6BFA59}"/>
                </a:ext>
              </a:extLst>
            </p:cNvPr>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55" name="Google Shape;4194;p48">
              <a:extLst>
                <a:ext uri="{FF2B5EF4-FFF2-40B4-BE49-F238E27FC236}">
                  <a16:creationId xmlns:a16="http://schemas.microsoft.com/office/drawing/2014/main" id="{604A0CE2-1885-0F49-A102-19F9974048E6}"/>
                </a:ext>
              </a:extLst>
            </p:cNvPr>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grpSp>
          <p:nvGrpSpPr>
            <p:cNvPr id="56" name="Google Shape;4195;p48">
              <a:extLst>
                <a:ext uri="{FF2B5EF4-FFF2-40B4-BE49-F238E27FC236}">
                  <a16:creationId xmlns:a16="http://schemas.microsoft.com/office/drawing/2014/main" id="{876C8DB1-6A35-9334-C7A2-AA9AB226FB79}"/>
                </a:ext>
              </a:extLst>
            </p:cNvPr>
            <p:cNvGrpSpPr/>
            <p:nvPr/>
          </p:nvGrpSpPr>
          <p:grpSpPr>
            <a:xfrm flipH="1">
              <a:off x="2865273" y="3434801"/>
              <a:ext cx="598186" cy="1340314"/>
              <a:chOff x="4210728" y="4525714"/>
              <a:chExt cx="546438" cy="1224366"/>
            </a:xfrm>
          </p:grpSpPr>
          <p:sp>
            <p:nvSpPr>
              <p:cNvPr id="57" name="Google Shape;4196;p48">
                <a:extLst>
                  <a:ext uri="{FF2B5EF4-FFF2-40B4-BE49-F238E27FC236}">
                    <a16:creationId xmlns:a16="http://schemas.microsoft.com/office/drawing/2014/main" id="{8AF36D31-14D3-851B-62BC-2547D34B0729}"/>
                  </a:ext>
                </a:extLst>
              </p:cNvPr>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58" name="Google Shape;4197;p48">
                <a:extLst>
                  <a:ext uri="{FF2B5EF4-FFF2-40B4-BE49-F238E27FC236}">
                    <a16:creationId xmlns:a16="http://schemas.microsoft.com/office/drawing/2014/main" id="{E04B0C9E-0B86-9C30-CF58-44E708037F0E}"/>
                  </a:ext>
                </a:extLst>
              </p:cNvPr>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59" name="Google Shape;4198;p48">
                <a:extLst>
                  <a:ext uri="{FF2B5EF4-FFF2-40B4-BE49-F238E27FC236}">
                    <a16:creationId xmlns:a16="http://schemas.microsoft.com/office/drawing/2014/main" id="{BBD0E723-3222-7F9C-FA84-2308A09F1835}"/>
                  </a:ext>
                </a:extLst>
              </p:cNvPr>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60" name="Google Shape;4199;p48">
                <a:extLst>
                  <a:ext uri="{FF2B5EF4-FFF2-40B4-BE49-F238E27FC236}">
                    <a16:creationId xmlns:a16="http://schemas.microsoft.com/office/drawing/2014/main" id="{4E385426-D57D-4F24-7B13-999FE0F9127D}"/>
                  </a:ext>
                </a:extLst>
              </p:cNvPr>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61" name="Google Shape;4200;p48">
                <a:extLst>
                  <a:ext uri="{FF2B5EF4-FFF2-40B4-BE49-F238E27FC236}">
                    <a16:creationId xmlns:a16="http://schemas.microsoft.com/office/drawing/2014/main" id="{3BEEABEC-DCF7-DF2E-1DDD-BA8E2417A4E2}"/>
                  </a:ext>
                </a:extLst>
              </p:cNvPr>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62" name="Google Shape;4201;p48">
                <a:extLst>
                  <a:ext uri="{FF2B5EF4-FFF2-40B4-BE49-F238E27FC236}">
                    <a16:creationId xmlns:a16="http://schemas.microsoft.com/office/drawing/2014/main" id="{716E9358-63E0-7A59-7D63-ED3099791BA1}"/>
                  </a:ext>
                </a:extLst>
              </p:cNvPr>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63" name="Google Shape;4202;p48">
                <a:extLst>
                  <a:ext uri="{FF2B5EF4-FFF2-40B4-BE49-F238E27FC236}">
                    <a16:creationId xmlns:a16="http://schemas.microsoft.com/office/drawing/2014/main" id="{D9F13702-39C3-4B19-AAB1-80DDA7564324}"/>
                  </a:ext>
                </a:extLst>
              </p:cNvPr>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rgbClr val="00B5DD"/>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64" name="Google Shape;4203;p48">
                <a:extLst>
                  <a:ext uri="{FF2B5EF4-FFF2-40B4-BE49-F238E27FC236}">
                    <a16:creationId xmlns:a16="http://schemas.microsoft.com/office/drawing/2014/main" id="{705D1106-7945-137B-7F0B-ED12AD81006D}"/>
                  </a:ext>
                </a:extLst>
              </p:cNvPr>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65" name="Google Shape;4204;p48">
                <a:extLst>
                  <a:ext uri="{FF2B5EF4-FFF2-40B4-BE49-F238E27FC236}">
                    <a16:creationId xmlns:a16="http://schemas.microsoft.com/office/drawing/2014/main" id="{B78DDC0A-DCF1-55EC-2E3B-16982EDD6CF3}"/>
                  </a:ext>
                </a:extLst>
              </p:cNvPr>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66" name="Google Shape;4205;p48">
                <a:extLst>
                  <a:ext uri="{FF2B5EF4-FFF2-40B4-BE49-F238E27FC236}">
                    <a16:creationId xmlns:a16="http://schemas.microsoft.com/office/drawing/2014/main" id="{C4701325-3C28-8C64-135C-F2E9672E3857}"/>
                  </a:ext>
                </a:extLst>
              </p:cNvPr>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67" name="Google Shape;4206;p48">
                <a:extLst>
                  <a:ext uri="{FF2B5EF4-FFF2-40B4-BE49-F238E27FC236}">
                    <a16:creationId xmlns:a16="http://schemas.microsoft.com/office/drawing/2014/main" id="{EABF003F-7012-8055-62BB-114454F51C0E}"/>
                  </a:ext>
                </a:extLst>
              </p:cNvPr>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68" name="Google Shape;4207;p48">
                <a:extLst>
                  <a:ext uri="{FF2B5EF4-FFF2-40B4-BE49-F238E27FC236}">
                    <a16:creationId xmlns:a16="http://schemas.microsoft.com/office/drawing/2014/main" id="{D537D8BC-B97C-482C-3D14-3A80768589D1}"/>
                  </a:ext>
                </a:extLst>
              </p:cNvPr>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69" name="Google Shape;4208;p48">
                <a:extLst>
                  <a:ext uri="{FF2B5EF4-FFF2-40B4-BE49-F238E27FC236}">
                    <a16:creationId xmlns:a16="http://schemas.microsoft.com/office/drawing/2014/main" id="{B9588912-E2BF-09D2-F7D2-B51FEC608BC9}"/>
                  </a:ext>
                </a:extLst>
              </p:cNvPr>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grpSp>
      </p:grpSp>
      <p:graphicFrame>
        <p:nvGraphicFramePr>
          <p:cNvPr id="110" name="Diagram 109">
            <a:extLst>
              <a:ext uri="{FF2B5EF4-FFF2-40B4-BE49-F238E27FC236}">
                <a16:creationId xmlns:a16="http://schemas.microsoft.com/office/drawing/2014/main" id="{B81F428B-09D2-E890-CACD-527A4E987EC2}"/>
              </a:ext>
            </a:extLst>
          </p:cNvPr>
          <p:cNvGraphicFramePr/>
          <p:nvPr>
            <p:extLst>
              <p:ext uri="{D42A27DB-BD31-4B8C-83A1-F6EECF244321}">
                <p14:modId xmlns:p14="http://schemas.microsoft.com/office/powerpoint/2010/main" val="3846237064"/>
              </p:ext>
            </p:extLst>
          </p:nvPr>
        </p:nvGraphicFramePr>
        <p:xfrm>
          <a:off x="2818588" y="3445578"/>
          <a:ext cx="3992764" cy="31617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8396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850033-2F6D-A9E1-FF7E-251D5EC78A62}"/>
              </a:ext>
            </a:extLst>
          </p:cNvPr>
          <p:cNvSpPr>
            <a:spLocks noGrp="1"/>
          </p:cNvSpPr>
          <p:nvPr>
            <p:ph type="title"/>
          </p:nvPr>
        </p:nvSpPr>
        <p:spPr>
          <a:xfrm>
            <a:off x="677334" y="156238"/>
            <a:ext cx="8596668" cy="767493"/>
          </a:xfrm>
        </p:spPr>
        <p:txBody>
          <a:bodyPr>
            <a:normAutofit/>
          </a:bodyPr>
          <a:lstStyle/>
          <a:p>
            <a:r>
              <a:rPr lang="en-IN" sz="4000" dirty="0">
                <a:solidFill>
                  <a:srgbClr val="FF0000"/>
                </a:solidFill>
                <a:latin typeface="Algerian" panose="04020705040A02060702" pitchFamily="82" charset="0"/>
              </a:rPr>
              <a:t>Linear Regression</a:t>
            </a:r>
          </a:p>
        </p:txBody>
      </p:sp>
      <p:sp>
        <p:nvSpPr>
          <p:cNvPr id="5" name="Content Placeholder 4">
            <a:extLst>
              <a:ext uri="{FF2B5EF4-FFF2-40B4-BE49-F238E27FC236}">
                <a16:creationId xmlns:a16="http://schemas.microsoft.com/office/drawing/2014/main" id="{EA0CB065-8383-01B8-A6C4-BFF66EFCA3B7}"/>
              </a:ext>
            </a:extLst>
          </p:cNvPr>
          <p:cNvSpPr>
            <a:spLocks noGrp="1"/>
          </p:cNvSpPr>
          <p:nvPr>
            <p:ph idx="1"/>
          </p:nvPr>
        </p:nvSpPr>
        <p:spPr>
          <a:xfrm>
            <a:off x="677334" y="923730"/>
            <a:ext cx="8596668" cy="5868955"/>
          </a:xfrm>
        </p:spPr>
        <p:txBody>
          <a:bodyPr>
            <a:noAutofit/>
          </a:bodyPr>
          <a:lstStyle/>
          <a:p>
            <a:r>
              <a:rPr lang="en-US" sz="2400" b="0" i="0" dirty="0">
                <a:solidFill>
                  <a:schemeClr val="tx1"/>
                </a:solidFill>
                <a:effectLst/>
                <a:latin typeface="Centaur" panose="02030504050205020304" pitchFamily="18" charset="0"/>
                <a:cs typeface="Times New Roman" panose="02020603050405020304" pitchFamily="18" charset="0"/>
              </a:rPr>
              <a:t>Linear regression is a fundamental statistical method used in data analysis and machine learning. It models the relationship between a dependent variable (the target) and one or more independent variables (predictors) by fitting a linear equation. The goal is to find the best-fit line that minimizes the difference between predicted and actual values. This technique is widely used for tasks like predicting outcomes, understanding correlations, and estimating trends. It provides insights into how changes in independent variables affect the target. Linear regression is simple yet powerful, serving as a foundation for more complex models and allowing for interpretable, quantitative analysis of relationships in data.</a:t>
            </a:r>
            <a:endParaRPr lang="en-US" sz="2400" dirty="0">
              <a:latin typeface="Centaur" panose="02030504050205020304" pitchFamily="18" charset="0"/>
            </a:endParaRPr>
          </a:p>
          <a:p>
            <a:r>
              <a:rPr lang="en-US" sz="2400" dirty="0">
                <a:latin typeface="Centaur" panose="02030504050205020304" pitchFamily="18" charset="0"/>
              </a:rPr>
              <a:t>Linear regression is widely used in various fields for tasks like price prediction, trend analysis, and more, but it works best when the relationship between inputs and outputs is approximately linear.</a:t>
            </a:r>
            <a:endParaRPr lang="en-IN" sz="2400" dirty="0">
              <a:latin typeface="Centaur" panose="02030504050205020304" pitchFamily="18" charset="0"/>
            </a:endParaRPr>
          </a:p>
          <a:p>
            <a:endParaRPr lang="en-IN" sz="2400" dirty="0">
              <a:solidFill>
                <a:schemeClr val="tx1"/>
              </a:solidFill>
              <a:latin typeface="Centaur" panose="02030504050205020304" pitchFamily="18" charset="0"/>
              <a:cs typeface="Times New Roman" panose="02020603050405020304" pitchFamily="18" charset="0"/>
            </a:endParaRPr>
          </a:p>
        </p:txBody>
      </p:sp>
    </p:spTree>
    <p:extLst>
      <p:ext uri="{BB962C8B-B14F-4D97-AF65-F5344CB8AC3E}">
        <p14:creationId xmlns:p14="http://schemas.microsoft.com/office/powerpoint/2010/main" val="1469486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D1376-98A4-53C9-F1C8-F4D5C437FD1B}"/>
              </a:ext>
            </a:extLst>
          </p:cNvPr>
          <p:cNvSpPr>
            <a:spLocks noGrp="1"/>
          </p:cNvSpPr>
          <p:nvPr>
            <p:ph type="title"/>
          </p:nvPr>
        </p:nvSpPr>
        <p:spPr>
          <a:xfrm>
            <a:off x="677334" y="177282"/>
            <a:ext cx="8596668" cy="905069"/>
          </a:xfrm>
        </p:spPr>
        <p:txBody>
          <a:bodyPr>
            <a:normAutofit/>
          </a:bodyPr>
          <a:lstStyle/>
          <a:p>
            <a:r>
              <a:rPr lang="en-IN" sz="4000" dirty="0">
                <a:solidFill>
                  <a:srgbClr val="FFC000"/>
                </a:solidFill>
                <a:latin typeface="Algerian" panose="04020705040A02060702" pitchFamily="82" charset="0"/>
              </a:rPr>
              <a:t>Support Vector Machine</a:t>
            </a:r>
          </a:p>
        </p:txBody>
      </p:sp>
      <p:sp>
        <p:nvSpPr>
          <p:cNvPr id="3" name="Content Placeholder 2">
            <a:extLst>
              <a:ext uri="{FF2B5EF4-FFF2-40B4-BE49-F238E27FC236}">
                <a16:creationId xmlns:a16="http://schemas.microsoft.com/office/drawing/2014/main" id="{017EB1ED-8C7C-55AB-EB41-8EA3ADDEDF6C}"/>
              </a:ext>
            </a:extLst>
          </p:cNvPr>
          <p:cNvSpPr>
            <a:spLocks noGrp="1"/>
          </p:cNvSpPr>
          <p:nvPr>
            <p:ph idx="1"/>
          </p:nvPr>
        </p:nvSpPr>
        <p:spPr>
          <a:xfrm>
            <a:off x="677334" y="1194318"/>
            <a:ext cx="8596668" cy="5103846"/>
          </a:xfrm>
        </p:spPr>
        <p:txBody>
          <a:bodyPr/>
          <a:lstStyle/>
          <a:p>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 Support Vector Machine (SVM) is a powerful machine learning model used for classification and regression tasks. It works by finding the optimal hyperplane that best separates different classes of data points, maximizing the margin between them. SVMs are known for their versatility and ability to handle both linear and non-linear datasets through various kernel functions. This model is widely used in applications like image classification, text categorization, and bioinformatics due to its ability to make accurate predictions while minimizing overfitting. SVMs are favored for their robust performance and interpretability, making them a valuable tool in the field of machine learning.</a:t>
            </a:r>
            <a:endParaRPr lang="en-IN"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70573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369CBF-C420-359A-AB6F-E6B47D397F86}"/>
              </a:ext>
            </a:extLst>
          </p:cNvPr>
          <p:cNvSpPr txBox="1"/>
          <p:nvPr/>
        </p:nvSpPr>
        <p:spPr>
          <a:xfrm>
            <a:off x="1097281" y="331262"/>
            <a:ext cx="5242560" cy="461665"/>
          </a:xfrm>
          <a:prstGeom prst="rect">
            <a:avLst/>
          </a:prstGeom>
          <a:noFill/>
        </p:spPr>
        <p:txBody>
          <a:bodyPr wrap="square" rtlCol="0">
            <a:spAutoFit/>
          </a:bodyPr>
          <a:lstStyle/>
          <a:p>
            <a:r>
              <a:rPr lang="en-US" sz="2400" dirty="0">
                <a:solidFill>
                  <a:schemeClr val="tx2">
                    <a:lumMod val="50000"/>
                  </a:schemeClr>
                </a:solidFill>
              </a:rPr>
              <a:t>ERROR for linear regression</a:t>
            </a:r>
            <a:endParaRPr lang="en-IN" sz="2400" dirty="0">
              <a:solidFill>
                <a:schemeClr val="tx2">
                  <a:lumMod val="50000"/>
                </a:schemeClr>
              </a:solidFill>
            </a:endParaRPr>
          </a:p>
        </p:txBody>
      </p:sp>
      <p:sp>
        <p:nvSpPr>
          <p:cNvPr id="3" name="TextBox 2">
            <a:extLst>
              <a:ext uri="{FF2B5EF4-FFF2-40B4-BE49-F238E27FC236}">
                <a16:creationId xmlns:a16="http://schemas.microsoft.com/office/drawing/2014/main" id="{0522F763-A8BA-8FD2-6748-37CBCF056BC0}"/>
              </a:ext>
            </a:extLst>
          </p:cNvPr>
          <p:cNvSpPr txBox="1"/>
          <p:nvPr/>
        </p:nvSpPr>
        <p:spPr>
          <a:xfrm>
            <a:off x="1173998" y="1015585"/>
            <a:ext cx="6506962" cy="923330"/>
          </a:xfrm>
          <a:prstGeom prst="rect">
            <a:avLst/>
          </a:prstGeom>
          <a:noFill/>
        </p:spPr>
        <p:txBody>
          <a:bodyPr wrap="square" rtlCol="0">
            <a:spAutoFit/>
          </a:bodyPr>
          <a:lstStyle/>
          <a:p>
            <a:r>
              <a:rPr lang="en-US" b="0" i="0" dirty="0">
                <a:effectLst/>
                <a:latin typeface="Courier New" panose="02070309020205020404" pitchFamily="49" charset="0"/>
              </a:rPr>
              <a:t>Mean Squared Error (MSE): 0.00000</a:t>
            </a:r>
          </a:p>
          <a:p>
            <a:r>
              <a:rPr lang="en-US" b="0" i="0" dirty="0">
                <a:effectLst/>
                <a:latin typeface="Courier New" panose="02070309020205020404" pitchFamily="49" charset="0"/>
              </a:rPr>
              <a:t>Mean Absolute Error (MAE): 0.00000</a:t>
            </a:r>
          </a:p>
          <a:p>
            <a:r>
              <a:rPr lang="en-US" b="0" i="0" dirty="0">
                <a:effectLst/>
                <a:latin typeface="Courier New" panose="02070309020205020404" pitchFamily="49" charset="0"/>
              </a:rPr>
              <a:t>Root Mean Squared Error (RMSE): 0.00000</a:t>
            </a:r>
            <a:endParaRPr lang="en-IN" dirty="0"/>
          </a:p>
        </p:txBody>
      </p:sp>
      <p:pic>
        <p:nvPicPr>
          <p:cNvPr id="6" name="Picture 5">
            <a:extLst>
              <a:ext uri="{FF2B5EF4-FFF2-40B4-BE49-F238E27FC236}">
                <a16:creationId xmlns:a16="http://schemas.microsoft.com/office/drawing/2014/main" id="{89168F85-2528-676D-4442-1CC86E5B5539}"/>
              </a:ext>
            </a:extLst>
          </p:cNvPr>
          <p:cNvPicPr>
            <a:picLocks noChangeAspect="1"/>
          </p:cNvPicPr>
          <p:nvPr/>
        </p:nvPicPr>
        <p:blipFill>
          <a:blip r:embed="rId2"/>
          <a:stretch>
            <a:fillRect/>
          </a:stretch>
        </p:blipFill>
        <p:spPr>
          <a:xfrm>
            <a:off x="1173999" y="2596941"/>
            <a:ext cx="5165842" cy="4261059"/>
          </a:xfrm>
          <a:prstGeom prst="rect">
            <a:avLst/>
          </a:prstGeom>
        </p:spPr>
      </p:pic>
      <p:sp>
        <p:nvSpPr>
          <p:cNvPr id="8" name="TextBox 7">
            <a:extLst>
              <a:ext uri="{FF2B5EF4-FFF2-40B4-BE49-F238E27FC236}">
                <a16:creationId xmlns:a16="http://schemas.microsoft.com/office/drawing/2014/main" id="{440F5FCE-CA6F-7F21-AB3E-B926D041DB47}"/>
              </a:ext>
            </a:extLst>
          </p:cNvPr>
          <p:cNvSpPr txBox="1"/>
          <p:nvPr/>
        </p:nvSpPr>
        <p:spPr>
          <a:xfrm>
            <a:off x="1750060" y="2161573"/>
            <a:ext cx="6101080" cy="369332"/>
          </a:xfrm>
          <a:prstGeom prst="rect">
            <a:avLst/>
          </a:prstGeom>
          <a:noFill/>
        </p:spPr>
        <p:txBody>
          <a:bodyPr wrap="square">
            <a:spAutoFit/>
          </a:bodyPr>
          <a:lstStyle/>
          <a:p>
            <a:r>
              <a:rPr lang="en-US" sz="1800" dirty="0">
                <a:solidFill>
                  <a:srgbClr val="FF0000"/>
                </a:solidFill>
                <a:latin typeface="Arial" panose="020B0604020202020204" pitchFamily="34" charset="0"/>
                <a:cs typeface="Arial" panose="020B0604020202020204" pitchFamily="34" charset="0"/>
              </a:rPr>
              <a:t>Best Fit Line for linear regression</a:t>
            </a:r>
            <a:endParaRPr lang="en-IN" dirty="0"/>
          </a:p>
        </p:txBody>
      </p:sp>
    </p:spTree>
    <p:extLst>
      <p:ext uri="{BB962C8B-B14F-4D97-AF65-F5344CB8AC3E}">
        <p14:creationId xmlns:p14="http://schemas.microsoft.com/office/powerpoint/2010/main" val="4027529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35A2947-04D0-4552-63FA-0B7F7CA7398D}"/>
              </a:ext>
            </a:extLst>
          </p:cNvPr>
          <p:cNvSpPr>
            <a:spLocks noGrp="1"/>
          </p:cNvSpPr>
          <p:nvPr>
            <p:ph type="title"/>
          </p:nvPr>
        </p:nvSpPr>
        <p:spPr>
          <a:xfrm>
            <a:off x="677334" y="132736"/>
            <a:ext cx="8596668" cy="575188"/>
          </a:xfrm>
        </p:spPr>
        <p:txBody>
          <a:bodyPr>
            <a:normAutofit fontScale="90000"/>
          </a:bodyPr>
          <a:lstStyle/>
          <a:p>
            <a:r>
              <a:rPr lang="en-IN" dirty="0"/>
              <a:t>  </a:t>
            </a:r>
            <a:r>
              <a:rPr lang="en-IN" sz="4000" b="1" dirty="0">
                <a:solidFill>
                  <a:srgbClr val="C00000"/>
                </a:solidFill>
                <a:latin typeface="Algerian" panose="04020705040A02060702" pitchFamily="82" charset="0"/>
                <a:cs typeface="Times New Roman" panose="02020603050405020304" pitchFamily="18" charset="0"/>
              </a:rPr>
              <a:t>LASSO</a:t>
            </a:r>
            <a:r>
              <a:rPr lang="en-IN" sz="4000" dirty="0">
                <a:solidFill>
                  <a:srgbClr val="C00000"/>
                </a:solidFill>
                <a:latin typeface="Algerian" panose="04020705040A02060702" pitchFamily="82" charset="0"/>
                <a:cs typeface="Times New Roman" panose="02020603050405020304" pitchFamily="18" charset="0"/>
              </a:rPr>
              <a:t> </a:t>
            </a:r>
            <a:r>
              <a:rPr lang="en-IN" sz="4000" b="1" dirty="0">
                <a:solidFill>
                  <a:srgbClr val="C00000"/>
                </a:solidFill>
                <a:latin typeface="Algerian" panose="04020705040A02060702" pitchFamily="82" charset="0"/>
                <a:cs typeface="Times New Roman" panose="02020603050405020304" pitchFamily="18" charset="0"/>
              </a:rPr>
              <a:t>REGRESSION</a:t>
            </a:r>
          </a:p>
        </p:txBody>
      </p:sp>
      <p:sp>
        <p:nvSpPr>
          <p:cNvPr id="7" name="Content Placeholder 6">
            <a:extLst>
              <a:ext uri="{FF2B5EF4-FFF2-40B4-BE49-F238E27FC236}">
                <a16:creationId xmlns:a16="http://schemas.microsoft.com/office/drawing/2014/main" id="{459CD846-DA2B-0CFB-695D-4A08FC36278C}"/>
              </a:ext>
            </a:extLst>
          </p:cNvPr>
          <p:cNvSpPr>
            <a:spLocks noGrp="1"/>
          </p:cNvSpPr>
          <p:nvPr>
            <p:ph idx="1"/>
          </p:nvPr>
        </p:nvSpPr>
        <p:spPr>
          <a:xfrm>
            <a:off x="383458" y="1012723"/>
            <a:ext cx="8890544" cy="5712542"/>
          </a:xfrm>
        </p:spPr>
        <p:txBody>
          <a:bodyPr>
            <a:normAutofit/>
          </a:bodyPr>
          <a:lstStyle/>
          <a:p>
            <a:r>
              <a:rPr lang="en-US" sz="2400" dirty="0">
                <a:latin typeface="Centaur" panose="02030504050205020304" pitchFamily="18" charset="0"/>
                <a:cs typeface="Times New Roman" panose="02020603050405020304" pitchFamily="18" charset="0"/>
              </a:rPr>
              <a:t>Lasso regression, short for "Least Absolute Shrinkage and Selection Operator" regression, is a linear regression technique used for feature selection and regularization in machine learning. It introduces L1 regularization to the standard linear regression cost function, adding a penalty term that encourages some of the coefficients to become exactly zero. This makes Lasso regression not only a predictive tool but also a feature selection method</a:t>
            </a:r>
            <a:r>
              <a:rPr lang="en-US" sz="2800" dirty="0">
                <a:latin typeface="Centaur" panose="02030504050205020304" pitchFamily="18" charset="0"/>
                <a:cs typeface="Times New Roman" panose="02020603050405020304" pitchFamily="18" charset="0"/>
              </a:rPr>
              <a:t>.</a:t>
            </a:r>
          </a:p>
          <a:p>
            <a:r>
              <a:rPr lang="en-US" sz="2400" dirty="0">
                <a:latin typeface="Centaur" panose="02030504050205020304" pitchFamily="18" charset="0"/>
                <a:cs typeface="Times New Roman" panose="02020603050405020304" pitchFamily="18" charset="0"/>
              </a:rPr>
              <a:t>The key idea behind Lasso is to reduce the influence of less important features by effectively eliminating them from the model. As the regularization strength, represented by a hyperparameter (λ), increases, more coefficients are shrunk to zero. This can help create simpler and more interpretable models while improving their generalization performance.</a:t>
            </a:r>
            <a:endParaRPr lang="en-IN" sz="2400" dirty="0">
              <a:latin typeface="Centaur" panose="020305040502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02048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5DFA2-F6AB-5FE3-3C5E-D7736EF1E545}"/>
              </a:ext>
            </a:extLst>
          </p:cNvPr>
          <p:cNvSpPr>
            <a:spLocks noGrp="1"/>
          </p:cNvSpPr>
          <p:nvPr>
            <p:ph type="title"/>
          </p:nvPr>
        </p:nvSpPr>
        <p:spPr>
          <a:xfrm>
            <a:off x="677334" y="78658"/>
            <a:ext cx="8596668" cy="914400"/>
          </a:xfrm>
        </p:spPr>
        <p:txBody>
          <a:bodyPr/>
          <a:lstStyle/>
          <a:p>
            <a:r>
              <a:rPr lang="en-IN" dirty="0">
                <a:solidFill>
                  <a:srgbClr val="FFC000"/>
                </a:solidFill>
                <a:latin typeface="Algerian" panose="04020705040A02060702" pitchFamily="82" charset="0"/>
              </a:rPr>
              <a:t>RIDGE REGRESSION</a:t>
            </a:r>
          </a:p>
        </p:txBody>
      </p:sp>
      <p:sp>
        <p:nvSpPr>
          <p:cNvPr id="3" name="Content Placeholder 2">
            <a:extLst>
              <a:ext uri="{FF2B5EF4-FFF2-40B4-BE49-F238E27FC236}">
                <a16:creationId xmlns:a16="http://schemas.microsoft.com/office/drawing/2014/main" id="{8B15B6EC-D2FD-D019-B05B-717B34332EF2}"/>
              </a:ext>
            </a:extLst>
          </p:cNvPr>
          <p:cNvSpPr>
            <a:spLocks noGrp="1"/>
          </p:cNvSpPr>
          <p:nvPr>
            <p:ph idx="1"/>
          </p:nvPr>
        </p:nvSpPr>
        <p:spPr>
          <a:xfrm>
            <a:off x="677334" y="993058"/>
            <a:ext cx="8740986" cy="5486400"/>
          </a:xfrm>
        </p:spPr>
        <p:txBody>
          <a:bodyPr>
            <a:normAutofit/>
          </a:bodyPr>
          <a:lstStyle/>
          <a:p>
            <a:r>
              <a:rPr lang="en-US" sz="2400" dirty="0">
                <a:latin typeface="Centaur" panose="02030504050205020304" pitchFamily="18" charset="0"/>
              </a:rPr>
              <a:t>Ridge regression is a linear regression technique used in machine learning and statistics to address multicollinearity and overfitting issues in regression models. It adds a regularization term, often represented as L2, to the linear regression's cost function. This regularization term penalizes the magnitude of the coefficients, discouraging them from becoming too large.</a:t>
            </a:r>
          </a:p>
          <a:p>
            <a:r>
              <a:rPr lang="en-US" sz="2400" dirty="0">
                <a:latin typeface="Centaur" panose="02030504050205020304" pitchFamily="18" charset="0"/>
              </a:rPr>
              <a:t>In Ridge regression, the objective is to minimize the sum of squared differences between the predicted values and the actual values (the standard linear regression objective) while also keeping the sum of the squared coefficients as small as possible. The regularization term, controlled by a hyperparameter called lambda (λ), balances these objectives. A higher λ value leads to more significant shrinkage of the coefficient values.</a:t>
            </a:r>
          </a:p>
          <a:p>
            <a:endParaRPr lang="en-IN" dirty="0"/>
          </a:p>
        </p:txBody>
      </p:sp>
    </p:spTree>
    <p:extLst>
      <p:ext uri="{BB962C8B-B14F-4D97-AF65-F5344CB8AC3E}">
        <p14:creationId xmlns:p14="http://schemas.microsoft.com/office/powerpoint/2010/main" val="1253625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7833-C971-B7B4-6F08-D0AC4431E549}"/>
              </a:ext>
            </a:extLst>
          </p:cNvPr>
          <p:cNvSpPr>
            <a:spLocks noGrp="1"/>
          </p:cNvSpPr>
          <p:nvPr>
            <p:ph type="title"/>
          </p:nvPr>
        </p:nvSpPr>
        <p:spPr>
          <a:xfrm>
            <a:off x="677334" y="142240"/>
            <a:ext cx="8596668" cy="674398"/>
          </a:xfrm>
        </p:spPr>
        <p:txBody>
          <a:bodyPr/>
          <a:lstStyle/>
          <a:p>
            <a:r>
              <a:rPr lang="en-IN" dirty="0">
                <a:latin typeface="Algerian" panose="04020705040A02060702" pitchFamily="82" charset="0"/>
              </a:rPr>
              <a:t>KNN REGRESSION</a:t>
            </a:r>
          </a:p>
        </p:txBody>
      </p:sp>
      <p:sp>
        <p:nvSpPr>
          <p:cNvPr id="3" name="Content Placeholder 2">
            <a:extLst>
              <a:ext uri="{FF2B5EF4-FFF2-40B4-BE49-F238E27FC236}">
                <a16:creationId xmlns:a16="http://schemas.microsoft.com/office/drawing/2014/main" id="{76B8CF18-461B-0B4A-8E36-8E24D21C9906}"/>
              </a:ext>
            </a:extLst>
          </p:cNvPr>
          <p:cNvSpPr>
            <a:spLocks noGrp="1"/>
          </p:cNvSpPr>
          <p:nvPr>
            <p:ph idx="1"/>
          </p:nvPr>
        </p:nvSpPr>
        <p:spPr>
          <a:xfrm>
            <a:off x="677334" y="965200"/>
            <a:ext cx="8596668" cy="5476239"/>
          </a:xfrm>
        </p:spPr>
        <p:txBody>
          <a:bodyPr/>
          <a:lstStyle/>
          <a:p>
            <a:r>
              <a:rPr lang="en-US" sz="2400" dirty="0">
                <a:latin typeface="Centaur" panose="02030504050205020304" pitchFamily="18" charset="0"/>
              </a:rPr>
              <a:t>K-Nearest Neighbors (KNN) regression is a machine learning algorithm used for predicting continuous values, making it suitable for regression tasks. KNN works on the principle of similarity: it predicts the value of a new data point by considering the K nearest data points (neighbors) in the training dataset. In regression, these neighbors' target values are averaged to make the prediction.</a:t>
            </a:r>
          </a:p>
          <a:p>
            <a:r>
              <a:rPr lang="en-US" sz="2400" dirty="0">
                <a:latin typeface="Centaur" panose="02030504050205020304" pitchFamily="18" charset="0"/>
              </a:rPr>
              <a:t>Here's how KNN regression works:</a:t>
            </a:r>
          </a:p>
          <a:p>
            <a:r>
              <a:rPr lang="en-US" sz="2400" dirty="0">
                <a:latin typeface="Centaur" panose="02030504050205020304" pitchFamily="18" charset="0"/>
              </a:rPr>
              <a:t>1. Choose the number of neighbors (K) to consider.</a:t>
            </a:r>
          </a:p>
          <a:p>
            <a:r>
              <a:rPr lang="en-US" sz="2400" dirty="0">
                <a:latin typeface="Centaur" panose="02030504050205020304" pitchFamily="18" charset="0"/>
              </a:rPr>
              <a:t>2. Calculate the distances between the new data point and all data points in the training set, often using methods like Euclidean distance.</a:t>
            </a:r>
          </a:p>
          <a:p>
            <a:r>
              <a:rPr lang="en-US" sz="2400" dirty="0">
                <a:latin typeface="Centaur" panose="02030504050205020304" pitchFamily="18" charset="0"/>
              </a:rPr>
              <a:t>3. Select the K nearest neighbors.</a:t>
            </a:r>
          </a:p>
          <a:p>
            <a:r>
              <a:rPr lang="en-US" sz="2400" dirty="0">
                <a:latin typeface="Centaur" panose="02030504050205020304" pitchFamily="18" charset="0"/>
              </a:rPr>
              <a:t>4. Average their target values to predict the value for the new data point.</a:t>
            </a:r>
          </a:p>
          <a:p>
            <a:endParaRPr lang="en-IN" dirty="0"/>
          </a:p>
        </p:txBody>
      </p:sp>
    </p:spTree>
    <p:extLst>
      <p:ext uri="{BB962C8B-B14F-4D97-AF65-F5344CB8AC3E}">
        <p14:creationId xmlns:p14="http://schemas.microsoft.com/office/powerpoint/2010/main" val="688111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03A2C-456C-35F6-3BA6-D321DE8704DF}"/>
              </a:ext>
            </a:extLst>
          </p:cNvPr>
          <p:cNvPicPr>
            <a:picLocks noChangeAspect="1"/>
          </p:cNvPicPr>
          <p:nvPr/>
        </p:nvPicPr>
        <p:blipFill>
          <a:blip r:embed="rId2"/>
          <a:stretch>
            <a:fillRect/>
          </a:stretch>
        </p:blipFill>
        <p:spPr>
          <a:xfrm>
            <a:off x="274320" y="845596"/>
            <a:ext cx="5120639" cy="5166808"/>
          </a:xfrm>
          <a:prstGeom prst="rect">
            <a:avLst/>
          </a:prstGeom>
        </p:spPr>
      </p:pic>
      <p:pic>
        <p:nvPicPr>
          <p:cNvPr id="5" name="Picture 4">
            <a:extLst>
              <a:ext uri="{FF2B5EF4-FFF2-40B4-BE49-F238E27FC236}">
                <a16:creationId xmlns:a16="http://schemas.microsoft.com/office/drawing/2014/main" id="{C44EB9B4-33AA-1A16-A291-5F1EFA4DFEE5}"/>
              </a:ext>
            </a:extLst>
          </p:cNvPr>
          <p:cNvPicPr>
            <a:picLocks noChangeAspect="1"/>
          </p:cNvPicPr>
          <p:nvPr/>
        </p:nvPicPr>
        <p:blipFill>
          <a:blip r:embed="rId3"/>
          <a:stretch>
            <a:fillRect/>
          </a:stretch>
        </p:blipFill>
        <p:spPr>
          <a:xfrm>
            <a:off x="5811521" y="837975"/>
            <a:ext cx="5120640" cy="5182049"/>
          </a:xfrm>
          <a:prstGeom prst="rect">
            <a:avLst/>
          </a:prstGeom>
        </p:spPr>
      </p:pic>
    </p:spTree>
    <p:extLst>
      <p:ext uri="{BB962C8B-B14F-4D97-AF65-F5344CB8AC3E}">
        <p14:creationId xmlns:p14="http://schemas.microsoft.com/office/powerpoint/2010/main" val="2736928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E9BB24-4DE6-62BB-5166-2D45822BA4F7}"/>
              </a:ext>
            </a:extLst>
          </p:cNvPr>
          <p:cNvPicPr>
            <a:picLocks noChangeAspect="1"/>
          </p:cNvPicPr>
          <p:nvPr/>
        </p:nvPicPr>
        <p:blipFill>
          <a:blip r:embed="rId2"/>
          <a:stretch>
            <a:fillRect/>
          </a:stretch>
        </p:blipFill>
        <p:spPr>
          <a:xfrm>
            <a:off x="1749774" y="534441"/>
            <a:ext cx="6599492" cy="5281118"/>
          </a:xfrm>
          <a:prstGeom prst="rect">
            <a:avLst/>
          </a:prstGeom>
        </p:spPr>
      </p:pic>
    </p:spTree>
    <p:extLst>
      <p:ext uri="{BB962C8B-B14F-4D97-AF65-F5344CB8AC3E}">
        <p14:creationId xmlns:p14="http://schemas.microsoft.com/office/powerpoint/2010/main" val="1532232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F4AB1-14DD-185D-434E-4EAE1DC6B269}"/>
              </a:ext>
            </a:extLst>
          </p:cNvPr>
          <p:cNvSpPr>
            <a:spLocks noGrp="1"/>
          </p:cNvSpPr>
          <p:nvPr>
            <p:ph type="title"/>
          </p:nvPr>
        </p:nvSpPr>
        <p:spPr>
          <a:xfrm>
            <a:off x="677334" y="186814"/>
            <a:ext cx="8596668" cy="707922"/>
          </a:xfrm>
        </p:spPr>
        <p:txBody>
          <a:bodyPr/>
          <a:lstStyle/>
          <a:p>
            <a:r>
              <a:rPr lang="en-US" dirty="0">
                <a:solidFill>
                  <a:srgbClr val="00B050"/>
                </a:solidFill>
                <a:latin typeface="Algerian" panose="04020705040A02060702" pitchFamily="82" charset="0"/>
              </a:rPr>
              <a:t>CONCLUSION</a:t>
            </a:r>
            <a:endParaRPr lang="en-IN" dirty="0">
              <a:solidFill>
                <a:srgbClr val="00B05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96ACF82D-D8D5-4FA8-68BD-937C17864D3E}"/>
              </a:ext>
            </a:extLst>
          </p:cNvPr>
          <p:cNvSpPr>
            <a:spLocks noGrp="1"/>
          </p:cNvSpPr>
          <p:nvPr>
            <p:ph idx="1"/>
          </p:nvPr>
        </p:nvSpPr>
        <p:spPr>
          <a:xfrm>
            <a:off x="677334" y="983226"/>
            <a:ext cx="8596668" cy="5329083"/>
          </a:xfrm>
        </p:spPr>
        <p:txBody>
          <a:bodyPr/>
          <a:lstStyle/>
          <a:p>
            <a:r>
              <a:rPr lang="en-US" sz="2400" b="0" i="0" dirty="0">
                <a:solidFill>
                  <a:schemeClr val="tx2">
                    <a:lumMod val="50000"/>
                  </a:schemeClr>
                </a:solidFill>
                <a:effectLst/>
                <a:latin typeface="Times New Roman" panose="02020603050405020304" pitchFamily="18" charset="0"/>
                <a:cs typeface="Times New Roman" panose="02020603050405020304" pitchFamily="18" charset="0"/>
              </a:rPr>
              <a:t>In conclusion, electric power consumption is a crucial domain for machine learning applications. By harnessing data-driven insights and predictive modeling, we can optimize energy usage, reduce costs, and contribute to sustainability efforts. Machine learning enables us to understand complex consumption patterns, forecast future demands, and identify anomalies efficiently. With the increasing availability of smart meters and IoT devices, the potential for precise analysis and real-time management of electricity consumption is vast. Embracing machine learning in this field empowers us to make informed decisions, drive innovation, and pave the way for a more efficient and environmentally conscious energy landscape</a:t>
            </a:r>
            <a:r>
              <a:rPr lang="en-US" b="0" i="0" dirty="0">
                <a:solidFill>
                  <a:schemeClr val="tx2">
                    <a:lumMod val="50000"/>
                  </a:schemeClr>
                </a:solidFill>
                <a:effectLst/>
                <a:latin typeface="Times New Roman" panose="02020603050405020304" pitchFamily="18" charset="0"/>
                <a:cs typeface="Times New Roman" panose="02020603050405020304" pitchFamily="18" charset="0"/>
              </a:rPr>
              <a:t>.</a:t>
            </a:r>
            <a:endParaRPr lang="en-IN" dirty="0">
              <a:solidFill>
                <a:schemeClr val="tx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685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3338A7-54BA-64D5-4694-8F197AFB1A23}"/>
              </a:ext>
            </a:extLst>
          </p:cNvPr>
          <p:cNvPicPr>
            <a:picLocks noChangeAspect="1"/>
          </p:cNvPicPr>
          <p:nvPr/>
        </p:nvPicPr>
        <p:blipFill>
          <a:blip r:embed="rId2"/>
          <a:stretch>
            <a:fillRect/>
          </a:stretch>
        </p:blipFill>
        <p:spPr>
          <a:xfrm>
            <a:off x="5891134" y="0"/>
            <a:ext cx="6300865" cy="6858000"/>
          </a:xfrm>
          <a:prstGeom prst="rect">
            <a:avLst/>
          </a:prstGeom>
        </p:spPr>
      </p:pic>
      <p:sp>
        <p:nvSpPr>
          <p:cNvPr id="7" name="Title 6">
            <a:extLst>
              <a:ext uri="{FF2B5EF4-FFF2-40B4-BE49-F238E27FC236}">
                <a16:creationId xmlns:a16="http://schemas.microsoft.com/office/drawing/2014/main" id="{A7C34437-C8CF-EB4F-F85C-BA98CC883D04}"/>
              </a:ext>
            </a:extLst>
          </p:cNvPr>
          <p:cNvSpPr>
            <a:spLocks noGrp="1"/>
          </p:cNvSpPr>
          <p:nvPr>
            <p:ph type="title"/>
          </p:nvPr>
        </p:nvSpPr>
        <p:spPr>
          <a:xfrm>
            <a:off x="677334" y="554635"/>
            <a:ext cx="3854528" cy="599607"/>
          </a:xfrm>
        </p:spPr>
        <p:txBody>
          <a:bodyPr>
            <a:normAutofit/>
          </a:bodyPr>
          <a:lstStyle/>
          <a:p>
            <a:endParaRPr lang="en-IN" dirty="0"/>
          </a:p>
        </p:txBody>
      </p:sp>
      <p:sp>
        <p:nvSpPr>
          <p:cNvPr id="9" name="Text Placeholder 8">
            <a:extLst>
              <a:ext uri="{FF2B5EF4-FFF2-40B4-BE49-F238E27FC236}">
                <a16:creationId xmlns:a16="http://schemas.microsoft.com/office/drawing/2014/main" id="{A2B0359F-B9BD-F4FF-2A3D-22D3D1E41FB6}"/>
              </a:ext>
            </a:extLst>
          </p:cNvPr>
          <p:cNvSpPr>
            <a:spLocks noGrp="1"/>
          </p:cNvSpPr>
          <p:nvPr>
            <p:ph type="body" sz="half" idx="2"/>
          </p:nvPr>
        </p:nvSpPr>
        <p:spPr>
          <a:xfrm>
            <a:off x="677333" y="1154242"/>
            <a:ext cx="4554233" cy="5471410"/>
          </a:xfrm>
        </p:spPr>
        <p:txBody>
          <a:bodyPr>
            <a:normAutofit/>
          </a:bodyPr>
          <a:lstStyle/>
          <a:p>
            <a:endParaRPr lang="en-IN" sz="3200" dirty="0">
              <a:latin typeface="Arial Rounded MT Bold" panose="020F0704030504030204" pitchFamily="34" charset="0"/>
            </a:endParaRPr>
          </a:p>
          <a:p>
            <a:r>
              <a:rPr lang="en-IN" sz="3200" dirty="0" err="1">
                <a:solidFill>
                  <a:schemeClr val="tx1">
                    <a:lumMod val="95000"/>
                    <a:lumOff val="5000"/>
                  </a:schemeClr>
                </a:solidFill>
                <a:latin typeface="Arial Rounded MT Bold" panose="020F0704030504030204" pitchFamily="34" charset="0"/>
              </a:rPr>
              <a:t>G.Vamshi</a:t>
            </a:r>
            <a:r>
              <a:rPr lang="en-IN" sz="3200" dirty="0">
                <a:solidFill>
                  <a:schemeClr val="tx1">
                    <a:lumMod val="95000"/>
                    <a:lumOff val="5000"/>
                  </a:schemeClr>
                </a:solidFill>
                <a:latin typeface="Arial Rounded MT Bold" panose="020F0704030504030204" pitchFamily="34" charset="0"/>
              </a:rPr>
              <a:t> Krishna</a:t>
            </a:r>
          </a:p>
          <a:p>
            <a:r>
              <a:rPr lang="en-IN" sz="3200" dirty="0">
                <a:solidFill>
                  <a:schemeClr val="bg2">
                    <a:lumMod val="10000"/>
                  </a:schemeClr>
                </a:solidFill>
                <a:latin typeface="Aptos" panose="020B0004020202020204" pitchFamily="34" charset="0"/>
              </a:rPr>
              <a:t>2203A52127</a:t>
            </a:r>
          </a:p>
          <a:p>
            <a:r>
              <a:rPr lang="en-IN" sz="3200" dirty="0">
                <a:solidFill>
                  <a:schemeClr val="bg2">
                    <a:lumMod val="10000"/>
                  </a:schemeClr>
                </a:solidFill>
                <a:latin typeface="Aptos" panose="020B0004020202020204" pitchFamily="34" charset="0"/>
              </a:rPr>
              <a:t>      </a:t>
            </a:r>
          </a:p>
          <a:p>
            <a:r>
              <a:rPr lang="en-IN" sz="3200" dirty="0">
                <a:solidFill>
                  <a:srgbClr val="FF0000"/>
                </a:solidFill>
                <a:latin typeface="Arial Rounded MT Bold" panose="020F0704030504030204" pitchFamily="34" charset="0"/>
              </a:rPr>
              <a:t>TRAINER</a:t>
            </a:r>
            <a:r>
              <a:rPr lang="en-IN" sz="3200" dirty="0">
                <a:solidFill>
                  <a:schemeClr val="bg2">
                    <a:lumMod val="10000"/>
                  </a:schemeClr>
                </a:solidFill>
                <a:latin typeface="Arial Rounded MT Bold" panose="020F0704030504030204" pitchFamily="34" charset="0"/>
              </a:rPr>
              <a:t>:</a:t>
            </a:r>
          </a:p>
          <a:p>
            <a:r>
              <a:rPr lang="en-IN" sz="3200" dirty="0">
                <a:solidFill>
                  <a:schemeClr val="bg2">
                    <a:lumMod val="10000"/>
                  </a:schemeClr>
                </a:solidFill>
                <a:latin typeface="Arial Rounded MT Bold" panose="020F0704030504030204" pitchFamily="34" charset="0"/>
              </a:rPr>
              <a:t>   </a:t>
            </a:r>
            <a:r>
              <a:rPr lang="en-IN" sz="3200" dirty="0" err="1">
                <a:solidFill>
                  <a:schemeClr val="bg2">
                    <a:lumMod val="10000"/>
                  </a:schemeClr>
                </a:solidFill>
                <a:latin typeface="Arial Rounded MT Bold" panose="020F0704030504030204" pitchFamily="34" charset="0"/>
              </a:rPr>
              <a:t>Mr.D.Ramesh</a:t>
            </a:r>
            <a:endParaRPr lang="en-IN" sz="3200" dirty="0">
              <a:solidFill>
                <a:schemeClr val="bg2">
                  <a:lumMod val="10000"/>
                </a:schemeClr>
              </a:solidFill>
              <a:latin typeface="Arial Rounded MT Bold" panose="020F0704030504030204" pitchFamily="34" charset="0"/>
            </a:endParaRPr>
          </a:p>
          <a:p>
            <a:r>
              <a:rPr lang="en-IN" sz="3200" dirty="0">
                <a:solidFill>
                  <a:schemeClr val="bg2">
                    <a:lumMod val="10000"/>
                  </a:schemeClr>
                </a:solidFill>
                <a:latin typeface="Arial Rounded MT Bold" panose="020F0704030504030204" pitchFamily="34" charset="0"/>
              </a:rPr>
              <a:t>    </a:t>
            </a:r>
            <a:r>
              <a:rPr lang="en-IN" sz="3200" dirty="0" err="1">
                <a:solidFill>
                  <a:schemeClr val="bg2">
                    <a:lumMod val="10000"/>
                  </a:schemeClr>
                </a:solidFill>
                <a:latin typeface="Arial Rounded MT Bold" panose="020F0704030504030204" pitchFamily="34" charset="0"/>
              </a:rPr>
              <a:t>Asst.professer</a:t>
            </a:r>
            <a:endParaRPr lang="en-IN" sz="3200" dirty="0">
              <a:solidFill>
                <a:schemeClr val="bg2">
                  <a:lumMod val="10000"/>
                </a:schemeClr>
              </a:solidFill>
              <a:latin typeface="Arial Rounded MT Bold" panose="020F0704030504030204" pitchFamily="34" charset="0"/>
            </a:endParaRPr>
          </a:p>
          <a:p>
            <a:r>
              <a:rPr lang="en-IN" sz="3200" dirty="0">
                <a:solidFill>
                  <a:schemeClr val="bg2">
                    <a:lumMod val="10000"/>
                  </a:schemeClr>
                </a:solidFill>
                <a:latin typeface="Arial Rounded MT Bold" panose="020F0704030504030204" pitchFamily="34" charset="0"/>
              </a:rPr>
              <a:t>     </a:t>
            </a:r>
          </a:p>
          <a:p>
            <a:endParaRPr lang="en-IN" sz="2400" dirty="0">
              <a:latin typeface="Aptos" panose="020B0004020202020204" pitchFamily="34" charset="0"/>
            </a:endParaRPr>
          </a:p>
        </p:txBody>
      </p:sp>
    </p:spTree>
    <p:extLst>
      <p:ext uri="{BB962C8B-B14F-4D97-AF65-F5344CB8AC3E}">
        <p14:creationId xmlns:p14="http://schemas.microsoft.com/office/powerpoint/2010/main" val="1632878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F2128EB7-BAA3-1154-5C98-9F2E77095B43}"/>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38101" y="0"/>
            <a:ext cx="12268201" cy="6858000"/>
          </a:xfrm>
          <a:prstGeom prst="rect">
            <a:avLst/>
          </a:prstGeom>
        </p:spPr>
      </p:pic>
    </p:spTree>
    <p:extLst>
      <p:ext uri="{BB962C8B-B14F-4D97-AF65-F5344CB8AC3E}">
        <p14:creationId xmlns:p14="http://schemas.microsoft.com/office/powerpoint/2010/main" val="475067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B9BA0B-65BB-7506-272B-F67E1CE4C489}"/>
              </a:ext>
            </a:extLst>
          </p:cNvPr>
          <p:cNvSpPr>
            <a:spLocks noGrp="1"/>
          </p:cNvSpPr>
          <p:nvPr>
            <p:ph type="title"/>
          </p:nvPr>
        </p:nvSpPr>
        <p:spPr>
          <a:xfrm>
            <a:off x="677334" y="277793"/>
            <a:ext cx="8596668" cy="763929"/>
          </a:xfrm>
        </p:spPr>
        <p:txBody>
          <a:bodyPr>
            <a:noAutofit/>
          </a:bodyPr>
          <a:lstStyle/>
          <a:p>
            <a:r>
              <a:rPr lang="en-IN" sz="4400" dirty="0">
                <a:latin typeface="Algerian" panose="04020705040A02060702" pitchFamily="82" charset="0"/>
              </a:rPr>
              <a:t>INTRODUCTION</a:t>
            </a:r>
          </a:p>
        </p:txBody>
      </p:sp>
      <p:sp>
        <p:nvSpPr>
          <p:cNvPr id="6" name="Content Placeholder 5">
            <a:extLst>
              <a:ext uri="{FF2B5EF4-FFF2-40B4-BE49-F238E27FC236}">
                <a16:creationId xmlns:a16="http://schemas.microsoft.com/office/drawing/2014/main" id="{B111FF4A-95C9-B3BD-3A48-D6547546701A}"/>
              </a:ext>
            </a:extLst>
          </p:cNvPr>
          <p:cNvSpPr>
            <a:spLocks noGrp="1"/>
          </p:cNvSpPr>
          <p:nvPr>
            <p:ph idx="1"/>
          </p:nvPr>
        </p:nvSpPr>
        <p:spPr>
          <a:xfrm>
            <a:off x="520861" y="1145895"/>
            <a:ext cx="8753141" cy="4895468"/>
          </a:xfrm>
        </p:spPr>
        <p:txBody>
          <a:bodyPr>
            <a:normAutofit/>
          </a:bodyPr>
          <a:lstStyle/>
          <a:p>
            <a:r>
              <a:rPr lang="en-US" sz="2400" b="0" i="0" dirty="0">
                <a:solidFill>
                  <a:schemeClr val="bg2">
                    <a:lumMod val="10000"/>
                  </a:schemeClr>
                </a:solidFill>
                <a:effectLst/>
                <a:latin typeface="Centaur" panose="02030504050205020304" pitchFamily="18" charset="0"/>
                <a:cs typeface="Times New Roman" panose="02020603050405020304" pitchFamily="18" charset="0"/>
              </a:rPr>
              <a:t>Electricity power consumption is a fundamental and ubiquitous aspect of modern life. It refers to the amount of electrical energy used by various devices, appliances, industries, and infrastructure within a given period. This consumption of electrical energy is a cornerstone of economic development, technological progress, and daily convenience in our contemporary world</a:t>
            </a:r>
          </a:p>
          <a:p>
            <a:r>
              <a:rPr lang="en-US" sz="2400" b="0" i="0" dirty="0">
                <a:solidFill>
                  <a:schemeClr val="tx1"/>
                </a:solidFill>
                <a:effectLst/>
                <a:latin typeface="Centaur" panose="02030504050205020304" pitchFamily="18" charset="0"/>
                <a:cs typeface="Times New Roman" panose="02020603050405020304" pitchFamily="18" charset="0"/>
              </a:rPr>
              <a:t>Electricity, generated from various sources such as fossil fuels, nuclear, hydroelectric, wind, and solar power, is a versatile form of energy that can be transformed into various useful forms, including lighting, heating, cooling, and mechanical work. As such, it powers everything from our homes, offices, and factories to our transportation systems and communication networks.</a:t>
            </a:r>
            <a:endParaRPr lang="en-IN" sz="2400" dirty="0">
              <a:solidFill>
                <a:schemeClr val="tx1"/>
              </a:solidFill>
              <a:latin typeface="Centaur" panose="02030504050205020304" pitchFamily="18" charset="0"/>
              <a:cs typeface="Times New Roman" panose="02020603050405020304" pitchFamily="18" charset="0"/>
            </a:endParaRPr>
          </a:p>
        </p:txBody>
      </p:sp>
    </p:spTree>
    <p:extLst>
      <p:ext uri="{BB962C8B-B14F-4D97-AF65-F5344CB8AC3E}">
        <p14:creationId xmlns:p14="http://schemas.microsoft.com/office/powerpoint/2010/main" val="3595897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93510B0D-5F73-9ADC-8E87-355E78D3E952}"/>
              </a:ext>
            </a:extLst>
          </p:cNvPr>
          <p:cNvSpPr>
            <a:spLocks noGrp="1"/>
          </p:cNvSpPr>
          <p:nvPr>
            <p:ph type="title"/>
          </p:nvPr>
        </p:nvSpPr>
        <p:spPr>
          <a:xfrm>
            <a:off x="677334" y="-1"/>
            <a:ext cx="8596668" cy="111967"/>
          </a:xfrm>
        </p:spPr>
        <p:txBody>
          <a:bodyPr>
            <a:normAutofit fontScale="90000"/>
          </a:bodyPr>
          <a:lstStyle/>
          <a:p>
            <a:endParaRPr lang="en-IN"/>
          </a:p>
        </p:txBody>
      </p:sp>
      <p:sp>
        <p:nvSpPr>
          <p:cNvPr id="19" name="Content Placeholder 18">
            <a:extLst>
              <a:ext uri="{FF2B5EF4-FFF2-40B4-BE49-F238E27FC236}">
                <a16:creationId xmlns:a16="http://schemas.microsoft.com/office/drawing/2014/main" id="{69C5A984-3DC0-71CA-5710-77F7E3D830BC}"/>
              </a:ext>
            </a:extLst>
          </p:cNvPr>
          <p:cNvSpPr>
            <a:spLocks noGrp="1"/>
          </p:cNvSpPr>
          <p:nvPr>
            <p:ph idx="1"/>
          </p:nvPr>
        </p:nvSpPr>
        <p:spPr>
          <a:xfrm>
            <a:off x="537375" y="701040"/>
            <a:ext cx="8596668" cy="6026331"/>
          </a:xfrm>
        </p:spPr>
        <p:txBody>
          <a:bodyPr>
            <a:noAutofit/>
          </a:bodyPr>
          <a:lstStyle/>
          <a:p>
            <a:r>
              <a:rPr lang="en-US" sz="2400" b="0" i="0" dirty="0">
                <a:solidFill>
                  <a:schemeClr val="tx1"/>
                </a:solidFill>
                <a:effectLst/>
                <a:latin typeface="Centaur" panose="02030504050205020304" pitchFamily="18" charset="0"/>
                <a:cs typeface="Times New Roman" panose="02020603050405020304" pitchFamily="18" charset="0"/>
              </a:rPr>
              <a:t>Electricity power consumption is a dynamic field that continues to evolve as we adopt new technologies, embrace renewable energy sources, and seek ways to reduce our carbon footprint. In this context, data analysis, predictive modeling, and the integration of smart technologies play pivotal roles in optimizing and managing our electricity consumption patterns. As we move forward, understanding and responsibly managing electricity power consumption will be integral to achieving a more sustainable, efficient, and technologically advanced future.</a:t>
            </a:r>
            <a:endParaRPr lang="en-IN" sz="2400" dirty="0">
              <a:solidFill>
                <a:schemeClr val="tx1"/>
              </a:solidFill>
              <a:latin typeface="Centaur" panose="02030504050205020304" pitchFamily="18" charset="0"/>
              <a:cs typeface="Times New Roman" panose="02020603050405020304" pitchFamily="18" charset="0"/>
            </a:endParaRPr>
          </a:p>
        </p:txBody>
      </p:sp>
      <p:pic>
        <p:nvPicPr>
          <p:cNvPr id="25" name="Picture 24" descr="Multicolored fiber cables">
            <a:extLst>
              <a:ext uri="{FF2B5EF4-FFF2-40B4-BE49-F238E27FC236}">
                <a16:creationId xmlns:a16="http://schemas.microsoft.com/office/drawing/2014/main" id="{7F0A2A0F-CC12-CF5D-905A-943198E08514}"/>
              </a:ext>
            </a:extLst>
          </p:cNvPr>
          <p:cNvPicPr>
            <a:picLocks noChangeAspect="1"/>
          </p:cNvPicPr>
          <p:nvPr/>
        </p:nvPicPr>
        <p:blipFill>
          <a:blip r:embed="rId2"/>
          <a:stretch>
            <a:fillRect/>
          </a:stretch>
        </p:blipFill>
        <p:spPr>
          <a:xfrm flipH="1">
            <a:off x="3270863" y="4348065"/>
            <a:ext cx="5863180" cy="2509934"/>
          </a:xfrm>
          <a:prstGeom prst="rect">
            <a:avLst/>
          </a:prstGeom>
        </p:spPr>
      </p:pic>
    </p:spTree>
    <p:extLst>
      <p:ext uri="{BB962C8B-B14F-4D97-AF65-F5344CB8AC3E}">
        <p14:creationId xmlns:p14="http://schemas.microsoft.com/office/powerpoint/2010/main" val="2025892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5D9E2DD-79FF-86C4-A98F-A1405350F9BF}"/>
              </a:ext>
            </a:extLst>
          </p:cNvPr>
          <p:cNvSpPr>
            <a:spLocks noGrp="1"/>
          </p:cNvSpPr>
          <p:nvPr>
            <p:ph type="title"/>
          </p:nvPr>
        </p:nvSpPr>
        <p:spPr>
          <a:xfrm>
            <a:off x="677685" y="186612"/>
            <a:ext cx="8596668" cy="1250302"/>
          </a:xfrm>
        </p:spPr>
        <p:txBody>
          <a:bodyPr>
            <a:normAutofit fontScale="90000"/>
          </a:bodyPr>
          <a:lstStyle/>
          <a:p>
            <a:r>
              <a:rPr lang="en-IN" dirty="0">
                <a:solidFill>
                  <a:srgbClr val="FF0000"/>
                </a:solidFill>
                <a:latin typeface="Algerian" panose="04020705040A02060702" pitchFamily="82" charset="0"/>
              </a:rPr>
              <a:t>Electric power consumption Data set</a:t>
            </a:r>
            <a:br>
              <a:rPr lang="en-IN" dirty="0">
                <a:solidFill>
                  <a:srgbClr val="FF0000"/>
                </a:solidFill>
              </a:rPr>
            </a:br>
            <a:r>
              <a:rPr lang="en-IN" sz="2000" dirty="0">
                <a:solidFill>
                  <a:srgbClr val="0070C0"/>
                </a:solidFill>
              </a:rPr>
              <a:t>260640 instances and 9  Attributes</a:t>
            </a:r>
          </a:p>
        </p:txBody>
      </p:sp>
      <p:pic>
        <p:nvPicPr>
          <p:cNvPr id="10" name="Content Placeholder 9">
            <a:extLst>
              <a:ext uri="{FF2B5EF4-FFF2-40B4-BE49-F238E27FC236}">
                <a16:creationId xmlns:a16="http://schemas.microsoft.com/office/drawing/2014/main" id="{57E7F961-323F-1A42-5309-0C44BD4E593E}"/>
              </a:ext>
            </a:extLst>
          </p:cNvPr>
          <p:cNvPicPr>
            <a:picLocks noGrp="1" noChangeAspect="1"/>
          </p:cNvPicPr>
          <p:nvPr>
            <p:ph idx="1"/>
          </p:nvPr>
        </p:nvPicPr>
        <p:blipFill>
          <a:blip r:embed="rId2"/>
          <a:stretch>
            <a:fillRect/>
          </a:stretch>
        </p:blipFill>
        <p:spPr>
          <a:xfrm>
            <a:off x="719880" y="1166328"/>
            <a:ext cx="8512278" cy="5383762"/>
          </a:xfrm>
        </p:spPr>
      </p:pic>
    </p:spTree>
    <p:extLst>
      <p:ext uri="{BB962C8B-B14F-4D97-AF65-F5344CB8AC3E}">
        <p14:creationId xmlns:p14="http://schemas.microsoft.com/office/powerpoint/2010/main" val="530411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BFAC7-79C0-5823-6C13-CC338EE703F4}"/>
              </a:ext>
            </a:extLst>
          </p:cNvPr>
          <p:cNvSpPr>
            <a:spLocks noGrp="1"/>
          </p:cNvSpPr>
          <p:nvPr>
            <p:ph type="title"/>
          </p:nvPr>
        </p:nvSpPr>
        <p:spPr>
          <a:xfrm>
            <a:off x="240454" y="111968"/>
            <a:ext cx="8596668" cy="839754"/>
          </a:xfrm>
        </p:spPr>
        <p:txBody>
          <a:bodyPr>
            <a:normAutofit/>
          </a:bodyPr>
          <a:lstStyle/>
          <a:p>
            <a:r>
              <a:rPr lang="en-IN" dirty="0">
                <a:latin typeface="Algerian" panose="04020705040A02060702" pitchFamily="82" charset="0"/>
              </a:rPr>
              <a:t>Attribute Information</a:t>
            </a:r>
          </a:p>
        </p:txBody>
      </p:sp>
      <p:sp>
        <p:nvSpPr>
          <p:cNvPr id="3" name="Content Placeholder 2">
            <a:extLst>
              <a:ext uri="{FF2B5EF4-FFF2-40B4-BE49-F238E27FC236}">
                <a16:creationId xmlns:a16="http://schemas.microsoft.com/office/drawing/2014/main" id="{20B99F63-FC8F-43B7-5CFA-CDEE3A706D07}"/>
              </a:ext>
            </a:extLst>
          </p:cNvPr>
          <p:cNvSpPr>
            <a:spLocks noGrp="1"/>
          </p:cNvSpPr>
          <p:nvPr>
            <p:ph idx="1"/>
          </p:nvPr>
        </p:nvSpPr>
        <p:spPr>
          <a:xfrm>
            <a:off x="382555" y="951722"/>
            <a:ext cx="9461241" cy="5439747"/>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1.date: Date in format dd/mm/</a:t>
            </a:r>
            <a:r>
              <a:rPr lang="en-US" sz="2000" dirty="0" err="1">
                <a:latin typeface="Times New Roman" panose="02020603050405020304" pitchFamily="18" charset="0"/>
                <a:cs typeface="Times New Roman" panose="02020603050405020304" pitchFamily="18" charset="0"/>
              </a:rPr>
              <a:t>yyyy</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2.time: time in format </a:t>
            </a:r>
            <a:r>
              <a:rPr lang="en-US" sz="2000" dirty="0" err="1">
                <a:latin typeface="Times New Roman" panose="02020603050405020304" pitchFamily="18" charset="0"/>
                <a:cs typeface="Times New Roman" panose="02020603050405020304" pitchFamily="18" charset="0"/>
              </a:rPr>
              <a:t>hh:mm:ss</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3.global_active_power: household global minute-averaged active power (in kilowatt)</a:t>
            </a:r>
          </a:p>
          <a:p>
            <a:pPr marL="0" indent="0">
              <a:buNone/>
            </a:pPr>
            <a:r>
              <a:rPr lang="en-US" sz="2000" dirty="0">
                <a:latin typeface="Times New Roman" panose="02020603050405020304" pitchFamily="18" charset="0"/>
                <a:cs typeface="Times New Roman" panose="02020603050405020304" pitchFamily="18" charset="0"/>
              </a:rPr>
              <a:t>4.global_reactive_power: household global minute-averaged reactive power (in kilowatt)</a:t>
            </a:r>
          </a:p>
          <a:p>
            <a:pPr marL="0" indent="0">
              <a:buNone/>
            </a:pPr>
            <a:r>
              <a:rPr lang="en-US" sz="2000" dirty="0">
                <a:latin typeface="Times New Roman" panose="02020603050405020304" pitchFamily="18" charset="0"/>
                <a:cs typeface="Times New Roman" panose="02020603050405020304" pitchFamily="18" charset="0"/>
              </a:rPr>
              <a:t>5.voltage: minute-averaged voltage (in volt)</a:t>
            </a:r>
          </a:p>
          <a:p>
            <a:pPr marL="0" indent="0">
              <a:buNone/>
            </a:pPr>
            <a:r>
              <a:rPr lang="en-US" sz="2000" dirty="0">
                <a:latin typeface="Times New Roman" panose="02020603050405020304" pitchFamily="18" charset="0"/>
                <a:cs typeface="Times New Roman" panose="02020603050405020304" pitchFamily="18" charset="0"/>
              </a:rPr>
              <a:t>6.global_intensity: household global minute-averaged current intensity (in ampere)</a:t>
            </a:r>
          </a:p>
          <a:p>
            <a:pPr marL="0" indent="0">
              <a:buNone/>
            </a:pPr>
            <a:r>
              <a:rPr lang="en-US" sz="2000" dirty="0">
                <a:latin typeface="Times New Roman" panose="02020603050405020304" pitchFamily="18" charset="0"/>
                <a:cs typeface="Times New Roman" panose="02020603050405020304" pitchFamily="18" charset="0"/>
              </a:rPr>
              <a:t>7.sub_metering_1: energy sub-metering No. 1 (in watt-hour of active energy). It corresponds to the kitchen, containing mainly a dishwasher, an oven and a microwave (hot plates are not electric but gas powered).</a:t>
            </a:r>
          </a:p>
          <a:p>
            <a:pPr marL="0" indent="0">
              <a:buNone/>
            </a:pPr>
            <a:r>
              <a:rPr lang="en-US" sz="2000" dirty="0">
                <a:latin typeface="Times New Roman" panose="02020603050405020304" pitchFamily="18" charset="0"/>
                <a:cs typeface="Times New Roman" panose="02020603050405020304" pitchFamily="18" charset="0"/>
              </a:rPr>
              <a:t>8.sub_metering_2: energy sub-metering No. 2 (in watt-hour of active energy). It corresponds to the laundry room, containing a washing-machine, a tumble-drier, a refrigerator and a light.</a:t>
            </a:r>
          </a:p>
          <a:p>
            <a:pPr marL="0" indent="0">
              <a:buNone/>
            </a:pPr>
            <a:r>
              <a:rPr lang="en-US" sz="2000" dirty="0">
                <a:latin typeface="Times New Roman" panose="02020603050405020304" pitchFamily="18" charset="0"/>
                <a:cs typeface="Times New Roman" panose="02020603050405020304" pitchFamily="18" charset="0"/>
              </a:rPr>
              <a:t>9.sub_metering_3: energy sub-metering No. 3 (in watt-hour of active energy). It corresponds to an electric water-heater and an air-conditioner.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3611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28B16-7A01-DE0E-0A4A-6DBD43926014}"/>
              </a:ext>
            </a:extLst>
          </p:cNvPr>
          <p:cNvSpPr>
            <a:spLocks noGrp="1"/>
          </p:cNvSpPr>
          <p:nvPr>
            <p:ph type="title"/>
          </p:nvPr>
        </p:nvSpPr>
        <p:spPr>
          <a:xfrm>
            <a:off x="677334" y="261256"/>
            <a:ext cx="8596668" cy="1110343"/>
          </a:xfrm>
        </p:spPr>
        <p:txBody>
          <a:bodyPr/>
          <a:lstStyle/>
          <a:p>
            <a:r>
              <a:rPr lang="en-IN" dirty="0">
                <a:latin typeface="Algerian" panose="04020705040A02060702" pitchFamily="82" charset="0"/>
              </a:rPr>
              <a:t>Target Variable</a:t>
            </a:r>
          </a:p>
        </p:txBody>
      </p:sp>
      <p:sp>
        <p:nvSpPr>
          <p:cNvPr id="3" name="Content Placeholder 2">
            <a:extLst>
              <a:ext uri="{FF2B5EF4-FFF2-40B4-BE49-F238E27FC236}">
                <a16:creationId xmlns:a16="http://schemas.microsoft.com/office/drawing/2014/main" id="{806E6DD3-888E-DDCA-4D7F-424E9A3D80D1}"/>
              </a:ext>
            </a:extLst>
          </p:cNvPr>
          <p:cNvSpPr>
            <a:spLocks noGrp="1"/>
          </p:cNvSpPr>
          <p:nvPr>
            <p:ph idx="1"/>
          </p:nvPr>
        </p:nvSpPr>
        <p:spPr>
          <a:xfrm>
            <a:off x="677334" y="1371599"/>
            <a:ext cx="8596668" cy="4805266"/>
          </a:xfrm>
        </p:spPr>
        <p:txBody>
          <a:bodyPr>
            <a:normAutofit/>
          </a:bodyPr>
          <a:lstStyle/>
          <a:p>
            <a:r>
              <a:rPr lang="en-US" sz="2400" b="0" i="0" dirty="0">
                <a:solidFill>
                  <a:schemeClr val="tx1"/>
                </a:solidFill>
                <a:effectLst/>
                <a:latin typeface="Times New Roman" panose="02020603050405020304" pitchFamily="18" charset="0"/>
                <a:cs typeface="Times New Roman" panose="02020603050405020304" pitchFamily="18" charset="0"/>
              </a:rPr>
              <a:t>The power consumption is chosen as the target variable in our dataset because it represents the net active power consumption, which is a key indicator of electricity usage, and it is formed by calculating the difference between the global active power consumption (in watts per minute) and the total active power consumed by sub-metering components</a:t>
            </a:r>
          </a:p>
          <a:p>
            <a:r>
              <a:rPr lang="en-US" sz="2400" dirty="0">
                <a:solidFill>
                  <a:schemeClr val="tx1"/>
                </a:solidFill>
                <a:latin typeface="Times New Roman" panose="02020603050405020304" pitchFamily="18" charset="0"/>
                <a:cs typeface="Times New Roman" panose="02020603050405020304" pitchFamily="18" charset="0"/>
              </a:rPr>
              <a:t>We can calculate power consumption as follows:</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      eqn1 = (</a:t>
            </a:r>
            <a:r>
              <a:rPr lang="en-US" sz="2400" dirty="0" err="1">
                <a:solidFill>
                  <a:schemeClr val="tx1"/>
                </a:solidFill>
                <a:latin typeface="Times New Roman" panose="02020603050405020304" pitchFamily="18" charset="0"/>
                <a:cs typeface="Times New Roman" panose="02020603050405020304" pitchFamily="18" charset="0"/>
              </a:rPr>
              <a:t>Global_active_power</a:t>
            </a:r>
            <a:r>
              <a:rPr lang="en-US" sz="2400" dirty="0">
                <a:solidFill>
                  <a:schemeClr val="tx1"/>
                </a:solidFill>
                <a:latin typeface="Times New Roman" panose="02020603050405020304" pitchFamily="18" charset="0"/>
                <a:cs typeface="Times New Roman" panose="02020603050405020304" pitchFamily="18" charset="0"/>
              </a:rPr>
              <a:t>)*1000/60</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      eqn2 = Sub_metering_1 + Sub_metering_2 + Sub_metering_3</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     Now, power consumption = eqn1-eqn2</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7856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C7727-FF33-26B9-6898-78718E81C344}"/>
              </a:ext>
            </a:extLst>
          </p:cNvPr>
          <p:cNvSpPr>
            <a:spLocks noGrp="1"/>
          </p:cNvSpPr>
          <p:nvPr>
            <p:ph type="title"/>
          </p:nvPr>
        </p:nvSpPr>
        <p:spPr>
          <a:xfrm>
            <a:off x="406746" y="214605"/>
            <a:ext cx="8596668" cy="602034"/>
          </a:xfrm>
        </p:spPr>
        <p:txBody>
          <a:bodyPr>
            <a:normAutofit fontScale="90000"/>
          </a:bodyPr>
          <a:lstStyle/>
          <a:p>
            <a:r>
              <a:rPr lang="en-IN" dirty="0"/>
              <a:t>GRAPHS</a:t>
            </a:r>
          </a:p>
        </p:txBody>
      </p:sp>
      <p:pic>
        <p:nvPicPr>
          <p:cNvPr id="5" name="Content Placeholder 4">
            <a:extLst>
              <a:ext uri="{FF2B5EF4-FFF2-40B4-BE49-F238E27FC236}">
                <a16:creationId xmlns:a16="http://schemas.microsoft.com/office/drawing/2014/main" id="{1E6A94FF-AA7E-E4A0-9930-A302A79D7D46}"/>
              </a:ext>
            </a:extLst>
          </p:cNvPr>
          <p:cNvPicPr>
            <a:picLocks noGrp="1" noChangeAspect="1"/>
          </p:cNvPicPr>
          <p:nvPr>
            <p:ph idx="1"/>
          </p:nvPr>
        </p:nvPicPr>
        <p:blipFill>
          <a:blip r:embed="rId2"/>
          <a:stretch>
            <a:fillRect/>
          </a:stretch>
        </p:blipFill>
        <p:spPr>
          <a:xfrm>
            <a:off x="173464" y="989046"/>
            <a:ext cx="4790421" cy="4385387"/>
          </a:xfrm>
        </p:spPr>
      </p:pic>
      <p:pic>
        <p:nvPicPr>
          <p:cNvPr id="7" name="Picture 6">
            <a:extLst>
              <a:ext uri="{FF2B5EF4-FFF2-40B4-BE49-F238E27FC236}">
                <a16:creationId xmlns:a16="http://schemas.microsoft.com/office/drawing/2014/main" id="{A2388632-086F-147B-C51D-B836C76D3D3A}"/>
              </a:ext>
            </a:extLst>
          </p:cNvPr>
          <p:cNvPicPr>
            <a:picLocks noChangeAspect="1"/>
          </p:cNvPicPr>
          <p:nvPr/>
        </p:nvPicPr>
        <p:blipFill>
          <a:blip r:embed="rId3"/>
          <a:stretch>
            <a:fillRect/>
          </a:stretch>
        </p:blipFill>
        <p:spPr>
          <a:xfrm>
            <a:off x="5645020" y="816639"/>
            <a:ext cx="5215813" cy="4277875"/>
          </a:xfrm>
          <a:prstGeom prst="rect">
            <a:avLst/>
          </a:prstGeom>
        </p:spPr>
      </p:pic>
    </p:spTree>
    <p:extLst>
      <p:ext uri="{BB962C8B-B14F-4D97-AF65-F5344CB8AC3E}">
        <p14:creationId xmlns:p14="http://schemas.microsoft.com/office/powerpoint/2010/main" val="4145368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564C2A-8DA3-FE2D-642F-1C5FA3BBA71A}"/>
              </a:ext>
            </a:extLst>
          </p:cNvPr>
          <p:cNvPicPr>
            <a:picLocks noChangeAspect="1"/>
          </p:cNvPicPr>
          <p:nvPr/>
        </p:nvPicPr>
        <p:blipFill>
          <a:blip r:embed="rId2"/>
          <a:stretch>
            <a:fillRect/>
          </a:stretch>
        </p:blipFill>
        <p:spPr>
          <a:xfrm>
            <a:off x="186612" y="177283"/>
            <a:ext cx="4879910" cy="3508310"/>
          </a:xfrm>
          <a:prstGeom prst="rect">
            <a:avLst/>
          </a:prstGeom>
        </p:spPr>
      </p:pic>
      <p:pic>
        <p:nvPicPr>
          <p:cNvPr id="7" name="Picture 6">
            <a:extLst>
              <a:ext uri="{FF2B5EF4-FFF2-40B4-BE49-F238E27FC236}">
                <a16:creationId xmlns:a16="http://schemas.microsoft.com/office/drawing/2014/main" id="{1B362400-5EAD-209C-0414-E80FAC3FEA67}"/>
              </a:ext>
            </a:extLst>
          </p:cNvPr>
          <p:cNvPicPr>
            <a:picLocks noChangeAspect="1"/>
          </p:cNvPicPr>
          <p:nvPr/>
        </p:nvPicPr>
        <p:blipFill>
          <a:blip r:embed="rId3"/>
          <a:stretch>
            <a:fillRect/>
          </a:stretch>
        </p:blipFill>
        <p:spPr>
          <a:xfrm>
            <a:off x="5401876" y="307911"/>
            <a:ext cx="4879910" cy="3032448"/>
          </a:xfrm>
          <a:prstGeom prst="rect">
            <a:avLst/>
          </a:prstGeom>
        </p:spPr>
      </p:pic>
      <p:pic>
        <p:nvPicPr>
          <p:cNvPr id="9" name="Picture 8">
            <a:extLst>
              <a:ext uri="{FF2B5EF4-FFF2-40B4-BE49-F238E27FC236}">
                <a16:creationId xmlns:a16="http://schemas.microsoft.com/office/drawing/2014/main" id="{985DEF2E-072B-AAF6-9A6A-5EF1C4C2788D}"/>
              </a:ext>
            </a:extLst>
          </p:cNvPr>
          <p:cNvPicPr>
            <a:picLocks noChangeAspect="1"/>
          </p:cNvPicPr>
          <p:nvPr/>
        </p:nvPicPr>
        <p:blipFill>
          <a:blip r:embed="rId4"/>
          <a:stretch>
            <a:fillRect/>
          </a:stretch>
        </p:blipFill>
        <p:spPr>
          <a:xfrm>
            <a:off x="3125755" y="3620278"/>
            <a:ext cx="5675579" cy="3163076"/>
          </a:xfrm>
          <a:prstGeom prst="rect">
            <a:avLst/>
          </a:prstGeom>
        </p:spPr>
      </p:pic>
    </p:spTree>
    <p:extLst>
      <p:ext uri="{BB962C8B-B14F-4D97-AF65-F5344CB8AC3E}">
        <p14:creationId xmlns:p14="http://schemas.microsoft.com/office/powerpoint/2010/main" val="22350113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556</TotalTime>
  <Words>1426</Words>
  <Application>Microsoft Office PowerPoint</Application>
  <PresentationFormat>Widescreen</PresentationFormat>
  <Paragraphs>65</Paragraphs>
  <Slides>20</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20</vt:i4>
      </vt:variant>
    </vt:vector>
  </HeadingPairs>
  <TitlesOfParts>
    <vt:vector size="33" baseType="lpstr">
      <vt:lpstr>Algerian</vt:lpstr>
      <vt:lpstr>Aptos</vt:lpstr>
      <vt:lpstr>Arial</vt:lpstr>
      <vt:lpstr>Arial Rounded MT Bold</vt:lpstr>
      <vt:lpstr>Bookman Old Style</vt:lpstr>
      <vt:lpstr>Calibri</vt:lpstr>
      <vt:lpstr>Centaur</vt:lpstr>
      <vt:lpstr>Courier New</vt:lpstr>
      <vt:lpstr>Script MT Bold</vt:lpstr>
      <vt:lpstr>Times New Roman</vt:lpstr>
      <vt:lpstr>Trebuchet MS</vt:lpstr>
      <vt:lpstr>Wingdings 3</vt:lpstr>
      <vt:lpstr>Facet</vt:lpstr>
      <vt:lpstr>      ELECTRIC POWER CONSUMPTION       </vt:lpstr>
      <vt:lpstr>PowerPoint Presentation</vt:lpstr>
      <vt:lpstr>INTRODUCTION</vt:lpstr>
      <vt:lpstr>PowerPoint Presentation</vt:lpstr>
      <vt:lpstr>Electric power consumption Data set 260640 instances and 9  Attributes</vt:lpstr>
      <vt:lpstr>Attribute Information</vt:lpstr>
      <vt:lpstr>Target Variable</vt:lpstr>
      <vt:lpstr>GRAPHS</vt:lpstr>
      <vt:lpstr>PowerPoint Presentation</vt:lpstr>
      <vt:lpstr>MACHINE LEARNING MODEL</vt:lpstr>
      <vt:lpstr>Linear Regression</vt:lpstr>
      <vt:lpstr>Support Vector Machine</vt:lpstr>
      <vt:lpstr>PowerPoint Presentation</vt:lpstr>
      <vt:lpstr>  LASSO REGRESSION</vt:lpstr>
      <vt:lpstr>RIDGE REGRESSION</vt:lpstr>
      <vt:lpstr>KNN REGRESSION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 POWER CONSUMPTION</dc:title>
  <dc:creator>VAMSHI KRISHNA</dc:creator>
  <cp:lastModifiedBy>VAMSHI KRISHNA</cp:lastModifiedBy>
  <cp:revision>1</cp:revision>
  <dcterms:created xsi:type="dcterms:W3CDTF">2023-09-24T16:54:28Z</dcterms:created>
  <dcterms:modified xsi:type="dcterms:W3CDTF">2023-11-07T17:20:37Z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