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13" d="100"/>
          <a:sy n="113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DBE7-B424-FE35-FF69-5DF35E21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A2CE1-E182-F7C5-2EF3-1BA301E34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E7EB-66F9-007C-8066-2A3130A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4C62-29A4-8756-4318-6F853B5B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4DDA-F9C8-F22F-63E1-7D2D77D9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1640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D6AB-7C8B-E378-2A6D-E8C8ECD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47C06-1590-3985-BA73-75B09468E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2E0F-3C9C-03BB-F185-1ECD301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8F96-0B87-D4F8-D591-47C1B033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FEFD-1D86-92DB-8B19-6F9E1FC5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966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0432B-8471-BDDF-D193-3A612DCEE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8FBF8-259D-2DB9-FEB3-1AADEF5C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D293-24B1-8F03-1487-71D5C810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A378-302D-046E-EEC5-C23FDCD4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D3AD-CA17-36A1-2863-6ED51510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02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31CB-B2B5-48CC-15FD-1D737B2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445D-98C8-8EAC-5983-EFC0C71F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8AD9-8D66-BBF4-3AEB-1A623A3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50B1-03F1-1978-376C-19FAF570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EFC4-DEF4-B975-E113-66491625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2339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53F0-0659-9ABF-A1CD-B8C32AE8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159C-CCAA-8E66-8036-5BD7A567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3597-EFDC-4043-A896-FD8D6486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9B1C-F479-0A93-D25C-1E01980D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16B9-0091-9DBA-CADA-C10DD9F5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072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BEE9-BA7F-8BB3-0B31-E48381F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CAE-5A25-F951-12F2-DFF48A855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1AADC-F86B-A905-E118-B8BCA700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CEBD-B7A3-A87A-3991-4B19F745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6C63-51F0-1E67-6A93-1065B056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7AD1A-BB00-A979-070A-1CB2394A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67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232C-92C4-18ED-8EA3-BD85B52B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42A0-23C6-BE97-E9B1-61CD4209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FDEB-6394-DB31-5CE6-276434A0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F10C7-53D6-B162-F913-4A5534662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D78F2-8006-E540-0CFF-5F494F1EA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0F1B8-424B-6B29-3AB2-63106D1F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6FFF3-D2F8-C81C-0729-0F78049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9456A-DCD2-2D15-0199-99458A9F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180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00CD-D4DA-A81E-0611-DA3EC650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F4A57-BC1C-C4A0-2C23-8D0995C8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7EDF-3F57-DC87-E85C-7E70E481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8F15-D184-B17B-2B11-963CD944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146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BDC16-E632-43F8-7505-B482BFA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602D1-553C-BCB8-DB77-91582A76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CD20-0249-9B5B-8EEF-FC3EEA64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26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A0E-905D-95DB-E8F7-C2A90E49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0E8F-E6E7-739B-5418-24FE7853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78F1-FB53-F2CE-B5F2-420B4F85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70ED-8779-0593-E995-D1BE5A52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C4DD-B8F8-BB3B-DA6A-9FBD7928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338DD-4D9C-464F-4900-70875F6D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56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B643-1092-8E1C-A599-76719B6C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7EE24-5990-AC33-07BE-7E593E52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1F563-441B-C443-1F73-09C48E4BB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34E1-CEAE-7B3E-06CA-783EFBE8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9678D-ACC7-6DF1-A31B-48D1DE0A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8522-E71F-C70F-92D6-AFC7284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205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F5967-278D-F0E2-EFDE-385AB6C7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5696-FBB3-4014-64D1-AD5E8B7B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7222-DA80-D7CC-1EA7-7BD46A058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2952-495D-40CD-A42D-C1FD06D0091C}" type="datetimeFigureOut">
              <a:rPr lang="en-KE" smtClean="0"/>
              <a:t>23/07/2023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4895-72AB-F887-27BC-F8BE877FD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626D-BA47-DD1F-C7F2-D8A7A68F2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D4C1-15B4-4372-B236-9FF530B02B5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876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F204-F20D-BE9B-FFE0-8BAF2E37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990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Movie Studio Recommendation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3AD9E-9747-53FE-FBFA-BAF0EED8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2268"/>
            <a:ext cx="9144000" cy="30155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Njenga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24/07/2023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4351-2FC3-3BFC-5F72-E117D6A3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movie runtimes with a bar chart.</a:t>
            </a:r>
            <a:endParaRPr lang="en-K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1B98F-6265-DAC0-E721-69574370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305" y="1917701"/>
            <a:ext cx="7068127" cy="3974570"/>
          </a:xfrm>
        </p:spPr>
      </p:pic>
    </p:spTree>
    <p:extLst>
      <p:ext uri="{BB962C8B-B14F-4D97-AF65-F5344CB8AC3E}">
        <p14:creationId xmlns:p14="http://schemas.microsoft.com/office/powerpoint/2010/main" val="19635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B3E8-0B99-308B-364C-69F5F0D8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E717-4FFF-4780-43BD-51FB3156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graph calculates the number of movies in different runtime intervals.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bar graph it is visible that a majority of the movies that were most produced were from 60 - 90 minutes long.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6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B0E9-9589-7762-51F8-0FA14FE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Analysis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4AB9-B088-1409-FB58-2610CAC8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budget for well-performing documentary and drama films.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A988B-9A6C-F3F3-FC00-E305AF5A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60" y="2909146"/>
            <a:ext cx="664830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283B-5E8A-181F-2DF3-9850C44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5B6E-4030-D734-E6D4-425DAE93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expected revenue from the investment in well-performing documentary and drama films.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revenue percentage in relation to the production budget.</a:t>
            </a:r>
          </a:p>
          <a:p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30D72-EDC1-C9E6-A386-1E45C1FD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79" y="3156948"/>
            <a:ext cx="4374487" cy="36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3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DF5-7DCB-257C-1F5D-2027C6DA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Analysis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D98B-DB4B-E8AA-060D-CB586801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distribution of movie ratings.</a:t>
            </a:r>
          </a:p>
          <a:p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EE8D3-8344-D9A9-4007-DAA89814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14" y="2387601"/>
            <a:ext cx="547363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589B-03ED-BFF0-5168-9FD5EEA5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BDE56-E964-8E7C-ACEA-4F8C2AA46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947" y="1825625"/>
            <a:ext cx="6124105" cy="4351338"/>
          </a:xfrm>
        </p:spPr>
      </p:pic>
    </p:spTree>
    <p:extLst>
      <p:ext uri="{BB962C8B-B14F-4D97-AF65-F5344CB8AC3E}">
        <p14:creationId xmlns:p14="http://schemas.microsoft.com/office/powerpoint/2010/main" val="9858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7BC0-1EB4-9803-1040-1FB0BF52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observed that Documentary films are highly rated compared to drama films with a rating of 7.29 compared to 6.49, respectively.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K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978BA-98A3-E518-7DCC-79240FB4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629" y="1734758"/>
            <a:ext cx="4326738" cy="4114644"/>
          </a:xfrm>
        </p:spPr>
      </p:pic>
    </p:spTree>
    <p:extLst>
      <p:ext uri="{BB962C8B-B14F-4D97-AF65-F5344CB8AC3E}">
        <p14:creationId xmlns:p14="http://schemas.microsoft.com/office/powerpoint/2010/main" val="112788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F22F-63DB-E4A0-7276-449BF3FA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ED74-B55C-0B2F-41F2-B2CDEB49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analysis suggests that Microsoft Movie Studio should prioritize the production of Documentary films with a runtime of 60 to 90 minutes. This genre has shown high popularity, profitability, and positive ratings, making it a promising venture for the studio. As the studio gains momentum, it can also explore producing Drama films, which offer a cost-effective approach with potential for high profitability.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0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C84-46BD-7641-DBB2-5B6DDEBA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7AB-47A2-C837-A95E-A54BD089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time.</a:t>
            </a:r>
            <a:endParaRPr lang="en-KE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2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15F8-615C-739D-F0DA-7C6BCA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	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E37D-09B0-128D-04DD-5752FAD8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sound and profitable recommendations to Microsoft for entering the movie industry.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Date-driven decisions for success in the competitive movie market.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1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1827-F6FA-49A9-BBE6-CD85ABDE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	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2A0E-E3D4-12CD-1C6E-901CB4E0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genre of movies to produce, considering viewership trends.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runtime on production budget, revenue, and viewership.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average budget for well-performing movies in the chosen genre.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expected revenue from the investment.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correlations between factors influencing movie success.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0767-4AAC-97DF-DE80-57D5C456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Techniques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2F02-18E5-F076-71A1-5471A985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IMDb (title basics, title ratings) and The Numbers (movie budgets)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Handle missing values, convert data types, and remove special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 Visualize and interpret movie genre, runtime, and budget trends.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Merging: Combine datasets to perform comprehensive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Use charts and graphs to present insights effectively.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1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24CE-6839-8ACB-AC7B-04E3B456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C28E-728B-78C2-B9BD-6A4B0851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Datasets: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title.basics.csv (movie genres and runtime minutes)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title.ratings.csv (movie ratings and number of votes)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Dataset: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tn.movie_budgets.csv (movie production budgets and revenues)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1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B63E-C198-F354-DAB1-81F5CD7D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89C8-8E8A-9ADE-D2FB-B2433E22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missing values in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'genres'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 missing values in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runtime_minutes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 using the median.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data types of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production_budget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domestic_gross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and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worldwide_gross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to float64.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special characters and commas from monetary columns.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FC6A-926A-24E7-F691-44754A2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9C01-5F6A-940A-88EC-0DB07B71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and interpret movie genre popularity using bar and pie charts.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9FD27-3C61-31C5-5929-32280EE3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93" y="2719335"/>
            <a:ext cx="696374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69D4-EF48-1672-4503-38519438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410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470BD-12BD-DAAC-A34D-418A3C19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652" y="1439822"/>
            <a:ext cx="5401429" cy="4372585"/>
          </a:xfrm>
        </p:spPr>
      </p:pic>
    </p:spTree>
    <p:extLst>
      <p:ext uri="{BB962C8B-B14F-4D97-AF65-F5344CB8AC3E}">
        <p14:creationId xmlns:p14="http://schemas.microsoft.com/office/powerpoint/2010/main" val="25978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D1C5-B055-D205-6960-9F58AF67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535-5BD5-4A38-268D-767FAD43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bar graph it is clear that the most popular genres are Documentary followed by Drama with about 50000 movies each.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the movies are documentaries which shows how popular documentaries are with the public. Drama films are also just as popular with 21.2% of the movies.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555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Microsoft Movie Studio Recommendation</vt:lpstr>
      <vt:lpstr>Overview </vt:lpstr>
      <vt:lpstr>Project Objectives </vt:lpstr>
      <vt:lpstr>Methodology and Techniques</vt:lpstr>
      <vt:lpstr>Data Sources</vt:lpstr>
      <vt:lpstr>Data Cleaning</vt:lpstr>
      <vt:lpstr>Exploratory Data Analysis</vt:lpstr>
      <vt:lpstr> </vt:lpstr>
      <vt:lpstr>  </vt:lpstr>
      <vt:lpstr>Analyze the distribution of movie runtimes with a bar chart.</vt:lpstr>
      <vt:lpstr>  </vt:lpstr>
      <vt:lpstr>Budget Analysis</vt:lpstr>
      <vt:lpstr>Revenue Analysis</vt:lpstr>
      <vt:lpstr>Rating Analysis</vt:lpstr>
      <vt:lpstr>  </vt:lpstr>
      <vt:lpstr>It can be observed that Documentary films are highly rated compared to drama films with a rating of 7.29 compared to 6.49, respectively. </vt:lpstr>
      <vt:lpstr>Recommendations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Recommendation</dc:title>
  <dc:creator>ADMIN</dc:creator>
  <cp:lastModifiedBy>ADMIN</cp:lastModifiedBy>
  <cp:revision>1</cp:revision>
  <dcterms:created xsi:type="dcterms:W3CDTF">2023-07-23T20:00:31Z</dcterms:created>
  <dcterms:modified xsi:type="dcterms:W3CDTF">2023-07-23T20:42:18Z</dcterms:modified>
</cp:coreProperties>
</file>