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9931400" cy="6794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151403" initials="b" lastIdx="1" clrIdx="0">
    <p:extLst>
      <p:ext uri="{19B8F6BF-5375-455C-9EA6-DF929625EA0E}">
        <p15:presenceInfo xmlns:p15="http://schemas.microsoft.com/office/powerpoint/2012/main" userId="br1514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4700" y="0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890E2-54D7-460D-89DE-22554E84B09A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453471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4700" y="6453471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50BD4-88B3-4DF6-9548-E56B164DEA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61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625497" y="0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69850-E0D0-40E3-BDA3-C63C3D2FC8C3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625497" y="6453596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51B4A-ECBF-42DE-A929-939EB2EAD2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11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黒：クラス企画</a:t>
            </a:r>
            <a:endParaRPr kumimoji="1" lang="en-US" altLang="ja-JP" dirty="0"/>
          </a:p>
          <a:p>
            <a:r>
              <a:rPr kumimoji="1" lang="ja-JP" altLang="en-US" dirty="0"/>
              <a:t>青：イベント局</a:t>
            </a:r>
            <a:endParaRPr kumimoji="1" lang="en-US" altLang="ja-JP" dirty="0"/>
          </a:p>
          <a:p>
            <a:r>
              <a:rPr kumimoji="1" lang="ja-JP" altLang="en-US" dirty="0"/>
              <a:t>緑：有志出し物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51B4A-ECBF-42DE-A929-939EB2EAD20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4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黒：クラス企画</a:t>
            </a:r>
            <a:endParaRPr kumimoji="1" lang="en-US" altLang="ja-JP" dirty="0"/>
          </a:p>
          <a:p>
            <a:r>
              <a:rPr kumimoji="1" lang="ja-JP" altLang="en-US" dirty="0"/>
              <a:t>青：イベント局</a:t>
            </a:r>
            <a:endParaRPr kumimoji="1" lang="en-US" altLang="ja-JP" dirty="0"/>
          </a:p>
          <a:p>
            <a:r>
              <a:rPr kumimoji="1" lang="ja-JP" altLang="en-US" dirty="0"/>
              <a:t>緑：有志出し物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51B4A-ECBF-42DE-A929-939EB2EAD20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5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黒：クラス企画</a:t>
            </a:r>
            <a:endParaRPr kumimoji="1" lang="en-US" altLang="ja-JP" dirty="0"/>
          </a:p>
          <a:p>
            <a:r>
              <a:rPr kumimoji="1" lang="ja-JP" altLang="en-US" dirty="0"/>
              <a:t>青：イベント局</a:t>
            </a:r>
            <a:endParaRPr kumimoji="1" lang="en-US" altLang="ja-JP" dirty="0"/>
          </a:p>
          <a:p>
            <a:r>
              <a:rPr kumimoji="1" lang="ja-JP" altLang="en-US" dirty="0"/>
              <a:t>緑：有志出し物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51B4A-ECBF-42DE-A929-939EB2EAD20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56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C6A2-E289-47F5-A69B-FD9FDF75D815}" type="datetimeFigureOut">
              <a:rPr kumimoji="1" lang="ja-JP" altLang="en-US" smtClean="0"/>
              <a:pPr/>
              <a:t>2018/10/1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6E7E-DFB3-4E4C-81BD-03646AB69D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11760" y="2852936"/>
            <a:ext cx="4320480" cy="16561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吹き抜け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499992" y="1556792"/>
            <a:ext cx="172819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創造工房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691680" y="1556792"/>
            <a:ext cx="1512168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メディア教室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79512" y="1556792"/>
            <a:ext cx="1475656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</a:t>
            </a:r>
            <a:r>
              <a:rPr kumimoji="1" lang="ja-JP" altLang="en-US" dirty="0"/>
              <a:t>教室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7092280" y="1556792"/>
            <a:ext cx="1872208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生物実験室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511660" y="4653136"/>
            <a:ext cx="6120680" cy="936104"/>
            <a:chOff x="1331640" y="4653136"/>
            <a:chExt cx="6120680" cy="936104"/>
          </a:xfrm>
        </p:grpSpPr>
        <p:sp>
          <p:nvSpPr>
            <p:cNvPr id="11" name="角丸四角形 10"/>
            <p:cNvSpPr/>
            <p:nvPr/>
          </p:nvSpPr>
          <p:spPr>
            <a:xfrm>
              <a:off x="1331640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1-1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084168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1-4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699792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1-2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4716016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1-3</a:t>
              </a:r>
              <a:r>
                <a:rPr kumimoji="1" lang="ja-JP" altLang="en-US" dirty="0"/>
                <a:t>講義室</a:t>
              </a:r>
            </a:p>
          </p:txBody>
        </p:sp>
      </p:grpSp>
      <p:sp>
        <p:nvSpPr>
          <p:cNvPr id="17" name="上矢印 16"/>
          <p:cNvSpPr/>
          <p:nvPr/>
        </p:nvSpPr>
        <p:spPr>
          <a:xfrm>
            <a:off x="3491880" y="1052736"/>
            <a:ext cx="720080" cy="1296144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5563277" y="5887815"/>
            <a:ext cx="1584176" cy="792088"/>
          </a:xfrm>
          <a:prstGeom prst="wedgeRoundRectCallout">
            <a:avLst>
              <a:gd name="adj1" fmla="val -6200"/>
              <a:gd name="adj2" fmla="val -8058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5-br</a:t>
            </a:r>
          </a:p>
          <a:p>
            <a:pPr algn="ctr"/>
            <a:r>
              <a:rPr lang="ja-JP" altLang="en-US" dirty="0"/>
              <a:t>縁日</a:t>
            </a:r>
            <a:endParaRPr lang="en-US" altLang="ja-JP" dirty="0"/>
          </a:p>
        </p:txBody>
      </p:sp>
      <p:sp>
        <p:nvSpPr>
          <p:cNvPr id="20" name="角丸四角形吹き出し 19"/>
          <p:cNvSpPr/>
          <p:nvPr/>
        </p:nvSpPr>
        <p:spPr>
          <a:xfrm>
            <a:off x="2195736" y="5887815"/>
            <a:ext cx="1440160" cy="904456"/>
          </a:xfrm>
          <a:prstGeom prst="wedgeRoundRectCallout">
            <a:avLst>
              <a:gd name="adj1" fmla="val -6200"/>
              <a:gd name="adj2" fmla="val -8058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4-mi</a:t>
            </a:r>
          </a:p>
          <a:p>
            <a:pPr algn="ctr"/>
            <a:r>
              <a:rPr lang="ja-JP" altLang="en-US" dirty="0"/>
              <a:t>脱出ゲーム</a:t>
            </a:r>
            <a:endParaRPr lang="en-US" altLang="ja-JP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1691680" y="476672"/>
            <a:ext cx="1800200" cy="792088"/>
          </a:xfrm>
          <a:prstGeom prst="wedgeRoundRectCallout">
            <a:avLst>
              <a:gd name="adj1" fmla="val -15820"/>
              <a:gd name="adj2" fmla="val 830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rgbClr val="00B050"/>
                </a:solidFill>
              </a:rPr>
              <a:t>vvvv</a:t>
            </a:r>
            <a:r>
              <a:rPr lang="ja-JP" altLang="en-US" dirty="0">
                <a:solidFill>
                  <a:srgbClr val="00B050"/>
                </a:solidFill>
              </a:rPr>
              <a:t>創造研究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44208" y="33265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1F</a:t>
            </a:r>
            <a:endParaRPr kumimoji="1" lang="ja-JP" altLang="en-US" sz="6000" dirty="0"/>
          </a:p>
        </p:txBody>
      </p:sp>
      <p:sp>
        <p:nvSpPr>
          <p:cNvPr id="24" name="角丸四角形吹き出し 23"/>
          <p:cNvSpPr/>
          <p:nvPr/>
        </p:nvSpPr>
        <p:spPr>
          <a:xfrm>
            <a:off x="4499992" y="476672"/>
            <a:ext cx="1584176" cy="792088"/>
          </a:xfrm>
          <a:prstGeom prst="wedgeRoundRectCallout">
            <a:avLst>
              <a:gd name="adj1" fmla="val -6200"/>
              <a:gd name="adj2" fmla="val 771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屋台の準備</a:t>
            </a:r>
            <a:endParaRPr lang="en-US" altLang="ja-JP" dirty="0"/>
          </a:p>
          <a:p>
            <a:pPr algn="ctr"/>
            <a:r>
              <a:rPr lang="ja-JP" altLang="en-US" dirty="0"/>
              <a:t>（前日も使う）</a:t>
            </a:r>
            <a:endParaRPr lang="en-US" altLang="ja-JP" dirty="0"/>
          </a:p>
        </p:txBody>
      </p:sp>
      <p:sp>
        <p:nvSpPr>
          <p:cNvPr id="25" name="角丸四角形 24"/>
          <p:cNvSpPr/>
          <p:nvPr/>
        </p:nvSpPr>
        <p:spPr>
          <a:xfrm>
            <a:off x="6948264" y="2708920"/>
            <a:ext cx="1872208" cy="16561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11760" y="2401866"/>
            <a:ext cx="4398208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7" name="角丸四角形吹き出し 26"/>
          <p:cNvSpPr/>
          <p:nvPr/>
        </p:nvSpPr>
        <p:spPr>
          <a:xfrm>
            <a:off x="107504" y="476672"/>
            <a:ext cx="1584176" cy="792088"/>
          </a:xfrm>
          <a:prstGeom prst="wedgeRoundRectCallout">
            <a:avLst>
              <a:gd name="adj1" fmla="val -6200"/>
              <a:gd name="adj2" fmla="val 771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716016" y="1556792"/>
            <a:ext cx="172819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2-6</a:t>
            </a:r>
            <a:r>
              <a:rPr lang="ja-JP" altLang="en-US" dirty="0"/>
              <a:t>講義室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卒業研究室３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691680" y="1556792"/>
            <a:ext cx="1512168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メディア教室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79512" y="1556792"/>
            <a:ext cx="1475656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</a:t>
            </a:r>
            <a:r>
              <a:rPr kumimoji="1" lang="ja-JP" altLang="en-US" dirty="0"/>
              <a:t>教室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7092280" y="1556792"/>
            <a:ext cx="1872208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生物実験室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797800" y="4620130"/>
            <a:ext cx="7174131" cy="950171"/>
            <a:chOff x="1016416" y="4667273"/>
            <a:chExt cx="7174131" cy="950171"/>
          </a:xfrm>
        </p:grpSpPr>
        <p:sp>
          <p:nvSpPr>
            <p:cNvPr id="11" name="角丸四角形 10"/>
            <p:cNvSpPr/>
            <p:nvPr/>
          </p:nvSpPr>
          <p:spPr>
            <a:xfrm>
              <a:off x="1016416" y="4681340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2</a:t>
              </a:r>
              <a:r>
                <a:rPr kumimoji="1" lang="en-US" altLang="ja-JP" dirty="0"/>
                <a:t>-1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822395" y="4667273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2</a:t>
              </a:r>
              <a:r>
                <a:rPr kumimoji="1" lang="en-US" altLang="ja-JP" dirty="0"/>
                <a:t>-4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384568" y="4681340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2</a:t>
              </a:r>
              <a:r>
                <a:rPr kumimoji="1" lang="en-US" altLang="ja-JP" dirty="0"/>
                <a:t>-2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5454243" y="4681340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2</a:t>
              </a:r>
              <a:r>
                <a:rPr kumimoji="1" lang="en-US" altLang="ja-JP" dirty="0"/>
                <a:t>-3</a:t>
              </a:r>
              <a:r>
                <a:rPr kumimoji="1" lang="ja-JP" altLang="en-US" dirty="0"/>
                <a:t>講義室</a:t>
              </a:r>
            </a:p>
          </p:txBody>
        </p:sp>
      </p:grpSp>
      <p:sp>
        <p:nvSpPr>
          <p:cNvPr id="15" name="角丸四角形 14"/>
          <p:cNvSpPr/>
          <p:nvPr/>
        </p:nvSpPr>
        <p:spPr>
          <a:xfrm>
            <a:off x="2411760" y="2708920"/>
            <a:ext cx="4320480" cy="16561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吹き抜け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1511203" y="5839394"/>
            <a:ext cx="1584176" cy="792088"/>
          </a:xfrm>
          <a:prstGeom prst="wedgeRoundRectCallout">
            <a:avLst>
              <a:gd name="adj1" fmla="val -1322"/>
              <a:gd name="adj2" fmla="val -789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5-mi</a:t>
            </a:r>
          </a:p>
          <a:p>
            <a:pPr algn="ctr"/>
            <a:r>
              <a:rPr lang="ja-JP" altLang="en-US"/>
              <a:t>ボードゲーム</a:t>
            </a:r>
            <a:endParaRPr lang="en-US" altLang="ja-JP" dirty="0"/>
          </a:p>
        </p:txBody>
      </p:sp>
      <p:sp>
        <p:nvSpPr>
          <p:cNvPr id="17" name="角丸四角形 16"/>
          <p:cNvSpPr/>
          <p:nvPr/>
        </p:nvSpPr>
        <p:spPr>
          <a:xfrm>
            <a:off x="3563888" y="1556792"/>
            <a:ext cx="1152128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2-5</a:t>
            </a:r>
          </a:p>
          <a:p>
            <a:pPr algn="ctr"/>
            <a:r>
              <a:rPr lang="ja-JP" altLang="en-US" dirty="0"/>
              <a:t>講義室</a:t>
            </a:r>
            <a:endParaRPr kumimoji="1" lang="ja-JP" altLang="en-US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5260068" y="5848627"/>
            <a:ext cx="1512168" cy="792088"/>
          </a:xfrm>
          <a:prstGeom prst="wedgeRoundRectCallout">
            <a:avLst>
              <a:gd name="adj1" fmla="val -2368"/>
              <a:gd name="adj2" fmla="val -8058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3-br</a:t>
            </a:r>
          </a:p>
          <a:p>
            <a:pPr algn="ctr"/>
            <a:r>
              <a:rPr lang="ja-JP" altLang="en-US" dirty="0"/>
              <a:t>キャラハン</a:t>
            </a:r>
            <a:endParaRPr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415808" y="147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2F</a:t>
            </a:r>
            <a:endParaRPr kumimoji="1" lang="ja-JP" altLang="en-US" sz="6000" dirty="0"/>
          </a:p>
        </p:txBody>
      </p:sp>
      <p:sp>
        <p:nvSpPr>
          <p:cNvPr id="24" name="角丸四角形吹き出し 23"/>
          <p:cNvSpPr/>
          <p:nvPr/>
        </p:nvSpPr>
        <p:spPr>
          <a:xfrm>
            <a:off x="5182932" y="332656"/>
            <a:ext cx="1656184" cy="864096"/>
          </a:xfrm>
          <a:prstGeom prst="wedgeRoundRectCallout">
            <a:avLst>
              <a:gd name="adj1" fmla="val -33841"/>
              <a:gd name="adj2" fmla="val 933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2-3</a:t>
            </a:r>
            <a:r>
              <a:rPr lang="ja-JP" altLang="en-US" dirty="0"/>
              <a:t>　</a:t>
            </a:r>
            <a:endParaRPr lang="en-US" altLang="ja-JP" dirty="0"/>
          </a:p>
          <a:p>
            <a:pPr algn="ctr"/>
            <a:r>
              <a:rPr lang="ja-JP" altLang="en-US" dirty="0"/>
              <a:t>お化け屋敷</a:t>
            </a:r>
            <a:endParaRPr lang="en-US" altLang="ja-JP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7020272" y="5848627"/>
            <a:ext cx="1440160" cy="792088"/>
          </a:xfrm>
          <a:prstGeom prst="wedgeRoundRectCallout">
            <a:avLst>
              <a:gd name="adj1" fmla="val -32691"/>
              <a:gd name="adj2" fmla="val -840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3-ms</a:t>
            </a:r>
          </a:p>
          <a:p>
            <a:pPr algn="ctr"/>
            <a:r>
              <a:rPr lang="ja-JP" altLang="en-US" dirty="0"/>
              <a:t>映像作品</a:t>
            </a:r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>
          <a:xfrm>
            <a:off x="3563888" y="4634197"/>
            <a:ext cx="1635714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ja-JP" altLang="en-US" dirty="0"/>
              <a:t>階</a:t>
            </a:r>
            <a:r>
              <a:rPr kumimoji="1" lang="en-US" altLang="ja-JP" dirty="0"/>
              <a:t>IT</a:t>
            </a:r>
            <a:r>
              <a:rPr kumimoji="1" lang="ja-JP" altLang="en-US" dirty="0"/>
              <a:t>ラウンジ</a:t>
            </a:r>
          </a:p>
        </p:txBody>
      </p:sp>
      <p:sp>
        <p:nvSpPr>
          <p:cNvPr id="25" name="角丸四角形吹き出し 24"/>
          <p:cNvSpPr/>
          <p:nvPr/>
        </p:nvSpPr>
        <p:spPr>
          <a:xfrm>
            <a:off x="2411760" y="332656"/>
            <a:ext cx="2149774" cy="864096"/>
          </a:xfrm>
          <a:prstGeom prst="wedgeRoundRectCallout">
            <a:avLst>
              <a:gd name="adj1" fmla="val 34490"/>
              <a:gd name="adj2" fmla="val 873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B050"/>
                </a:solidFill>
              </a:rPr>
              <a:t>沖縄高専ボイスドラマ</a:t>
            </a:r>
            <a:r>
              <a:rPr lang="en-US" altLang="ja-JP" dirty="0">
                <a:solidFill>
                  <a:srgbClr val="00B050"/>
                </a:solidFill>
              </a:rPr>
              <a:t>Project</a:t>
            </a:r>
            <a:r>
              <a:rPr lang="ja-JP" altLang="en-US" dirty="0">
                <a:solidFill>
                  <a:srgbClr val="00B050"/>
                </a:solidFill>
              </a:rPr>
              <a:t>「イオ」</a:t>
            </a:r>
            <a:endParaRPr kumimoji="1" lang="en-US" altLang="ja-JP" dirty="0">
              <a:solidFill>
                <a:srgbClr val="00B05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93744" y="2777930"/>
            <a:ext cx="1872208" cy="15871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ラジオブース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020272" y="2708921"/>
            <a:ext cx="1872208" cy="16561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高専神社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角丸四角形吹き出し 24">
            <a:extLst>
              <a:ext uri="{FF2B5EF4-FFF2-40B4-BE49-F238E27FC236}">
                <a16:creationId xmlns:a16="http://schemas.microsoft.com/office/drawing/2014/main" id="{4106AFDC-B646-4032-A61D-E857BE3B0690}"/>
              </a:ext>
            </a:extLst>
          </p:cNvPr>
          <p:cNvSpPr/>
          <p:nvPr/>
        </p:nvSpPr>
        <p:spPr>
          <a:xfrm>
            <a:off x="3141404" y="5839394"/>
            <a:ext cx="2094223" cy="792088"/>
          </a:xfrm>
          <a:prstGeom prst="wedgeRoundRectCallout">
            <a:avLst>
              <a:gd name="adj1" fmla="val 31096"/>
              <a:gd name="adj2" fmla="val -8034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イベント局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（自撮り、スタンプ）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499992" y="1556792"/>
            <a:ext cx="172819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設計演習室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691680" y="1556792"/>
            <a:ext cx="1512168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メディア教室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79512" y="1556792"/>
            <a:ext cx="1475656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</a:t>
            </a:r>
            <a:r>
              <a:rPr kumimoji="1" lang="ja-JP" altLang="en-US" dirty="0"/>
              <a:t>教室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7092280" y="1556792"/>
            <a:ext cx="1872208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生物実験室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755576" y="4653136"/>
            <a:ext cx="7488832" cy="936104"/>
            <a:chOff x="431540" y="4653136"/>
            <a:chExt cx="7488832" cy="936104"/>
          </a:xfrm>
        </p:grpSpPr>
        <p:sp>
          <p:nvSpPr>
            <p:cNvPr id="11" name="角丸四角形 10"/>
            <p:cNvSpPr/>
            <p:nvPr/>
          </p:nvSpPr>
          <p:spPr>
            <a:xfrm>
              <a:off x="431540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3</a:t>
              </a:r>
              <a:r>
                <a:rPr kumimoji="1" lang="en-US" altLang="ja-JP" dirty="0"/>
                <a:t>-1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52220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3</a:t>
              </a:r>
              <a:r>
                <a:rPr kumimoji="1" lang="en-US" altLang="ja-JP" dirty="0"/>
                <a:t>-4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1871700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3</a:t>
              </a:r>
              <a:r>
                <a:rPr kumimoji="1" lang="en-US" altLang="ja-JP" dirty="0"/>
                <a:t>-2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5112060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3</a:t>
              </a:r>
              <a:r>
                <a:rPr kumimoji="1" lang="en-US" altLang="ja-JP" dirty="0"/>
                <a:t>-3</a:t>
              </a:r>
              <a:r>
                <a:rPr kumimoji="1" lang="ja-JP" altLang="en-US" dirty="0"/>
                <a:t>講義室</a:t>
              </a:r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2411760" y="2708920"/>
            <a:ext cx="4320480" cy="16561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吹き抜け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652120" y="5961623"/>
            <a:ext cx="1584176" cy="752767"/>
          </a:xfrm>
          <a:prstGeom prst="wedgeRoundRectCallout">
            <a:avLst>
              <a:gd name="adj1" fmla="val -26815"/>
              <a:gd name="adj2" fmla="val -8388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1-1</a:t>
            </a:r>
          </a:p>
          <a:p>
            <a:pPr algn="ctr"/>
            <a:r>
              <a:rPr lang="ja-JP" altLang="en-US" dirty="0"/>
              <a:t>縁日</a:t>
            </a:r>
            <a:endParaRPr kumimoji="1" lang="en-US" altLang="ja-JP" dirty="0"/>
          </a:p>
        </p:txBody>
      </p:sp>
      <p:sp>
        <p:nvSpPr>
          <p:cNvPr id="22" name="角丸四角形 21"/>
          <p:cNvSpPr/>
          <p:nvPr/>
        </p:nvSpPr>
        <p:spPr>
          <a:xfrm>
            <a:off x="467544" y="3068960"/>
            <a:ext cx="1368152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kumimoji="1" lang="en-US" altLang="ja-JP" dirty="0"/>
              <a:t>-5</a:t>
            </a:r>
            <a:r>
              <a:rPr kumimoji="1" lang="ja-JP" altLang="en-US" dirty="0"/>
              <a:t>講義室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7451939" y="3022535"/>
            <a:ext cx="1368152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kumimoji="1" lang="en-US" altLang="ja-JP" dirty="0"/>
              <a:t>-6</a:t>
            </a:r>
            <a:r>
              <a:rPr kumimoji="1" lang="ja-JP" altLang="en-US" dirty="0"/>
              <a:t>講義室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44208" y="33265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3F</a:t>
            </a:r>
            <a:endParaRPr kumimoji="1" lang="ja-JP" altLang="en-US" sz="6000" dirty="0"/>
          </a:p>
        </p:txBody>
      </p:sp>
      <p:sp>
        <p:nvSpPr>
          <p:cNvPr id="19" name="角丸四角形吹き出し 18"/>
          <p:cNvSpPr/>
          <p:nvPr/>
        </p:nvSpPr>
        <p:spPr>
          <a:xfrm>
            <a:off x="7343927" y="5936807"/>
            <a:ext cx="1584176" cy="777584"/>
          </a:xfrm>
          <a:prstGeom prst="wedgeRoundRectCallout">
            <a:avLst>
              <a:gd name="adj1" fmla="val -34830"/>
              <a:gd name="adj2" fmla="val -809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1-4</a:t>
            </a:r>
          </a:p>
          <a:p>
            <a:pPr algn="ctr"/>
            <a:r>
              <a:rPr lang="ja-JP" altLang="en-US" dirty="0"/>
              <a:t>お化け屋敷</a:t>
            </a:r>
            <a:endParaRPr kumimoji="1" lang="en-US" altLang="ja-JP" dirty="0"/>
          </a:p>
        </p:txBody>
      </p:sp>
      <p:sp>
        <p:nvSpPr>
          <p:cNvPr id="26" name="角丸四角形吹き出し 25"/>
          <p:cNvSpPr/>
          <p:nvPr/>
        </p:nvSpPr>
        <p:spPr>
          <a:xfrm>
            <a:off x="3717773" y="5911287"/>
            <a:ext cx="1728954" cy="803104"/>
          </a:xfrm>
          <a:prstGeom prst="wedgeRoundRectCallout">
            <a:avLst>
              <a:gd name="adj1" fmla="val -1322"/>
              <a:gd name="adj2" fmla="val -789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B050"/>
                </a:solidFill>
              </a:rPr>
              <a:t>総合美術部</a:t>
            </a:r>
            <a:endParaRPr kumimoji="1" lang="en-US" altLang="ja-JP" dirty="0">
              <a:solidFill>
                <a:srgbClr val="00B050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1965351" y="5877272"/>
            <a:ext cx="1584176" cy="792088"/>
          </a:xfrm>
          <a:prstGeom prst="wedgeRoundRectCallout">
            <a:avLst>
              <a:gd name="adj1" fmla="val 8873"/>
              <a:gd name="adj2" fmla="val -776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2-4</a:t>
            </a:r>
          </a:p>
          <a:p>
            <a:pPr algn="ctr"/>
            <a:r>
              <a:rPr lang="ja-JP" altLang="en-US" dirty="0"/>
              <a:t>カジノ・ボードゲーム</a:t>
            </a:r>
            <a:endParaRPr lang="en-US" altLang="ja-JP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4628583" y="572073"/>
            <a:ext cx="1687034" cy="792088"/>
          </a:xfrm>
          <a:prstGeom prst="wedgeRoundRectCallout">
            <a:avLst>
              <a:gd name="adj1" fmla="val -31827"/>
              <a:gd name="adj2" fmla="val 779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イベント局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（スマブラ）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179512" y="5877272"/>
            <a:ext cx="1678208" cy="792088"/>
          </a:xfrm>
          <a:prstGeom prst="wedgeRoundRectCallout">
            <a:avLst>
              <a:gd name="adj1" fmla="val 26189"/>
              <a:gd name="adj2" fmla="val -901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3-ic</a:t>
            </a:r>
          </a:p>
          <a:p>
            <a:pPr algn="ctr"/>
            <a:r>
              <a:rPr lang="ja-JP" altLang="en-US" dirty="0"/>
              <a:t>映像キャラハン</a:t>
            </a:r>
            <a:endParaRPr lang="en-US" altLang="ja-JP" dirty="0"/>
          </a:p>
        </p:txBody>
      </p:sp>
      <p:sp>
        <p:nvSpPr>
          <p:cNvPr id="27" name="角丸四角形 26"/>
          <p:cNvSpPr/>
          <p:nvPr/>
        </p:nvSpPr>
        <p:spPr>
          <a:xfrm>
            <a:off x="3707904" y="4634197"/>
            <a:ext cx="1635714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r>
              <a:rPr kumimoji="1" lang="ja-JP" altLang="en-US" dirty="0"/>
              <a:t>階</a:t>
            </a:r>
            <a:r>
              <a:rPr kumimoji="1" lang="en-US" altLang="ja-JP" dirty="0"/>
              <a:t>IT</a:t>
            </a:r>
            <a:r>
              <a:rPr kumimoji="1" lang="ja-JP" altLang="en-US" dirty="0"/>
              <a:t>ラウンジ</a:t>
            </a:r>
          </a:p>
        </p:txBody>
      </p:sp>
      <p:sp>
        <p:nvSpPr>
          <p:cNvPr id="29" name="角丸四角形吹き出し 18"/>
          <p:cNvSpPr/>
          <p:nvPr/>
        </p:nvSpPr>
        <p:spPr>
          <a:xfrm>
            <a:off x="1799052" y="2522849"/>
            <a:ext cx="1584176" cy="777584"/>
          </a:xfrm>
          <a:prstGeom prst="wedgeRoundRectCallout">
            <a:avLst>
              <a:gd name="adj1" fmla="val -40275"/>
              <a:gd name="adj2" fmla="val 965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5-ic</a:t>
            </a:r>
          </a:p>
          <a:p>
            <a:pPr algn="ctr"/>
            <a:r>
              <a:rPr lang="ja-JP" altLang="en-US" dirty="0"/>
              <a:t>映像作品</a:t>
            </a:r>
            <a:endParaRPr kumimoji="1" lang="en-US" altLang="ja-JP" dirty="0"/>
          </a:p>
        </p:txBody>
      </p:sp>
      <p:sp>
        <p:nvSpPr>
          <p:cNvPr id="30" name="角丸四角形吹き出し 18"/>
          <p:cNvSpPr/>
          <p:nvPr/>
        </p:nvSpPr>
        <p:spPr>
          <a:xfrm>
            <a:off x="5867763" y="2632825"/>
            <a:ext cx="1584176" cy="777584"/>
          </a:xfrm>
          <a:prstGeom prst="wedgeRoundRectCallout">
            <a:avLst>
              <a:gd name="adj1" fmla="val 34871"/>
              <a:gd name="adj2" fmla="val 921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4-ic</a:t>
            </a:r>
          </a:p>
          <a:p>
            <a:pPr algn="ctr"/>
            <a:r>
              <a:rPr lang="ja-JP" altLang="en-US" dirty="0"/>
              <a:t>映像作品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91680" y="1556792"/>
            <a:ext cx="1512168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メディア教室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79512" y="1556792"/>
            <a:ext cx="1475656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</a:t>
            </a:r>
            <a:r>
              <a:rPr kumimoji="1" lang="ja-JP" altLang="en-US" dirty="0"/>
              <a:t>教室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7092280" y="1556792"/>
            <a:ext cx="1872208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生物実験室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511660" y="4653136"/>
            <a:ext cx="6120680" cy="936104"/>
            <a:chOff x="1187624" y="4653136"/>
            <a:chExt cx="6120680" cy="936104"/>
          </a:xfrm>
        </p:grpSpPr>
        <p:sp>
          <p:nvSpPr>
            <p:cNvPr id="11" name="角丸四角形 10"/>
            <p:cNvSpPr/>
            <p:nvPr/>
          </p:nvSpPr>
          <p:spPr>
            <a:xfrm>
              <a:off x="1187624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4</a:t>
              </a:r>
              <a:r>
                <a:rPr kumimoji="1" lang="en-US" altLang="ja-JP" dirty="0"/>
                <a:t>-1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5940152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4</a:t>
              </a:r>
              <a:r>
                <a:rPr kumimoji="1" lang="en-US" altLang="ja-JP" dirty="0"/>
                <a:t>-4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55776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4</a:t>
              </a:r>
              <a:r>
                <a:rPr kumimoji="1" lang="en-US" altLang="ja-JP" dirty="0"/>
                <a:t>-2</a:t>
              </a:r>
              <a:r>
                <a:rPr kumimoji="1" lang="ja-JP" altLang="en-US" dirty="0"/>
                <a:t>講義室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4572000" y="4653136"/>
              <a:ext cx="1368152" cy="9361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4</a:t>
              </a:r>
              <a:r>
                <a:rPr kumimoji="1" lang="en-US" altLang="ja-JP" dirty="0"/>
                <a:t>-3</a:t>
              </a:r>
              <a:r>
                <a:rPr kumimoji="1" lang="ja-JP" altLang="en-US" dirty="0"/>
                <a:t>講義室</a:t>
              </a:r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2411760" y="2708920"/>
            <a:ext cx="4320480" cy="16561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吹き抜け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23728" y="0"/>
            <a:ext cx="84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FF0000"/>
                </a:solidFill>
              </a:rPr>
              <a:t>関係者以外立ち入り禁止</a:t>
            </a:r>
            <a:r>
              <a:rPr lang="en-US" altLang="ja-JP" sz="4400" dirty="0"/>
              <a:t>4F</a:t>
            </a:r>
            <a:endParaRPr kumimoji="1" lang="ja-JP" altLang="en-US" sz="4400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2987824" y="5445224"/>
            <a:ext cx="4680520" cy="792088"/>
          </a:xfrm>
          <a:prstGeom prst="wedgeRoundRectCallout">
            <a:avLst>
              <a:gd name="adj1" fmla="val -30477"/>
              <a:gd name="adj2" fmla="val -204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物品保管場所</a:t>
            </a:r>
            <a:endParaRPr lang="en-US" altLang="ja-JP" sz="3200" dirty="0"/>
          </a:p>
        </p:txBody>
      </p:sp>
      <p:sp>
        <p:nvSpPr>
          <p:cNvPr id="23" name="角丸四角形吹き出し 22"/>
          <p:cNvSpPr/>
          <p:nvPr/>
        </p:nvSpPr>
        <p:spPr>
          <a:xfrm>
            <a:off x="7020272" y="2924944"/>
            <a:ext cx="1656184" cy="1296144"/>
          </a:xfrm>
          <a:prstGeom prst="wedgeRoundRectCallout">
            <a:avLst>
              <a:gd name="adj1" fmla="val -30477"/>
              <a:gd name="adj2" fmla="val -204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物品</a:t>
            </a:r>
            <a:endParaRPr lang="en-US" altLang="ja-JP" sz="2400" dirty="0"/>
          </a:p>
          <a:p>
            <a:pPr algn="ctr"/>
            <a:r>
              <a:rPr lang="ja-JP" altLang="en-US" sz="2400" dirty="0"/>
              <a:t>保管場所</a:t>
            </a:r>
            <a:endParaRPr lang="en-US" altLang="ja-JP" sz="2400" dirty="0"/>
          </a:p>
        </p:txBody>
      </p:sp>
      <p:sp>
        <p:nvSpPr>
          <p:cNvPr id="24" name="角丸四角形吹き出し 23"/>
          <p:cNvSpPr/>
          <p:nvPr/>
        </p:nvSpPr>
        <p:spPr>
          <a:xfrm>
            <a:off x="539552" y="2924944"/>
            <a:ext cx="1656184" cy="1296144"/>
          </a:xfrm>
          <a:prstGeom prst="wedgeRoundRectCallout">
            <a:avLst>
              <a:gd name="adj1" fmla="val -30477"/>
              <a:gd name="adj2" fmla="val -204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物品</a:t>
            </a:r>
            <a:endParaRPr lang="en-US" altLang="ja-JP" sz="2400" dirty="0"/>
          </a:p>
          <a:p>
            <a:pPr algn="ctr"/>
            <a:r>
              <a:rPr lang="ja-JP" altLang="en-US" sz="2400" dirty="0"/>
              <a:t>保管場所</a:t>
            </a:r>
            <a:endParaRPr lang="en-US" altLang="ja-JP" sz="2400" dirty="0"/>
          </a:p>
        </p:txBody>
      </p:sp>
      <p:sp>
        <p:nvSpPr>
          <p:cNvPr id="18" name="角丸四角形 17"/>
          <p:cNvSpPr/>
          <p:nvPr/>
        </p:nvSpPr>
        <p:spPr>
          <a:xfrm>
            <a:off x="6516216" y="1556792"/>
            <a:ext cx="432048" cy="864096"/>
          </a:xfrm>
          <a:prstGeom prst="roundRect">
            <a:avLst/>
          </a:prstGeom>
          <a:solidFill>
            <a:srgbClr val="FA26BD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16216" y="1628800"/>
            <a:ext cx="461665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/>
              <a:t>トイレ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3419872" y="1556792"/>
            <a:ext cx="432048" cy="792088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08839" y="1628800"/>
            <a:ext cx="461665" cy="1008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トイレ</a:t>
            </a:r>
            <a:endParaRPr kumimoji="1" lang="ja-JP" altLang="en-US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4139952" y="1268760"/>
            <a:ext cx="1008112" cy="576064"/>
          </a:xfrm>
          <a:prstGeom prst="wedgeRoundRectCallout">
            <a:avLst>
              <a:gd name="adj1" fmla="val -77282"/>
              <a:gd name="adj2" fmla="val 480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更衣室</a:t>
            </a:r>
            <a:endParaRPr kumimoji="1" lang="en-US" altLang="ja-JP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5220072" y="1268760"/>
            <a:ext cx="1080120" cy="576064"/>
          </a:xfrm>
          <a:prstGeom prst="wedgeRoundRectCallout">
            <a:avLst>
              <a:gd name="adj1" fmla="val 68917"/>
              <a:gd name="adj2" fmla="val 543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更衣室</a:t>
            </a:r>
            <a:endParaRPr kumimoji="1" lang="en-US" altLang="ja-J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202</Words>
  <Application>Microsoft Office PowerPoint</Application>
  <PresentationFormat>画面に合わせる (4:3)</PresentationFormat>
  <Paragraphs>102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ms111106</dc:creator>
  <cp:lastModifiedBy>新垣 さくら</cp:lastModifiedBy>
  <cp:revision>39</cp:revision>
  <cp:lastPrinted>2014-10-05T23:32:54Z</cp:lastPrinted>
  <dcterms:created xsi:type="dcterms:W3CDTF">2010-07-23T09:55:44Z</dcterms:created>
  <dcterms:modified xsi:type="dcterms:W3CDTF">2018-10-01T13:43:07Z</dcterms:modified>
</cp:coreProperties>
</file>