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76" r:id="rId5"/>
    <p:sldId id="277" r:id="rId6"/>
    <p:sldId id="293" r:id="rId7"/>
    <p:sldId id="288" r:id="rId8"/>
    <p:sldId id="289" r:id="rId9"/>
    <p:sldId id="290" r:id="rId10"/>
    <p:sldId id="291" r:id="rId11"/>
    <p:sldId id="278" r:id="rId12"/>
    <p:sldId id="266" r:id="rId13"/>
    <p:sldId id="280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howGuides="1">
      <p:cViewPr varScale="1">
        <p:scale>
          <a:sx n="82" d="100"/>
          <a:sy n="82" d="100"/>
        </p:scale>
        <p:origin x="749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50117016622922"/>
          <c:y val="0.055860048743907"/>
          <c:w val="0.951099409448819"/>
          <c:h val="0.799179321334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GB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Logistic Regression</c:v>
                </c:pt>
                <c:pt idx="1">
                  <c:v>Decission Tree</c:v>
                </c:pt>
                <c:pt idx="2">
                  <c:v>Random Forest</c:v>
                </c:pt>
                <c:pt idx="3">
                  <c:v>LSTM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0.687</c:v>
                </c:pt>
                <c:pt idx="1">
                  <c:v>0.443</c:v>
                </c:pt>
                <c:pt idx="2">
                  <c:v>0.643</c:v>
                </c:pt>
                <c:pt idx="3">
                  <c:v>0.718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GB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Logistic Regression</c:v>
                </c:pt>
                <c:pt idx="1">
                  <c:v>Decission Tree</c:v>
                </c:pt>
                <c:pt idx="2">
                  <c:v>Random Forest</c:v>
                </c:pt>
                <c:pt idx="3">
                  <c:v>LSTM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0.68</c:v>
                </c:pt>
                <c:pt idx="1">
                  <c:v>0.45</c:v>
                </c:pt>
                <c:pt idx="2">
                  <c:v>0.64</c:v>
                </c:pt>
                <c:pt idx="3">
                  <c:v>0.71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GB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Logistic Regression</c:v>
                </c:pt>
                <c:pt idx="1">
                  <c:v>Decission Tree</c:v>
                </c:pt>
                <c:pt idx="2">
                  <c:v>Random Forest</c:v>
                </c:pt>
                <c:pt idx="3">
                  <c:v>LSTM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0.69</c:v>
                </c:pt>
                <c:pt idx="1">
                  <c:v>0.44</c:v>
                </c:pt>
                <c:pt idx="2">
                  <c:v>0.64</c:v>
                </c:pt>
                <c:pt idx="3">
                  <c:v>0.72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F1-Score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GB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Logistic Regression</c:v>
                </c:pt>
                <c:pt idx="1">
                  <c:v>Decission Tree</c:v>
                </c:pt>
                <c:pt idx="2">
                  <c:v>Random Forest</c:v>
                </c:pt>
                <c:pt idx="3">
                  <c:v>LSTM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0.68</c:v>
                </c:pt>
                <c:pt idx="1">
                  <c:v>0.45</c:v>
                </c:pt>
                <c:pt idx="2">
                  <c:v>0.62</c:v>
                </c:pt>
                <c:pt idx="3">
                  <c:v>0.71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2010061242345"/>
          <c:y val="0.927190663667042"/>
          <c:w val="0.368170384951881"/>
          <c:h val="0.0609045744281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910b7d5-e796-42a0-9827-6d4f3ceb7659}"/>
      </c:ext>
    </c:extLst>
  </c:chart>
  <c:spPr>
    <a:noFill/>
    <a:ln>
      <a:noFill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PREDICTING MEDICAL CONDITIONS FROM REDDIT POSTS</a:t>
            </a: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32" y="4876800"/>
            <a:ext cx="10058400" cy="685800"/>
          </a:xfrm>
        </p:spPr>
        <p:txBody>
          <a:bodyPr/>
          <a:lstStyle/>
          <a:p>
            <a:r>
              <a:rPr lang="en-IN" dirty="0"/>
              <a:t>Group-4</a:t>
            </a:r>
            <a:endParaRPr lang="en-IN" dirty="0"/>
          </a:p>
          <a:p>
            <a:r>
              <a:rPr lang="en-IN" dirty="0"/>
              <a:t>Gaurav Srivastava, Arnab Roy, Om Chouhan, </a:t>
            </a:r>
            <a:r>
              <a:rPr lang="en-IN" dirty="0" err="1"/>
              <a:t>Priyamjeet</a:t>
            </a:r>
            <a:r>
              <a:rPr lang="en-IN"/>
              <a:t>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Model Performance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1533525" y="2305615"/>
            <a:ext cx="95160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Accuracy 68.7%, baseline model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Accuracy 44.3%, struggled with complex text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Accuracy 64.3%, improved but limited on nuanced categories.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Accuracy 71.8%, best for capturing sequence in text, excelled with nuanced data.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283" y="732792"/>
            <a:ext cx="9144000" cy="23549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 Performance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1537717" y="16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5013176"/>
            <a:ext cx="913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dirty="0"/>
            </a:br>
            <a:endParaRPr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684839"/>
            <a:ext cx="9289032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LSTM are most effective.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is superior in handling sequence data, making it promising for health text classification.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11824" y="3140968"/>
            <a:ext cx="3995936" cy="1143000"/>
          </a:xfrm>
        </p:spPr>
        <p:txBody>
          <a:bodyPr>
            <a:noAutofit/>
          </a:bodyPr>
          <a:lstStyle/>
          <a:p>
            <a:r>
              <a:rPr lang="en-IN" sz="5400" dirty="0"/>
              <a:t>Thank You!</a:t>
            </a:r>
            <a:br>
              <a:rPr lang="en-IN" sz="5400" dirty="0"/>
            </a:b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Reddit being a forum based social platform brings ample of user generated information content associated with different health problems.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project aims to leverage machine learning models to predict medical condition from Reddit post data.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through social media analysis could support public health monitoring and early warning systems.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04664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861048"/>
            <a:ext cx="10945216" cy="266429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13520" y="982177"/>
            <a:ext cx="98285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posts from mental health and non-mental health subreddits with text features across multiple timeframes.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 Specific Mental Health Support Groups: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EDAnonymous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addiction, anxiety, depression,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ptsd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suicidewatch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ADHD, autism,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bipolarreddit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BPD,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healthanxiety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lonely, schizophrenia,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socialanxiety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alcoholism.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Broad Mental Health Subreddits: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mentalhealth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COVID19_support.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 Non-Mental Health Subreddits: conspiracy, fitness,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legaladvice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relationships, teaching, divorce, guns, jokes, meditation, parenting,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personalfinance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had a total of 110 csv files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approximating 3 Gb.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5480" y="2348880"/>
            <a:ext cx="9144000" cy="4267200"/>
          </a:xfrm>
        </p:spPr>
        <p:txBody>
          <a:bodyPr>
            <a:normAutofit/>
          </a:bodyPr>
          <a:lstStyle/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 files from pre-covid post-covid files and merge into a single csv file which results in around 600000 x 350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irrelevant characters (e.g., special characters, punctuation, numbers not relevant to medical content).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text format by converting all text to lowercase, ensuring consistency across posts.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 Removal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common, non-informative words (e.g., “and,” “is,” “the”) that don’t contribute meaningful information about medical conditions.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reduces noise in the data, improving the accuracy and relevance of the model's predictions.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3472" y="1916832"/>
            <a:ext cx="9144000" cy="4267200"/>
          </a:xfrm>
        </p:spPr>
        <p:txBody>
          <a:bodyPr/>
          <a:lstStyle/>
          <a:p>
            <a:pPr lvl="1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text into individual words (tokens) to facilitate word-level analysis, essential for feature extraction methods like TF-IDF and Word2Vec.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the cleaned text data into numerical formats (using TF-IDF or Word2Vec) to make it suitable for machine learning models.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captures the importance of each term relative to the dataset, while Word2Vec embeddings capture contextual </a:t>
            </a:r>
            <a:r>
              <a:rPr lang="en-US" dirty="0"/>
              <a:t>and semantic relationships between words.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7066" y="883306"/>
            <a:ext cx="9144000" cy="595536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695400" y="207014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90726"/>
            <a:ext cx="6096000" cy="4483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70" y="1458069"/>
            <a:ext cx="4176464" cy="45559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3955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695400" y="2054753"/>
            <a:ext cx="1051316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5" y="1412776"/>
            <a:ext cx="5832648" cy="4508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12777"/>
            <a:ext cx="4176464" cy="45089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9456" y="710542"/>
            <a:ext cx="9144000" cy="595536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695400" y="1885475"/>
            <a:ext cx="105131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439552"/>
            <a:ext cx="5616624" cy="450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412777"/>
            <a:ext cx="4656974" cy="47346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11560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56792"/>
            <a:ext cx="5328592" cy="4311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26" y="1556792"/>
            <a:ext cx="4656974" cy="43111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2748</Words>
  <Application>WPS Presentation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Candara</vt:lpstr>
      <vt:lpstr>Consolas</vt:lpstr>
      <vt:lpstr>Microsoft YaHei</vt:lpstr>
      <vt:lpstr>Arial Unicode MS</vt:lpstr>
      <vt:lpstr>Tech Computer 16x9</vt:lpstr>
      <vt:lpstr>PREDICTING MEDICAL CONDITIONS FROM REDDIT POSTS</vt:lpstr>
      <vt:lpstr>Introduction</vt:lpstr>
      <vt:lpstr>Dataset Description</vt:lpstr>
      <vt:lpstr>Data Preprocessing</vt:lpstr>
      <vt:lpstr>Data Preprocessing</vt:lpstr>
      <vt:lpstr>Logistic Regression </vt:lpstr>
      <vt:lpstr>Decision Tree </vt:lpstr>
      <vt:lpstr>Random Forest </vt:lpstr>
      <vt:lpstr>LSTM (Long Short-Term Memory) </vt:lpstr>
      <vt:lpstr>Results: Model Performance</vt:lpstr>
      <vt:lpstr>Comparison of Model Performance</vt:lpstr>
      <vt:lpstr>Conclusion 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</dc:creator>
  <cp:lastModifiedBy>Gaurav Srivastava</cp:lastModifiedBy>
  <cp:revision>3</cp:revision>
  <dcterms:created xsi:type="dcterms:W3CDTF">2024-11-10T16:18:00Z</dcterms:created>
  <dcterms:modified xsi:type="dcterms:W3CDTF">2024-11-19T19:10:20Z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6DECA31A76924AA0BBC305E0CE1475F1_12</vt:lpwstr>
  </property>
  <property fmtid="{D5CDD505-2E9C-101B-9397-08002B2CF9AE}" pid="9" name="KSOProductBuildVer">
    <vt:lpwstr>2057-12.2.0.18911</vt:lpwstr>
  </property>
</Properties>
</file>