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32"/>
  </p:handoutMasterIdLst>
  <p:sldIdLst>
    <p:sldId id="256" r:id="rId3"/>
    <p:sldId id="257" r:id="rId4"/>
    <p:sldId id="258" r:id="rId5"/>
    <p:sldId id="261" r:id="rId6"/>
    <p:sldId id="260" r:id="rId7"/>
    <p:sldId id="272" r:id="rId8"/>
    <p:sldId id="264" r:id="rId10"/>
    <p:sldId id="265" r:id="rId11"/>
    <p:sldId id="266" r:id="rId12"/>
    <p:sldId id="273" r:id="rId13"/>
    <p:sldId id="274" r:id="rId14"/>
    <p:sldId id="275" r:id="rId15"/>
    <p:sldId id="267" r:id="rId16"/>
    <p:sldId id="285" r:id="rId17"/>
    <p:sldId id="269" r:id="rId18"/>
    <p:sldId id="270" r:id="rId19"/>
    <p:sldId id="268" r:id="rId20"/>
    <p:sldId id="284" r:id="rId21"/>
    <p:sldId id="286" r:id="rId22"/>
    <p:sldId id="288" r:id="rId23"/>
    <p:sldId id="287" r:id="rId24"/>
    <p:sldId id="276" r:id="rId25"/>
    <p:sldId id="294" r:id="rId26"/>
    <p:sldId id="295" r:id="rId27"/>
    <p:sldId id="296" r:id="rId28"/>
    <p:sldId id="297" r:id="rId29"/>
    <p:sldId id="300" r:id="rId30"/>
    <p:sldId id="30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055"/>
    <a:srgbClr val="123F54"/>
    <a:srgbClr val="6E96A9"/>
    <a:srgbClr val="1F4E63"/>
    <a:srgbClr val="7097AA"/>
    <a:srgbClr val="1570A4"/>
    <a:srgbClr val="8EBED6"/>
    <a:srgbClr val="09374C"/>
    <a:srgbClr val="0E5173"/>
    <a:srgbClr val="5EA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15.png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12.png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20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8.pn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hyperlink" Target="https://confirmed-anaconda-9b0.notion.site/Music-Player-456e355bbd7b4561a74e7b2a647f653a" TargetMode="Externa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- Music Player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Newton School HTML,CSS, pure JS project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3370" y="-1643380"/>
            <a:ext cx="10515600" cy="1325563"/>
          </a:xfrm>
        </p:spPr>
        <p:txBody>
          <a:bodyPr/>
          <a:p>
            <a:r>
              <a:rPr lang="en-US"/>
              <a:t>Logo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69660" y="2170430"/>
            <a:ext cx="3290570" cy="3290570"/>
          </a:xfrm>
          <a:prstGeom prst="ellipse">
            <a:avLst/>
          </a:prstGeom>
          <a:gradFill>
            <a:gsLst>
              <a:gs pos="15000">
                <a:srgbClr val="8EBED6">
                  <a:alpha val="67000"/>
                </a:srgbClr>
              </a:gs>
              <a:gs pos="88000">
                <a:srgbClr val="09374C"/>
              </a:gs>
            </a:gsLst>
            <a:lin ang="2100000" scaled="0"/>
          </a:gradFill>
          <a:ln>
            <a:noFill/>
          </a:ln>
          <a:effectLst>
            <a:outerShdw blurRad="279400" dir="2700000" sx="102000" sy="102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66620" y="2170430"/>
            <a:ext cx="3290570" cy="3290570"/>
          </a:xfrm>
          <a:prstGeom prst="ellipse">
            <a:avLst/>
          </a:prstGeom>
          <a:gradFill>
            <a:gsLst>
              <a:gs pos="15000">
                <a:srgbClr val="8EBED6">
                  <a:alpha val="100000"/>
                </a:srgbClr>
              </a:gs>
              <a:gs pos="88000">
                <a:srgbClr val="09374C"/>
              </a:gs>
            </a:gsLst>
            <a:lin ang="18960000" scaled="0"/>
          </a:gradFill>
          <a:ln>
            <a:noFill/>
          </a:ln>
          <a:effectLst>
            <a:outerShdw blurRad="279400" dir="2700000" sx="102000" sy="102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022090" y="1536700"/>
            <a:ext cx="633730" cy="633730"/>
          </a:xfrm>
          <a:prstGeom prst="ellipse">
            <a:avLst/>
          </a:prstGeom>
          <a:gradFill>
            <a:gsLst>
              <a:gs pos="15000">
                <a:srgbClr val="7097AA"/>
              </a:gs>
              <a:gs pos="88000">
                <a:srgbClr val="1F4E63"/>
              </a:gs>
            </a:gsLst>
            <a:lin ang="1680000" scaled="0"/>
          </a:gradFill>
          <a:ln>
            <a:noFill/>
          </a:ln>
          <a:effectLst>
            <a:outerShdw blurRad="279400" dir="2700000" sx="102000" sy="102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842125" y="770890"/>
            <a:ext cx="1183640" cy="1183640"/>
          </a:xfrm>
          <a:prstGeom prst="ellipse">
            <a:avLst/>
          </a:prstGeom>
          <a:solidFill>
            <a:srgbClr val="124055">
              <a:alpha val="88000"/>
            </a:srgbClr>
          </a:solidFill>
          <a:ln>
            <a:noFill/>
          </a:ln>
          <a:effectLst>
            <a:outerShdw blurRad="279400" dir="2700000" sx="102000" sy="102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81755" y="5553075"/>
            <a:ext cx="797560" cy="797560"/>
          </a:xfrm>
          <a:prstGeom prst="ellipse">
            <a:avLst/>
          </a:prstGeom>
          <a:gradFill>
            <a:gsLst>
              <a:gs pos="15000">
                <a:srgbClr val="6E96A9"/>
              </a:gs>
              <a:gs pos="88000">
                <a:srgbClr val="123F54"/>
              </a:gs>
            </a:gsLst>
            <a:lin ang="1680000" scaled="0"/>
          </a:gradFill>
          <a:ln>
            <a:noFill/>
          </a:ln>
          <a:effectLst>
            <a:outerShdw blurRad="279400" dir="2700000" sx="102000" sy="102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088505" y="5440680"/>
            <a:ext cx="579120" cy="579120"/>
          </a:xfrm>
          <a:prstGeom prst="ellipse">
            <a:avLst/>
          </a:prstGeom>
          <a:solidFill>
            <a:srgbClr val="124055">
              <a:alpha val="88000"/>
            </a:srgbClr>
          </a:solidFill>
          <a:ln>
            <a:noFill/>
          </a:ln>
          <a:effectLst>
            <a:outerShdw blurRad="279400" dir="2700000" sx="102000" sy="102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881755" y="1743710"/>
            <a:ext cx="4144010" cy="4144010"/>
          </a:xfrm>
          <a:prstGeom prst="ellipse">
            <a:avLst/>
          </a:prstGeom>
          <a:gradFill>
            <a:gsLst>
              <a:gs pos="15000">
                <a:srgbClr val="8EBED6">
                  <a:alpha val="75000"/>
                </a:srgbClr>
              </a:gs>
              <a:gs pos="88000">
                <a:srgbClr val="09374C"/>
              </a:gs>
            </a:gsLst>
            <a:lin ang="1680000" scaled="0"/>
          </a:gradFill>
          <a:ln>
            <a:noFill/>
          </a:ln>
          <a:effectLst>
            <a:outerShdw blurRad="279400" dir="2700000" sx="102000" sy="102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Content Placeholder 10" descr="logo_blue"/>
          <p:cNvPicPr>
            <a:picLocks noChangeAspect="1"/>
          </p:cNvPicPr>
          <p:nvPr>
            <p:ph idx="1"/>
          </p:nvPr>
        </p:nvPicPr>
        <p:blipFill>
          <a:blip r:embed="rId1">
            <a:lum bright="-36000"/>
          </a:blip>
          <a:stretch>
            <a:fillRect/>
          </a:stretch>
        </p:blipFill>
        <p:spPr>
          <a:xfrm>
            <a:off x="4181475" y="1954530"/>
            <a:ext cx="3486150" cy="3486150"/>
          </a:xfrm>
          <a:prstGeom prst="rect">
            <a:avLst/>
          </a:prstGeom>
          <a:noFill/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Logo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69660" y="1950720"/>
            <a:ext cx="3290570" cy="3729990"/>
          </a:xfrm>
          <a:prstGeom prst="ellipse">
            <a:avLst/>
          </a:prstGeom>
          <a:solidFill>
            <a:srgbClr val="E22ACF">
              <a:alpha val="56000"/>
            </a:srgbClr>
          </a:solidFill>
          <a:ln>
            <a:noFill/>
          </a:ln>
          <a:effectLst>
            <a:outerShdw blurRad="279400" dir="2700000" sx="102000" sy="102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66620" y="1950720"/>
            <a:ext cx="3290570" cy="3729990"/>
          </a:xfrm>
          <a:prstGeom prst="ellipse">
            <a:avLst/>
          </a:prstGeom>
          <a:solidFill>
            <a:srgbClr val="E22ACF">
              <a:alpha val="56000"/>
            </a:srgbClr>
          </a:solidFill>
          <a:ln>
            <a:noFill/>
          </a:ln>
          <a:effectLst>
            <a:outerShdw blurRad="279400" dir="2700000" sx="102000" sy="102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60495" y="986790"/>
            <a:ext cx="756920" cy="756920"/>
          </a:xfrm>
          <a:prstGeom prst="ellipse">
            <a:avLst/>
          </a:prstGeom>
          <a:solidFill>
            <a:srgbClr val="E22ACF">
              <a:alpha val="62000"/>
            </a:srgbClr>
          </a:solidFill>
          <a:ln>
            <a:noFill/>
          </a:ln>
          <a:effectLst>
            <a:outerShdw blurRad="279400" dir="2700000" sx="102000" sy="102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827520" y="461010"/>
            <a:ext cx="1414780" cy="1414780"/>
          </a:xfrm>
          <a:prstGeom prst="ellipse">
            <a:avLst/>
          </a:prstGeom>
          <a:solidFill>
            <a:srgbClr val="A01695"/>
          </a:solidFill>
          <a:ln>
            <a:noFill/>
          </a:ln>
          <a:effectLst>
            <a:outerShdw blurRad="279400" dir="2700000" sx="102000" sy="102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15690" y="5470525"/>
            <a:ext cx="1446530" cy="1446530"/>
          </a:xfrm>
          <a:prstGeom prst="ellipse">
            <a:avLst/>
          </a:prstGeom>
          <a:solidFill>
            <a:srgbClr val="E22ACF">
              <a:alpha val="62000"/>
            </a:srgbClr>
          </a:solidFill>
          <a:ln>
            <a:noFill/>
          </a:ln>
          <a:effectLst>
            <a:outerShdw blurRad="279400" dir="2700000" sx="102000" sy="102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11010" y="5651500"/>
            <a:ext cx="854710" cy="854710"/>
          </a:xfrm>
          <a:prstGeom prst="ellipse">
            <a:avLst/>
          </a:prstGeom>
          <a:solidFill>
            <a:srgbClr val="A01695"/>
          </a:solidFill>
          <a:ln>
            <a:noFill/>
          </a:ln>
          <a:effectLst>
            <a:outerShdw blurRad="279400" dir="2700000" sx="102000" sy="102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881755" y="1467485"/>
            <a:ext cx="4144010" cy="4696460"/>
          </a:xfrm>
          <a:prstGeom prst="ellipse">
            <a:avLst/>
          </a:prstGeom>
          <a:solidFill>
            <a:srgbClr val="E22ACF">
              <a:alpha val="52000"/>
            </a:srgbClr>
          </a:solidFill>
          <a:ln>
            <a:noFill/>
          </a:ln>
          <a:effectLst>
            <a:outerShdw blurRad="279400" dir="2700000" sx="102000" sy="102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796030" y="790575"/>
            <a:ext cx="1117600" cy="1117600"/>
          </a:xfrm>
          <a:prstGeom prst="ellipse">
            <a:avLst/>
          </a:prstGeom>
          <a:solidFill>
            <a:srgbClr val="E22ACF">
              <a:alpha val="62000"/>
            </a:srgbClr>
          </a:solidFill>
          <a:ln>
            <a:noFill/>
          </a:ln>
          <a:effectLst>
            <a:outerShdw blurRad="279400" dir="2700000" sx="102000" sy="102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2122150" y="472122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30420" y="1657985"/>
            <a:ext cx="2931160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73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" y="203200"/>
            <a:ext cx="891540" cy="75819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3856990"/>
            <a:ext cx="5181600" cy="2876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30" y="3856990"/>
            <a:ext cx="10204450" cy="2155190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5"/>
          <a:srcRect r="31857" b="11674"/>
          <a:stretch>
            <a:fillRect/>
          </a:stretch>
        </p:blipFill>
        <p:spPr>
          <a:xfrm>
            <a:off x="10328275" y="426085"/>
            <a:ext cx="1270000" cy="3987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0665" y="287020"/>
            <a:ext cx="6928485" cy="5905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88710"/>
            <a:ext cx="12045950" cy="66865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4430" y="237490"/>
            <a:ext cx="1628140" cy="67437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075690"/>
            <a:ext cx="10010775" cy="2781300"/>
          </a:xfrm>
          <a:prstGeom prst="rect">
            <a:avLst/>
          </a:prstGeom>
        </p:spPr>
      </p:pic>
      <p:sp>
        <p:nvSpPr>
          <p:cNvPr id="23" name="Rectangles 22"/>
          <p:cNvSpPr/>
          <p:nvPr/>
        </p:nvSpPr>
        <p:spPr>
          <a:xfrm>
            <a:off x="-897890" y="2242185"/>
            <a:ext cx="1658620" cy="916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HOME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7020"/>
            <a:ext cx="10515600" cy="1325563"/>
          </a:xfrm>
        </p:spPr>
        <p:txBody>
          <a:bodyPr>
            <a:normAutofit/>
          </a:bodyPr>
          <a:p>
            <a:r>
              <a:rPr lang="en-US"/>
              <a:t>Plan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4550"/>
            <a:ext cx="5699760" cy="210312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463915" y="0"/>
            <a:ext cx="3728085" cy="328866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" y="3204845"/>
            <a:ext cx="7421880" cy="24460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" y="5402580"/>
            <a:ext cx="7421880" cy="24460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73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" y="203200"/>
            <a:ext cx="891540" cy="7581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30" y="3672205"/>
            <a:ext cx="10204450" cy="2155190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4"/>
          <a:srcRect r="31857" b="11674"/>
          <a:stretch>
            <a:fillRect/>
          </a:stretch>
        </p:blipFill>
        <p:spPr>
          <a:xfrm>
            <a:off x="10328275" y="426085"/>
            <a:ext cx="1270000" cy="3987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0665" y="287020"/>
            <a:ext cx="6928485" cy="5905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169025"/>
            <a:ext cx="12045950" cy="66865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4430" y="237490"/>
            <a:ext cx="1628140" cy="6743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30" y="1170940"/>
            <a:ext cx="10204450" cy="2155190"/>
          </a:xfrm>
          <a:prstGeom prst="rect">
            <a:avLst/>
          </a:prstGeom>
        </p:spPr>
      </p:pic>
      <p:sp>
        <p:nvSpPr>
          <p:cNvPr id="23" name="Rectangles 22"/>
          <p:cNvSpPr/>
          <p:nvPr/>
        </p:nvSpPr>
        <p:spPr>
          <a:xfrm>
            <a:off x="-897890" y="2242185"/>
            <a:ext cx="1658620" cy="916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SCROLL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73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" y="203200"/>
            <a:ext cx="891540" cy="758190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sz="half" idx="1"/>
          </p:nvPr>
        </p:nvPicPr>
        <p:blipFill>
          <a:blip r:embed="rId3"/>
          <a:srcRect r="31857" b="11674"/>
          <a:stretch>
            <a:fillRect/>
          </a:stretch>
        </p:blipFill>
        <p:spPr>
          <a:xfrm>
            <a:off x="2814955" y="3852545"/>
            <a:ext cx="1226820" cy="2971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665" y="287020"/>
            <a:ext cx="6928485" cy="5905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69025"/>
            <a:ext cx="12045950" cy="66865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430" y="237490"/>
            <a:ext cx="1628140" cy="674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alphaModFix amt="95000"/>
          </a:blip>
          <a:stretch>
            <a:fillRect/>
          </a:stretch>
        </p:blipFill>
        <p:spPr>
          <a:xfrm>
            <a:off x="838200" y="1038860"/>
            <a:ext cx="9965690" cy="5052695"/>
          </a:xfrm>
          <a:prstGeom prst="rect">
            <a:avLst/>
          </a:prstGeom>
          <a:noFill/>
          <a:effectLst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35" y="1582420"/>
            <a:ext cx="3431540" cy="4559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890" y="1582420"/>
            <a:ext cx="3431540" cy="4559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100" y="1582420"/>
            <a:ext cx="3431540" cy="455930"/>
          </a:xfrm>
          <a:prstGeom prst="rect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1524635" y="986155"/>
            <a:ext cx="106108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Song</a:t>
            </a:r>
            <a:endParaRPr 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5206365" y="986155"/>
            <a:ext cx="106108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Artist</a:t>
            </a:r>
            <a:endParaRPr 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9283065" y="986155"/>
            <a:ext cx="12668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Genre</a:t>
            </a:r>
            <a:endParaRPr 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4" name="Content Placeholder 23"/>
          <p:cNvPicPr>
            <a:picLocks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838200" y="2537460"/>
            <a:ext cx="10570210" cy="2232025"/>
          </a:xfrm>
          <a:prstGeom prst="rect">
            <a:avLst/>
          </a:prstGeom>
        </p:spPr>
      </p:pic>
      <p:pic>
        <p:nvPicPr>
          <p:cNvPr id="26" name="Content Placeholder 12"/>
          <p:cNvPicPr>
            <a:picLocks noChangeAspect="1"/>
          </p:cNvPicPr>
          <p:nvPr/>
        </p:nvPicPr>
        <p:blipFill>
          <a:blip r:embed="rId3"/>
          <a:srcRect r="31857" b="11674"/>
          <a:stretch>
            <a:fillRect/>
          </a:stretch>
        </p:blipFill>
        <p:spPr>
          <a:xfrm>
            <a:off x="10328275" y="426085"/>
            <a:ext cx="1270000" cy="398780"/>
          </a:xfrm>
          <a:prstGeom prst="rect">
            <a:avLst/>
          </a:prstGeom>
        </p:spPr>
      </p:pic>
      <p:sp>
        <p:nvSpPr>
          <p:cNvPr id="27" name="Rectangles 26"/>
          <p:cNvSpPr/>
          <p:nvPr/>
        </p:nvSpPr>
        <p:spPr>
          <a:xfrm>
            <a:off x="-897890" y="2242185"/>
            <a:ext cx="1658620" cy="916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SEARCH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73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" y="203200"/>
            <a:ext cx="891540" cy="75819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3856990"/>
            <a:ext cx="5181600" cy="2876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30" y="1544955"/>
            <a:ext cx="10204450" cy="21551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30" y="3856990"/>
            <a:ext cx="10204450" cy="2155190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5"/>
          <a:srcRect r="31857" b="11674"/>
          <a:stretch>
            <a:fillRect/>
          </a:stretch>
        </p:blipFill>
        <p:spPr>
          <a:xfrm>
            <a:off x="10328275" y="426085"/>
            <a:ext cx="1270000" cy="3987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0665" y="287020"/>
            <a:ext cx="6928485" cy="5905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69025"/>
            <a:ext cx="12045950" cy="66865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4430" y="237490"/>
            <a:ext cx="1628140" cy="6743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alphaModFix amt="95000"/>
          </a:blip>
          <a:stretch>
            <a:fillRect/>
          </a:stretch>
        </p:blipFill>
        <p:spPr>
          <a:xfrm>
            <a:off x="58420" y="12700"/>
            <a:ext cx="12134215" cy="6181725"/>
          </a:xfrm>
          <a:prstGeom prst="rect">
            <a:avLst/>
          </a:prstGeom>
          <a:noFill/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02700" y="12700"/>
            <a:ext cx="3302635" cy="6181090"/>
          </a:xfrm>
          <a:prstGeom prst="rect">
            <a:avLst/>
          </a:prstGeom>
        </p:spPr>
      </p:pic>
      <p:sp>
        <p:nvSpPr>
          <p:cNvPr id="23" name="Rectangles 22"/>
          <p:cNvSpPr/>
          <p:nvPr/>
        </p:nvSpPr>
        <p:spPr>
          <a:xfrm>
            <a:off x="-897890" y="2242185"/>
            <a:ext cx="1658620" cy="916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PLAYLIST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015095" y="1298575"/>
            <a:ext cx="2338705" cy="2463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🔍 Search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" name="Picture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188710"/>
            <a:ext cx="12045950" cy="66865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1440" y="4972685"/>
            <a:ext cx="11673840" cy="121602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52400" y="0"/>
            <a:ext cx="3251200" cy="50774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/>
              <a:t>3 div</a:t>
            </a:r>
            <a:endParaRPr lang="en-US"/>
          </a:p>
          <a:p>
            <a:r>
              <a:rPr lang="en-US"/>
              <a:t>fex space between</a:t>
            </a:r>
            <a:endParaRPr lang="en-US"/>
          </a:p>
          <a:p>
            <a:r>
              <a:rPr lang="en-US"/>
              <a:t>left and right margin</a:t>
            </a:r>
            <a:endParaRPr lang="en-US"/>
          </a:p>
          <a:p>
            <a:r>
              <a:rPr lang="en-US"/>
              <a:t>gap </a:t>
            </a:r>
            <a:endParaRPr lang="en-US"/>
          </a:p>
          <a:p>
            <a:endParaRPr lang="en-US"/>
          </a:p>
          <a:p>
            <a:r>
              <a:rPr lang="en-US"/>
              <a:t>div 1 and div 3:</a:t>
            </a:r>
            <a:endParaRPr lang="en-US"/>
          </a:p>
          <a:p>
            <a:r>
              <a:rPr lang="en-US"/>
              <a:t>move to end and adjust</a:t>
            </a:r>
            <a:endParaRPr lang="en-US"/>
          </a:p>
          <a:p>
            <a:endParaRPr lang="en-US"/>
          </a:p>
          <a:p>
            <a:r>
              <a:rPr lang="en-US"/>
              <a:t>div 1</a:t>
            </a:r>
            <a:endParaRPr lang="en-US"/>
          </a:p>
          <a:p>
            <a:r>
              <a:rPr lang="en-US"/>
              <a:t>1. image</a:t>
            </a:r>
            <a:endParaRPr lang="en-US"/>
          </a:p>
          <a:p>
            <a:r>
              <a:rPr lang="en-US"/>
              <a:t>&lt;div</a:t>
            </a:r>
            <a:endParaRPr lang="en-US"/>
          </a:p>
          <a:p>
            <a:r>
              <a:rPr lang="en-US"/>
              <a:t> 2. Title</a:t>
            </a:r>
            <a:endParaRPr lang="en-US"/>
          </a:p>
          <a:p>
            <a:r>
              <a:rPr lang="en-US"/>
              <a:t> 3. author</a:t>
            </a:r>
            <a:endParaRPr lang="en-US"/>
          </a:p>
          <a:p>
            <a:endParaRPr lang="en-US"/>
          </a:p>
          <a:p>
            <a:r>
              <a:rPr lang="en-US"/>
              <a:t>div 3</a:t>
            </a:r>
            <a:endParaRPr lang="en-US"/>
          </a:p>
          <a:p>
            <a:r>
              <a:rPr lang="en-US"/>
              <a:t>div volume</a:t>
            </a:r>
            <a:endParaRPr lang="en-US"/>
          </a:p>
          <a:p>
            <a:r>
              <a:rPr lang="en-US"/>
              <a:t>div shuffle and add to playlist</a:t>
            </a:r>
            <a:endParaRPr lang="en-US"/>
          </a:p>
          <a:p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3535680" y="0"/>
            <a:ext cx="3251200" cy="1198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/>
              <a:t>div 2</a:t>
            </a:r>
            <a:endParaRPr lang="en-US"/>
          </a:p>
          <a:p>
            <a:r>
              <a:rPr lang="en-US"/>
              <a:t>div 5 buttons</a:t>
            </a:r>
            <a:endParaRPr lang="en-US"/>
          </a:p>
          <a:p>
            <a:r>
              <a:rPr lang="en-US"/>
              <a:t>div cur time, seek, total time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Js plan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highlight>
                  <a:srgbClr val="FFFF00"/>
                </a:highlight>
              </a:rPr>
              <a:t>Playlist open close == 1</a:t>
            </a:r>
            <a:endParaRPr lang="en-US">
              <a:highlight>
                <a:srgbClr val="FFFF00"/>
              </a:highlight>
            </a:endParaRPr>
          </a:p>
          <a:p>
            <a:r>
              <a:rPr lang="en-US"/>
              <a:t>bring songs to cards == 2</a:t>
            </a:r>
            <a:endParaRPr lang="en-US"/>
          </a:p>
          <a:p>
            <a:r>
              <a:rPr lang="en-US"/>
              <a:t>&lt;- -&gt; arrow functions == 10</a:t>
            </a:r>
            <a:endParaRPr lang="en-US"/>
          </a:p>
          <a:p>
            <a:r>
              <a:rPr lang="en-US"/>
              <a:t>control buttons, seek button, volume button == 3</a:t>
            </a:r>
            <a:endParaRPr lang="en-US"/>
          </a:p>
          <a:p>
            <a:r>
              <a:rPr lang="en-US"/>
              <a:t>add to playlist button == 4 (local storage)</a:t>
            </a:r>
            <a:endParaRPr lang="en-US"/>
          </a:p>
          <a:p>
            <a:r>
              <a:rPr lang="en-US"/>
              <a:t>remove from playlist button == 5</a:t>
            </a:r>
            <a:endParaRPr lang="en-US"/>
          </a:p>
          <a:p>
            <a:r>
              <a:rPr lang="en-US"/>
              <a:t>Search (with filters) == 6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List of Features to be made: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endParaRPr lang="en-US"/>
          </a:p>
          <a:p>
            <a:r>
              <a:rPr lang="en-US"/>
              <a:t>Music player controls</a:t>
            </a:r>
            <a:endParaRPr lang="en-US"/>
          </a:p>
          <a:p>
            <a:endParaRPr lang="en-US"/>
          </a:p>
          <a:p>
            <a:r>
              <a:rPr lang="en-US"/>
              <a:t>List of music available</a:t>
            </a:r>
            <a:endParaRPr lang="en-US"/>
          </a:p>
          <a:p>
            <a:endParaRPr lang="en-US"/>
          </a:p>
          <a:p>
            <a:r>
              <a:rPr lang="en-US"/>
              <a:t>Music filters</a:t>
            </a:r>
            <a:endParaRPr lang="en-US"/>
          </a:p>
          <a:p>
            <a:endParaRPr lang="en-US"/>
          </a:p>
          <a:p>
            <a:r>
              <a:rPr lang="en-US"/>
              <a:t>Option to make playlists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549265" y="1758315"/>
            <a:ext cx="6022340" cy="4065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891530"/>
            <a:ext cx="11118850" cy="90614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002145" cy="673798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7002145" y="553085"/>
            <a:ext cx="702754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Taylor Swift , art.10482910</a:t>
            </a:r>
            <a:endParaRPr lang="en-US"/>
          </a:p>
          <a:p>
            <a:r>
              <a:rPr lang="en-US"/>
              <a:t>Beyoncé , art.42919</a:t>
            </a:r>
            <a:endParaRPr lang="en-US"/>
          </a:p>
          <a:p>
            <a:r>
              <a:rPr lang="en-US"/>
              <a:t>The Weeknd , art.51742775</a:t>
            </a:r>
            <a:endParaRPr lang="en-US"/>
          </a:p>
          <a:p>
            <a:r>
              <a:rPr lang="en-US"/>
              <a:t>SZA , art.69410617</a:t>
            </a:r>
            <a:endParaRPr lang="en-US"/>
          </a:p>
          <a:p>
            <a:r>
              <a:rPr lang="en-US"/>
              <a:t>Rihanna , art.7375005</a:t>
            </a:r>
            <a:endParaRPr lang="en-US"/>
          </a:p>
          <a:p>
            <a:r>
              <a:rPr lang="en-US"/>
              <a:t>Zach Bryan , art.329001177</a:t>
            </a:r>
            <a:endParaRPr lang="en-US"/>
          </a:p>
          <a:p>
            <a:r>
              <a:rPr lang="en-US"/>
              <a:t>Joji , art.283169213</a:t>
            </a:r>
            <a:endParaRPr lang="en-US"/>
          </a:p>
          <a:p>
            <a:r>
              <a:rPr lang="en-US"/>
              <a:t>Imagine Dragons , art.41226138</a:t>
            </a:r>
            <a:endParaRPr lang="en-US"/>
          </a:p>
          <a:p>
            <a:r>
              <a:rPr lang="en-US"/>
              <a:t>David Guetta , art.5015428</a:t>
            </a:r>
            <a:endParaRPr lang="en-US"/>
          </a:p>
          <a:p>
            <a:r>
              <a:rPr lang="en-US"/>
              <a:t>Lady Gaga , art.20067373</a:t>
            </a:r>
            <a:endParaRPr lang="en-US"/>
          </a:p>
          <a:p>
            <a:r>
              <a:rPr lang="en-US"/>
              <a:t>Jvke , art.302017422</a:t>
            </a:r>
            <a:endParaRPr lang="en-US"/>
          </a:p>
          <a:p>
            <a:r>
              <a:rPr lang="en-US"/>
              <a:t>Metro Boomin , art.116219918</a:t>
            </a:r>
            <a:endParaRPr lang="en-US"/>
          </a:p>
          <a:p>
            <a:r>
              <a:rPr lang="en-US"/>
              <a:t>Nicki Minaj , art.32558379</a:t>
            </a:r>
            <a:endParaRPr lang="en-US"/>
          </a:p>
          <a:p>
            <a:r>
              <a:rPr lang="en-US"/>
              <a:t>Harry Styles , art.146985808</a:t>
            </a:r>
            <a:endParaRPr lang="en-US"/>
          </a:p>
          <a:p>
            <a:r>
              <a:rPr lang="en-US"/>
              <a:t>OneRepublic , art.9557788</a:t>
            </a:r>
            <a:endParaRPr lang="en-US"/>
          </a:p>
          <a:p>
            <a:r>
              <a:rPr lang="en-US"/>
              <a:t>Lil Nas X , art.317800381</a:t>
            </a:r>
            <a:endParaRPr lang="en-US"/>
          </a:p>
          <a:p>
            <a:r>
              <a:rPr lang="en-US"/>
              <a:t>Adele , art.20554979</a:t>
            </a:r>
            <a:endParaRPr lang="en-US"/>
          </a:p>
          <a:p>
            <a:r>
              <a:rPr lang="en-US"/>
              <a:t>Elton John , art.3231</a:t>
            </a:r>
            <a:endParaRPr lang="en-US"/>
          </a:p>
          <a:p>
            <a:r>
              <a:rPr lang="en-US"/>
              <a:t>Kacey Musgraves , art.55080214</a:t>
            </a:r>
            <a:endParaRPr lang="en-US"/>
          </a:p>
          <a:p>
            <a:r>
              <a:rPr lang="en-US"/>
              <a:t>Rosa Linn , art.604170821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Search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5675" y="1292225"/>
            <a:ext cx="9725660" cy="4548505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NAPSTER - API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https://developer.prod.napster.com/developer/apps/547715e6-0e0d-4a23-ac22-b60147d5e377</a:t>
            </a:r>
            <a:endParaRPr lang="en-US"/>
          </a:p>
          <a:p>
            <a:endParaRPr lang="en-US"/>
          </a:p>
          <a:p>
            <a:r>
              <a:rPr lang="en-US"/>
              <a:t>https://developer.prod.napster.com/examples</a:t>
            </a:r>
            <a:endParaRPr lang="en-US"/>
          </a:p>
          <a:p>
            <a:endParaRPr lang="en-US"/>
          </a:p>
          <a:p>
            <a:r>
              <a:rPr lang="en-US"/>
              <a:t>https://api.napster.com/v2.2/artists/top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20000"/>
          </a:bodyPr>
          <a:p>
            <a:r>
              <a:rPr lang="en-US"/>
              <a:t>API Key</a:t>
            </a:r>
            <a:endParaRPr lang="en-US"/>
          </a:p>
          <a:p>
            <a:r>
              <a:rPr lang="en-US"/>
              <a:t>YWNkZDJkZjktN2Y0ZS00MTExLWI2MzAtNmE4ZDZlODI3MWRk</a:t>
            </a:r>
            <a:endParaRPr lang="en-US"/>
          </a:p>
          <a:p>
            <a:endParaRPr lang="en-US"/>
          </a:p>
          <a:p>
            <a:r>
              <a:rPr lang="en-US"/>
              <a:t>API Secret</a:t>
            </a:r>
            <a:endParaRPr lang="en-US"/>
          </a:p>
          <a:p>
            <a:r>
              <a:rPr lang="en-US"/>
              <a:t>NGRjODNlMjAtOWE0ZS00NzE5LThjMDctOGI0OWI5MGMzODMz</a:t>
            </a:r>
            <a:endParaRPr lang="en-US"/>
          </a:p>
          <a:p>
            <a:endParaRPr lang="en-US"/>
          </a:p>
          <a:p>
            <a:r>
              <a:rPr lang="en-US"/>
              <a:t>Callback URL</a:t>
            </a:r>
            <a:endParaRPr lang="en-US"/>
          </a:p>
          <a:p>
            <a:r>
              <a:rPr lang="en-US"/>
              <a:t>music_app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566545" y="491490"/>
            <a:ext cx="383540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>
                <a:sym typeface="+mn-ea"/>
              </a:rPr>
              <a:t>Home - display all songs</a:t>
            </a:r>
            <a:endParaRPr lang="en-US"/>
          </a:p>
          <a:p>
            <a:pPr marL="342900" indent="-342900" algn="l">
              <a:buAutoNum type="arabicPeriod"/>
            </a:pPr>
            <a:endParaRPr lang="en-US"/>
          </a:p>
          <a:p>
            <a:pPr marL="342900" indent="-342900" algn="l">
              <a:buAutoNum type="arabicPeriod"/>
            </a:pPr>
            <a:r>
              <a:rPr lang="en-US"/>
              <a:t>Search - searh for all songs, or artist</a:t>
            </a:r>
            <a:endParaRPr lang="en-US"/>
          </a:p>
          <a:p>
            <a:pPr marL="342900" indent="-342900" algn="l">
              <a:buAutoNum type="arabicPeriod"/>
            </a:pPr>
            <a:r>
              <a:rPr lang="en-US"/>
              <a:t>Filter by artist:</a:t>
            </a:r>
            <a:endParaRPr lang="en-US"/>
          </a:p>
          <a:p>
            <a:pPr indent="0" algn="l">
              <a:buNone/>
            </a:pPr>
            <a:r>
              <a:rPr lang="en-US"/>
              <a:t>	2.1 check-box</a:t>
            </a:r>
            <a:endParaRPr lang="en-US"/>
          </a:p>
          <a:p>
            <a:pPr indent="0" algn="l">
              <a:buNone/>
            </a:pPr>
            <a:endParaRPr lang="en-US"/>
          </a:p>
          <a:p>
            <a:pPr indent="0">
              <a:buNone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4935" y="0"/>
            <a:ext cx="3352800" cy="7772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935" y="925195"/>
            <a:ext cx="2910840" cy="5410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525" y="1704340"/>
            <a:ext cx="2613660" cy="6781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935" y="2045335"/>
            <a:ext cx="3032760" cy="952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5465" y="3309620"/>
            <a:ext cx="2049780" cy="18592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7735" y="0"/>
            <a:ext cx="6598920" cy="33832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1410" y="3576955"/>
            <a:ext cx="4640580" cy="2933700"/>
          </a:xfrm>
          <a:prstGeom prst="rect">
            <a:avLst/>
          </a:prstGeom>
        </p:spPr>
      </p:pic>
      <p:pic>
        <p:nvPicPr>
          <p:cNvPr id="17" name="Content Placeholder 16"/>
          <p:cNvPicPr>
            <a:picLocks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16416655" y="0"/>
            <a:ext cx="4930140" cy="40614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416655" y="4305935"/>
            <a:ext cx="7078980" cy="19735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065" y="438150"/>
            <a:ext cx="4754880" cy="3672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" y="4547870"/>
            <a:ext cx="4213860" cy="3497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300" y="438150"/>
            <a:ext cx="3649980" cy="30632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830" y="4048760"/>
            <a:ext cx="4312920" cy="4495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830" y="4175760"/>
            <a:ext cx="4312920" cy="4495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8470" y="4404995"/>
            <a:ext cx="4671060" cy="49301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20365" y="4305935"/>
            <a:ext cx="456438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14350" y="0"/>
            <a:ext cx="5844540" cy="4610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1930" y="4610100"/>
            <a:ext cx="4366260" cy="1813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0" y="220980"/>
            <a:ext cx="4008120" cy="47091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0560" y="-678815"/>
            <a:ext cx="7315200" cy="34137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0"/>
            <a:ext cx="6545580" cy="45339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39505" y="3136265"/>
            <a:ext cx="6417310" cy="43516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4290" y="7631430"/>
            <a:ext cx="5676900" cy="30022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0700" y="10633710"/>
            <a:ext cx="7208520" cy="36652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4290" y="14298930"/>
            <a:ext cx="6720840" cy="24231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8130" y="16722090"/>
            <a:ext cx="5189220" cy="29260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76555" y="1443990"/>
            <a:ext cx="4581525" cy="20300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/>
              <a:t>Album -&gt; tracks, artists, genre</a:t>
            </a:r>
            <a:endParaRPr lang="en-US"/>
          </a:p>
          <a:p>
            <a:r>
              <a:rPr lang="en-US"/>
              <a:t>Artist -&gt; albums, genres -&gt; top tracks</a:t>
            </a:r>
            <a:endParaRPr lang="en-US"/>
          </a:p>
          <a:p>
            <a:r>
              <a:rPr lang="en-US"/>
              <a:t>Genre -&gt; parent, child genre</a:t>
            </a:r>
            <a:endParaRPr lang="en-US"/>
          </a:p>
          <a:p>
            <a:r>
              <a:rPr lang="en-US"/>
              <a:t>Playlist -&gt; tracks</a:t>
            </a:r>
            <a:endParaRPr lang="en-US"/>
          </a:p>
          <a:p>
            <a:r>
              <a:rPr lang="en-US"/>
              <a:t>Tracks -&gt; all song details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518150" y="336550"/>
            <a:ext cx="5471160" cy="61855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/>
            <a:r>
              <a:rPr lang="en-US">
                <a:highlight>
                  <a:srgbClr val="FFFF00"/>
                </a:highlight>
                <a:sym typeface="+mn-ea"/>
              </a:rPr>
              <a:t>General:</a:t>
            </a:r>
            <a:endParaRPr lang="en-US">
              <a:highlight>
                <a:srgbClr val="FFFF00"/>
              </a:highlight>
            </a:endParaRPr>
          </a:p>
          <a:p>
            <a:pPr algn="l"/>
            <a:r>
              <a:rPr lang="en-US">
                <a:sym typeface="+mn-ea"/>
              </a:rPr>
              <a:t>album - new, top - tracks</a:t>
            </a:r>
            <a:endParaRPr lang="en-US"/>
          </a:p>
          <a:p>
            <a:pPr algn="l"/>
            <a:r>
              <a:rPr lang="en-US">
                <a:sym typeface="+mn-ea"/>
              </a:rPr>
              <a:t>tracks - top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highlight>
                  <a:srgbClr val="FFFF00"/>
                </a:highlight>
                <a:sym typeface="+mn-ea"/>
              </a:rPr>
              <a:t>Artists:</a:t>
            </a:r>
            <a:endParaRPr lang="en-US">
              <a:highlight>
                <a:srgbClr val="FFFF00"/>
              </a:highlight>
            </a:endParaRPr>
          </a:p>
          <a:p>
            <a:pPr algn="l"/>
            <a:r>
              <a:rPr lang="en-US">
                <a:sym typeface="+mn-ea"/>
              </a:rPr>
              <a:t>album - new, top - tracks</a:t>
            </a:r>
            <a:endParaRPr lang="en-US"/>
          </a:p>
          <a:p>
            <a:pPr algn="l"/>
            <a:r>
              <a:rPr lang="en-US">
                <a:sym typeface="+mn-ea"/>
              </a:rPr>
              <a:t>tracks - top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Genre:</a:t>
            </a:r>
            <a:endParaRPr lang="en-US"/>
          </a:p>
          <a:p>
            <a:pPr algn="l"/>
            <a:r>
              <a:rPr lang="en-US">
                <a:sym typeface="+mn-ea"/>
              </a:rPr>
              <a:t>artist - top</a:t>
            </a:r>
            <a:endParaRPr lang="en-US"/>
          </a:p>
          <a:p>
            <a:pPr algn="l"/>
            <a:r>
              <a:rPr lang="en-US">
                <a:sym typeface="+mn-ea"/>
              </a:rPr>
              <a:t>album - top</a:t>
            </a:r>
            <a:endParaRPr lang="en-US"/>
          </a:p>
          <a:p>
            <a:pPr algn="l"/>
            <a:r>
              <a:rPr lang="en-US">
                <a:sym typeface="+mn-ea"/>
              </a:rPr>
              <a:t>tracks - top</a:t>
            </a:r>
            <a:endParaRPr lang="en-US"/>
          </a:p>
          <a:p>
            <a:pPr algn="l"/>
            <a:r>
              <a:rPr lang="en-US">
                <a:sym typeface="+mn-ea"/>
              </a:rPr>
              <a:t>playlist - top</a:t>
            </a:r>
            <a:endParaRPr lang="en-US"/>
          </a:p>
          <a:p>
            <a:pPr algn="l"/>
            <a:r>
              <a:rPr lang="en-US">
                <a:sym typeface="+mn-ea"/>
              </a:rPr>
              <a:t>new releases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Tracks:</a:t>
            </a:r>
            <a:endParaRPr lang="en-US"/>
          </a:p>
          <a:p>
            <a:pPr algn="l"/>
            <a:r>
              <a:rPr lang="en-US">
                <a:sym typeface="+mn-ea"/>
              </a:rPr>
              <a:t>range and limit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Playlists: Top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Stations: top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" name="Content Placeholder 2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313815" y="-1303020"/>
            <a:ext cx="10113645" cy="21355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21030" y="-1946275"/>
            <a:ext cx="7905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Album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313815" y="-1577975"/>
            <a:ext cx="605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New</a:t>
            </a:r>
            <a:endParaRPr lang="en-US"/>
          </a:p>
        </p:txBody>
      </p:sp>
      <p:pic>
        <p:nvPicPr>
          <p:cNvPr id="6" name="Content Placeholder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3815" y="1107440"/>
            <a:ext cx="10113645" cy="213550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313815" y="832485"/>
            <a:ext cx="514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Top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621030" y="3756660"/>
            <a:ext cx="7512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Tracks</a:t>
            </a:r>
            <a:endParaRPr lang="en-US"/>
          </a:p>
        </p:txBody>
      </p:sp>
      <p:pic>
        <p:nvPicPr>
          <p:cNvPr id="12" name="Content Placeholder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3815" y="4570730"/>
            <a:ext cx="10113645" cy="213550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313815" y="4180840"/>
            <a:ext cx="514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Top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313815" y="-4640580"/>
            <a:ext cx="11399520" cy="2103120"/>
            <a:chOff x="2069" y="-7308"/>
            <a:chExt cx="17952" cy="331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9" y="-7308"/>
              <a:ext cx="8976" cy="3312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45" y="-7308"/>
              <a:ext cx="8976" cy="3312"/>
            </a:xfrm>
            <a:prstGeom prst="rect">
              <a:avLst/>
            </a:prstGeom>
          </p:spPr>
        </p:pic>
      </p:grpSp>
      <p:sp>
        <p:nvSpPr>
          <p:cNvPr id="19" name="Text Box 18"/>
          <p:cNvSpPr txBox="1"/>
          <p:nvPr/>
        </p:nvSpPr>
        <p:spPr>
          <a:xfrm>
            <a:off x="14479270" y="-1085850"/>
            <a:ext cx="22847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Get </a:t>
            </a:r>
            <a:endParaRPr lang="en-US"/>
          </a:p>
          <a:p>
            <a:r>
              <a:rPr lang="en-US"/>
              <a:t>albums list</a:t>
            </a:r>
            <a:endParaRPr lang="en-US"/>
          </a:p>
          <a:p>
            <a:r>
              <a:rPr lang="en-US"/>
              <a:t>Tracks for each albums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113665"/>
            <a:ext cx="2618740" cy="347535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376555" y="3864610"/>
            <a:ext cx="22313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linkClick r:id="rId2" action="ppaction://hlinkfile"/>
              </a:rPr>
              <a:t>Guidelines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3112135" y="92075"/>
            <a:ext cx="505333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II. Nav Bar: </a:t>
            </a:r>
            <a:endParaRPr lang="en-US"/>
          </a:p>
          <a:p>
            <a:r>
              <a:rPr lang="en-US"/>
              <a:t>1. Logo</a:t>
            </a:r>
            <a:endParaRPr lang="en-US"/>
          </a:p>
          <a:p>
            <a:r>
              <a:rPr lang="en-US"/>
              <a:t>2.1. Home Page - contains list of music available</a:t>
            </a:r>
            <a:endParaRPr lang="en-US"/>
          </a:p>
          <a:p>
            <a:r>
              <a:rPr lang="en-US"/>
              <a:t>2.2. Music player</a:t>
            </a:r>
            <a:endParaRPr lang="en-US"/>
          </a:p>
          <a:p>
            <a:r>
              <a:rPr lang="en-US"/>
              <a:t>3. Playlist page - User created playlist in local storage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3112135" y="1810385"/>
            <a:ext cx="773112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III. Music player: </a:t>
            </a:r>
            <a:endParaRPr lang="en-US"/>
          </a:p>
          <a:p>
            <a:pPr algn="l"/>
            <a:r>
              <a:rPr lang="en-US">
                <a:highlight>
                  <a:srgbClr val="FFFF00"/>
                </a:highlight>
              </a:rPr>
              <a:t>1. option to add music to the queue and also display the queue if user asked for it</a:t>
            </a:r>
            <a:endParaRPr lang="en-US"/>
          </a:p>
          <a:p>
            <a:pPr algn="l"/>
            <a:r>
              <a:rPr lang="en-US"/>
              <a:t>2. Shuffle</a:t>
            </a:r>
            <a:endParaRPr lang="en-US"/>
          </a:p>
          <a:p>
            <a:pPr algn="l"/>
            <a:r>
              <a:rPr lang="en-US"/>
              <a:t>3. add forward and backward 5sec control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3112135" y="3285490"/>
            <a:ext cx="28213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IV. playlist:</a:t>
            </a:r>
            <a:endParaRPr lang="en-US"/>
          </a:p>
          <a:p>
            <a:pPr algn="l"/>
            <a:r>
              <a:rPr lang="en-US">
                <a:highlight>
                  <a:srgbClr val="FFFF00"/>
                </a:highlight>
              </a:rPr>
              <a:t>1. search option</a:t>
            </a:r>
            <a:endParaRPr lang="en-US"/>
          </a:p>
          <a:p>
            <a:pPr algn="l"/>
            <a:r>
              <a:rPr lang="en-US"/>
              <a:t>2. stored in the local Storage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3112135" y="4420235"/>
            <a:ext cx="418020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highlight>
                  <a:srgbClr val="FFFF00"/>
                </a:highlight>
              </a:rPr>
              <a:t>IV. Search Bar:</a:t>
            </a:r>
            <a:endParaRPr lang="en-US"/>
          </a:p>
          <a:p>
            <a:pPr algn="l"/>
            <a:r>
              <a:rPr lang="en-US"/>
              <a:t>1. Home page -&gt; Search bar</a:t>
            </a:r>
            <a:endParaRPr lang="en-US"/>
          </a:p>
          <a:p>
            <a:pPr algn="l"/>
            <a:r>
              <a:rPr lang="en-US"/>
              <a:t>2. using regex expressions</a:t>
            </a:r>
            <a:endParaRPr lang="en-US"/>
          </a:p>
          <a:p>
            <a:pPr algn="l"/>
            <a:r>
              <a:rPr lang="en-US"/>
              <a:t>3. should disappear when focus is removed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3112135" y="5831205"/>
            <a:ext cx="42551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highlight>
                  <a:srgbClr val="FFFF00"/>
                </a:highlight>
              </a:rPr>
              <a:t>V. Filters:</a:t>
            </a:r>
            <a:endParaRPr lang="en-US"/>
          </a:p>
          <a:p>
            <a:pPr algn="l"/>
            <a:r>
              <a:rPr lang="en-US"/>
              <a:t>1. filter music by artists, recently played etc.</a:t>
            </a:r>
            <a:endParaRPr lang="en-US"/>
          </a:p>
          <a:p>
            <a:pPr algn="l"/>
            <a:r>
              <a:rPr lang="en-US"/>
              <a:t>2. Integerate this filter with search</a:t>
            </a:r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965" y="2442845"/>
            <a:ext cx="7726680" cy="40995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480695"/>
            <a:ext cx="3333115" cy="1325880"/>
          </a:xfrm>
        </p:spPr>
        <p:txBody>
          <a:bodyPr>
            <a:normAutofit fontScale="90000"/>
          </a:bodyPr>
          <a:p>
            <a:pPr algn="ctr"/>
            <a:r>
              <a:rPr lang="en-US" b="1" u="sng"/>
              <a:t>Plan</a:t>
            </a:r>
            <a:br>
              <a:rPr lang="en-US" b="1" u="sng"/>
            </a:br>
            <a:endParaRPr 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570" y="1941195"/>
            <a:ext cx="3348990" cy="4351655"/>
          </a:xfrm>
          <a:ln>
            <a:solidFill>
              <a:schemeClr val="accent1"/>
            </a:solidFill>
          </a:ln>
        </p:spPr>
        <p:txBody>
          <a:bodyPr>
            <a:normAutofit lnSpcReduction="20000"/>
          </a:bodyPr>
          <a:p>
            <a:pPr marL="514350" indent="-514350">
              <a:buAutoNum type="arabicPeriod"/>
            </a:pPr>
            <a:r>
              <a:rPr lang="en-US"/>
              <a:t>Create UI ppt with functions in callouts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Do HTML and CSS as fast as possible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Create all necessary functions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Finish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Spend time on CSS style optimization</a:t>
            </a:r>
            <a:endParaRPr lang="en-US"/>
          </a:p>
          <a:p>
            <a:pPr marL="514350" indent="-514350">
              <a:buAutoNum type="arabicPeriod"/>
            </a:pPr>
            <a:endParaRPr lang="en-US"/>
          </a:p>
          <a:p>
            <a:pPr marL="514350" indent="-514350">
              <a:buAutoNum type="arabicPeriod"/>
            </a:pPr>
            <a:endParaRPr lang="en-US"/>
          </a:p>
          <a:p>
            <a:pPr marL="514350" indent="-514350">
              <a:buAutoNum type="arabicPeriod"/>
            </a:pP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4421505" y="1941195"/>
            <a:ext cx="3348990" cy="435165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/>
              <a:t>API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Local Storage</a:t>
            </a:r>
            <a:endParaRPr lang="en-US"/>
          </a:p>
          <a:p>
            <a:pPr marL="514350" indent="-514350">
              <a:buAutoNum type="arabicPeriod"/>
            </a:pPr>
            <a:endParaRPr lang="en-US"/>
          </a:p>
          <a:p>
            <a:pPr marL="514350" indent="-514350">
              <a:buAutoNum type="arabicPeriod"/>
            </a:pPr>
            <a:endParaRPr lang="en-US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4404995" y="480695"/>
            <a:ext cx="33331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/>
              <a:t>Concepts to Learn</a:t>
            </a:r>
            <a:endParaRPr lang="en-US" b="1" u="sng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8219440" y="1941195"/>
            <a:ext cx="3348990" cy="435165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0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/>
              <a:t>play/pause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next song/ previous song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shuffle music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add music to queue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fast forward 5 secs and reverse too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search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filter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play playlist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8186420" y="480695"/>
            <a:ext cx="33331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/>
              <a:t>Functions to Learn</a:t>
            </a:r>
            <a:endParaRPr lang="en-US" b="1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Notes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Using modern libraries like particle JS, material UI</a:t>
            </a:r>
            <a:endParaRPr lang="en-US"/>
          </a:p>
          <a:p>
            <a:r>
              <a:rPr lang="en-US"/>
              <a:t>Minor animations over each component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38200" y="3350895"/>
            <a:ext cx="65278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https://stackoverflow.com/questions/33347806/regex-through-array-of-objects</a:t>
            </a:r>
            <a:endParaRPr lang="en-US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pPr algn="ctr"/>
            <a:r>
              <a:rPr lang="en-US"/>
              <a:t>Planner</a:t>
            </a:r>
            <a:endParaRPr lang="en-US"/>
          </a:p>
        </p:txBody>
      </p:sp>
      <p:pic>
        <p:nvPicPr>
          <p:cNvPr id="19" name="Content Placeholder 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0855" y="1325880"/>
            <a:ext cx="11671935" cy="4867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0"/>
            <a:ext cx="12192000" cy="944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876925"/>
            <a:ext cx="12037695" cy="98107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90500" y="114300"/>
            <a:ext cx="1402080" cy="7162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LOGO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230620" y="236220"/>
            <a:ext cx="5593080" cy="5943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Seacrch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1864995" y="236220"/>
            <a:ext cx="204216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Home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4048125" y="236220"/>
            <a:ext cx="204216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playlist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219710" y="1352550"/>
            <a:ext cx="2586990" cy="118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Songs</a:t>
            </a:r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3366770" y="1352550"/>
            <a:ext cx="2586990" cy="118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Songs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6562725" y="1352550"/>
            <a:ext cx="2586990" cy="118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Songs</a:t>
            </a:r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219710" y="2802255"/>
            <a:ext cx="2586990" cy="118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Songs</a:t>
            </a:r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3366770" y="2802255"/>
            <a:ext cx="2586990" cy="118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Songs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6562725" y="2802255"/>
            <a:ext cx="2586990" cy="118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Songs</a:t>
            </a:r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219710" y="4351020"/>
            <a:ext cx="2586990" cy="118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Songs</a:t>
            </a:r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3366770" y="4351020"/>
            <a:ext cx="2586990" cy="118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Songs</a:t>
            </a:r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6562725" y="4351020"/>
            <a:ext cx="2586990" cy="118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Songs</a:t>
            </a:r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9511665" y="1352550"/>
            <a:ext cx="2586990" cy="118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Songs</a:t>
            </a:r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9511665" y="2802255"/>
            <a:ext cx="2586990" cy="118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Songs</a:t>
            </a:r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9511665" y="4351020"/>
            <a:ext cx="2586990" cy="118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Songs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" name="Group 22"/>
          <p:cNvGrpSpPr/>
          <p:nvPr/>
        </p:nvGrpSpPr>
        <p:grpSpPr>
          <a:xfrm>
            <a:off x="1828165" y="0"/>
            <a:ext cx="9226550" cy="6079490"/>
            <a:chOff x="2905" y="754"/>
            <a:chExt cx="14530" cy="9574"/>
          </a:xfrm>
        </p:grpSpPr>
        <p:sp>
          <p:nvSpPr>
            <p:cNvPr id="4" name="Rounded Rectangle 3"/>
            <p:cNvSpPr/>
            <p:nvPr/>
          </p:nvSpPr>
          <p:spPr>
            <a:xfrm>
              <a:off x="2905" y="754"/>
              <a:ext cx="14530" cy="9574"/>
            </a:xfrm>
            <a:prstGeom prst="roundRect">
              <a:avLst>
                <a:gd name="adj" fmla="val 637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s 4"/>
            <p:cNvSpPr/>
            <p:nvPr/>
          </p:nvSpPr>
          <p:spPr>
            <a:xfrm>
              <a:off x="8120" y="1118"/>
              <a:ext cx="4697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Playlist</a:t>
              </a:r>
              <a:endParaRPr lang="en-US"/>
            </a:p>
          </p:txBody>
        </p:sp>
        <p:sp>
          <p:nvSpPr>
            <p:cNvPr id="6" name="Rectangles 5"/>
            <p:cNvSpPr/>
            <p:nvPr/>
          </p:nvSpPr>
          <p:spPr>
            <a:xfrm>
              <a:off x="4021" y="2597"/>
              <a:ext cx="4697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Songs</a:t>
              </a:r>
              <a:endParaRPr lang="en-US"/>
            </a:p>
          </p:txBody>
        </p:sp>
        <p:sp>
          <p:nvSpPr>
            <p:cNvPr id="7" name="Rectangles 6"/>
            <p:cNvSpPr/>
            <p:nvPr/>
          </p:nvSpPr>
          <p:spPr>
            <a:xfrm>
              <a:off x="11986" y="2597"/>
              <a:ext cx="4697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Songs</a:t>
              </a:r>
              <a:endParaRPr lang="en-US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4021" y="4024"/>
              <a:ext cx="4697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Songs</a:t>
              </a:r>
              <a:endParaRPr lang="en-US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11986" y="4024"/>
              <a:ext cx="4697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Songs</a:t>
              </a:r>
              <a:endParaRPr lang="en-US"/>
            </a:p>
          </p:txBody>
        </p:sp>
        <p:sp>
          <p:nvSpPr>
            <p:cNvPr id="13" name="Rectangles 12"/>
            <p:cNvSpPr/>
            <p:nvPr/>
          </p:nvSpPr>
          <p:spPr>
            <a:xfrm>
              <a:off x="4021" y="5503"/>
              <a:ext cx="4697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Songs</a:t>
              </a:r>
              <a:endParaRPr lang="en-US"/>
            </a:p>
          </p:txBody>
        </p:sp>
        <p:sp>
          <p:nvSpPr>
            <p:cNvPr id="14" name="Rectangles 13"/>
            <p:cNvSpPr/>
            <p:nvPr/>
          </p:nvSpPr>
          <p:spPr>
            <a:xfrm>
              <a:off x="11986" y="5503"/>
              <a:ext cx="4697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Songs</a:t>
              </a:r>
              <a:endParaRPr lang="en-US"/>
            </a:p>
          </p:txBody>
        </p:sp>
        <p:sp>
          <p:nvSpPr>
            <p:cNvPr id="15" name="Rectangles 14"/>
            <p:cNvSpPr/>
            <p:nvPr/>
          </p:nvSpPr>
          <p:spPr>
            <a:xfrm>
              <a:off x="4021" y="6930"/>
              <a:ext cx="4697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Songs</a:t>
              </a:r>
              <a:endParaRPr lang="en-US"/>
            </a:p>
          </p:txBody>
        </p:sp>
        <p:sp>
          <p:nvSpPr>
            <p:cNvPr id="16" name="Rectangles 15"/>
            <p:cNvSpPr/>
            <p:nvPr/>
          </p:nvSpPr>
          <p:spPr>
            <a:xfrm>
              <a:off x="11986" y="6930"/>
              <a:ext cx="4697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Songs</a:t>
              </a:r>
              <a:endParaRPr lang="en-US"/>
            </a:p>
          </p:txBody>
        </p:sp>
        <p:sp>
          <p:nvSpPr>
            <p:cNvPr id="17" name="Rectangles 16"/>
            <p:cNvSpPr/>
            <p:nvPr/>
          </p:nvSpPr>
          <p:spPr>
            <a:xfrm>
              <a:off x="4021" y="8305"/>
              <a:ext cx="4697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Songs</a:t>
              </a:r>
              <a:endParaRPr lang="en-US"/>
            </a:p>
          </p:txBody>
        </p:sp>
        <p:sp>
          <p:nvSpPr>
            <p:cNvPr id="18" name="Rectangles 17"/>
            <p:cNvSpPr/>
            <p:nvPr/>
          </p:nvSpPr>
          <p:spPr>
            <a:xfrm>
              <a:off x="11986" y="8305"/>
              <a:ext cx="4697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Songs</a:t>
              </a:r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5852" y="1118"/>
              <a:ext cx="831" cy="8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X</a:t>
              </a:r>
              <a:endParaRPr lang="en-US"/>
            </a:p>
          </p:txBody>
        </p:sp>
      </p:grpSp>
      <p:sp>
        <p:nvSpPr>
          <p:cNvPr id="22" name="Text Box 21"/>
          <p:cNvSpPr txBox="1"/>
          <p:nvPr/>
        </p:nvSpPr>
        <p:spPr>
          <a:xfrm>
            <a:off x="279400" y="1797050"/>
            <a:ext cx="560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Blur</a:t>
            </a:r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876925"/>
            <a:ext cx="12037695" cy="9810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5095"/>
            <a:ext cx="11981180" cy="6178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3199</Words>
  <Application>WPS Presentation</Application>
  <PresentationFormat>Widescreen</PresentationFormat>
  <Paragraphs>286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Project - Music Player</vt:lpstr>
      <vt:lpstr>List of Features to be made:</vt:lpstr>
      <vt:lpstr>PowerPoint 演示文稿</vt:lpstr>
      <vt:lpstr>Plan </vt:lpstr>
      <vt:lpstr>Notes</vt:lpstr>
      <vt:lpstr>Planner</vt:lpstr>
      <vt:lpstr>PowerPoint 演示文稿</vt:lpstr>
      <vt:lpstr>PowerPoint 演示文稿</vt:lpstr>
      <vt:lpstr>PowerPoint 演示文稿</vt:lpstr>
      <vt:lpstr>Logo</vt:lpstr>
      <vt:lpstr>Logo</vt:lpstr>
      <vt:lpstr>PowerPoint 演示文稿</vt:lpstr>
      <vt:lpstr>PowerPoint 演示文稿</vt:lpstr>
      <vt:lpstr>Plan</vt:lpstr>
      <vt:lpstr>PowerPoint 演示文稿</vt:lpstr>
      <vt:lpstr>PowerPoint 演示文稿</vt:lpstr>
      <vt:lpstr>PowerPoint 演示文稿</vt:lpstr>
      <vt:lpstr>PowerPoint 演示文稿</vt:lpstr>
      <vt:lpstr>Js plan</vt:lpstr>
      <vt:lpstr>PowerPoint 演示文稿</vt:lpstr>
      <vt:lpstr>Search</vt:lpstr>
      <vt:lpstr>NAPSTER - API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 Music Player</dc:title>
  <dc:creator>Wolverine</dc:creator>
  <cp:lastModifiedBy>Wolverine</cp:lastModifiedBy>
  <cp:revision>111</cp:revision>
  <dcterms:created xsi:type="dcterms:W3CDTF">2023-01-26T16:25:00Z</dcterms:created>
  <dcterms:modified xsi:type="dcterms:W3CDTF">2023-02-14T09:15:49Z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6334DB679A154DD4B04B6D2473492ACC</vt:lpwstr>
  </property>
  <property fmtid="{D5CDD505-2E9C-101B-9397-08002B2CF9AE}" pid="3" name="KSOProductBuildVer">
    <vt:lpwstr>1033-11.2.0.11440</vt:lpwstr>
  </property>
</Properties>
</file>