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25" y="0"/>
            <a:ext cx="12024575" cy="1545466"/>
          </a:xfrm>
        </p:spPr>
        <p:txBody>
          <a:bodyPr anchor="t">
            <a:normAutofit fontScale="90000"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                         Presentation ON</a:t>
            </a:r>
            <a:r>
              <a:rPr lang="en-US" sz="11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/>
            </a:r>
            <a:br>
              <a:rPr lang="en-US" sz="11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</a:b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Graphical password authentication system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4716" y="1429557"/>
            <a:ext cx="6400800" cy="1777284"/>
          </a:xfrm>
        </p:spPr>
        <p:txBody>
          <a:bodyPr anchor="ctr">
            <a:normAutofit fontScale="92500" lnSpcReduction="20000"/>
          </a:bodyPr>
          <a:lstStyle/>
          <a:p>
            <a:pPr algn="just"/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</a:t>
            </a:r>
            <a:r>
              <a:rPr lang="en-US" sz="2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  <a:p>
            <a:pPr algn="just"/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Bachelor  Engineering</a:t>
            </a:r>
          </a:p>
          <a:p>
            <a:pPr algn="just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    </a:t>
            </a:r>
            <a:r>
              <a:rPr lang="en-US" sz="2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  <a:p>
            <a:pPr algn="just"/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Information  Technology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12125" y="3206840"/>
            <a:ext cx="11423560" cy="2693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                                                    </a:t>
            </a:r>
          </a:p>
          <a:p>
            <a:r>
              <a:rPr lang="en-US" dirty="0" smtClean="0"/>
              <a:t>                                                                               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BY</a:t>
            </a: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          Prashil Raorane         Gautham Mudaliar          Abhishek Tukrul </a:t>
            </a:r>
          </a:p>
          <a:p>
            <a:r>
              <a:rPr lang="en-US" sz="2400" dirty="0" smtClean="0"/>
              <a:t>	</a:t>
            </a:r>
            <a:r>
              <a:rPr lang="en-US" dirty="0" smtClean="0"/>
              <a:t>	                                              </a:t>
            </a:r>
          </a:p>
          <a:p>
            <a:r>
              <a:rPr lang="en-US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Under The Guidance Of </a:t>
            </a: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			                                     </a:t>
            </a:r>
            <a:r>
              <a:rPr lang="en-US" sz="24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Prof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Ganesh (Taklya)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8034" y="5900047"/>
            <a:ext cx="10934164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                                                 Department      Of     Information       Technology</a:t>
            </a:r>
          </a:p>
          <a:p>
            <a:r>
              <a:rPr lang="en-US" dirty="0"/>
              <a:t>	</a:t>
            </a:r>
            <a:r>
              <a:rPr lang="en-US" dirty="0" smtClean="0"/>
              <a:t>						  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Shivajirao S Jhondhale College Of Engineering</a:t>
            </a:r>
          </a:p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                      Dombivli (East)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4425"/>
            <a:ext cx="11977352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What Is Graphical </a:t>
            </a:r>
            <a:br>
              <a:rPr lang="en-US" sz="44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</a:br>
            <a:r>
              <a:rPr lang="en-US" sz="44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Authentication system ?</a:t>
            </a:r>
            <a:endParaRPr lang="en-US" sz="44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22" y="1600200"/>
            <a:ext cx="8534400" cy="492938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 Graphical  Password  Is  an  Authentication  System  that  works   by  having  the  user  select  from  images  in  specific  order  ,  presented  in  a  Graphical  User  Interface ( GUI).</a:t>
            </a:r>
          </a:p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 graphical  password  is  easier  than  a  text-based  password  for  most  people  to  </a:t>
            </a:r>
            <a:r>
              <a:rPr lang="en-US" dirty="0">
                <a:solidFill>
                  <a:schemeClr val="bg1"/>
                </a:solidFill>
              </a:rPr>
              <a:t>remember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Graphical </a:t>
            </a:r>
            <a:r>
              <a:rPr lang="en-US" dirty="0" smtClean="0">
                <a:solidFill>
                  <a:schemeClr val="bg1"/>
                </a:solidFill>
              </a:rPr>
              <a:t> passwords  may  offer  better  security  than  text-based   passwords   because  many  people , 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smtClean="0">
                <a:solidFill>
                  <a:schemeClr val="bg1"/>
                </a:solidFill>
              </a:rPr>
              <a:t> an  attempt  to </a:t>
            </a:r>
            <a:r>
              <a:rPr lang="en-US" dirty="0">
                <a:solidFill>
                  <a:schemeClr val="bg1"/>
                </a:solidFill>
              </a:rPr>
              <a:t>memorize </a:t>
            </a:r>
            <a:r>
              <a:rPr lang="en-US" dirty="0" smtClean="0">
                <a:solidFill>
                  <a:schemeClr val="bg1"/>
                </a:solidFill>
              </a:rPr>
              <a:t> text-based  passwords ,  use  plain  words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A  Dictionary  search  can  often  hit  </a:t>
            </a:r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smtClean="0">
                <a:solidFill>
                  <a:schemeClr val="bg1"/>
                </a:solidFill>
              </a:rPr>
              <a:t> a  password  and  allow  a  hacker  to  gain  </a:t>
            </a:r>
            <a:r>
              <a:rPr lang="en-US" dirty="0">
                <a:solidFill>
                  <a:schemeClr val="bg1"/>
                </a:solidFill>
              </a:rPr>
              <a:t>entry </a:t>
            </a:r>
            <a:r>
              <a:rPr lang="en-US" dirty="0" smtClean="0">
                <a:solidFill>
                  <a:schemeClr val="bg1"/>
                </a:solidFill>
              </a:rPr>
              <a:t> into  a  system  in  </a:t>
            </a:r>
            <a:r>
              <a:rPr lang="en-US" dirty="0">
                <a:solidFill>
                  <a:schemeClr val="bg1"/>
                </a:solidFill>
              </a:rPr>
              <a:t>seconds.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50183"/>
            <a:ext cx="10327225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Methods Of Authentication</a:t>
            </a:r>
            <a:endParaRPr lang="en-US" sz="44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623" y="1996225"/>
            <a:ext cx="8534400" cy="4146521"/>
          </a:xfrm>
        </p:spPr>
        <p:txBody>
          <a:bodyPr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1.Token Based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Based On Something You possess.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2. Biometric Based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System 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hich recognizes humans based on                   physical  traits.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3. Knowledge Based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Based on Something You Know.</a:t>
            </a:r>
          </a:p>
          <a:p>
            <a:pPr marL="0" indent="0" algn="ctr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2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58" y="327456"/>
            <a:ext cx="9193883" cy="1507067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How Security Systems Works ?</a:t>
            </a:r>
            <a:endParaRPr lang="en-US" sz="48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728" y="2488842"/>
            <a:ext cx="8534400" cy="3615267"/>
          </a:xfrm>
        </p:spPr>
        <p:txBody>
          <a:bodyPr/>
          <a:lstStyle/>
          <a:p>
            <a:r>
              <a:rPr lang="en-US" sz="3300" dirty="0" smtClean="0">
                <a:solidFill>
                  <a:schemeClr val="bg1"/>
                </a:solidFill>
                <a:latin typeface="+mj-lt"/>
              </a:rPr>
              <a:t>Identification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Identify The User.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Authentication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User Supplies The Proof of his/her Identity.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Authorization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User Can Access The Resource.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896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31" y="1194515"/>
            <a:ext cx="5550795" cy="5663485"/>
          </a:xfrm>
        </p:spPr>
      </p:pic>
    </p:spTree>
    <p:extLst>
      <p:ext uri="{BB962C8B-B14F-4D97-AF65-F5344CB8AC3E}">
        <p14:creationId xmlns:p14="http://schemas.microsoft.com/office/powerpoint/2010/main" val="11672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9828"/>
            <a:ext cx="8534400" cy="115194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Framework Used </a:t>
            </a:r>
            <a:endParaRPr lang="en-US" sz="44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136321"/>
            <a:ext cx="8534400" cy="901044"/>
          </a:xfrm>
        </p:spPr>
        <p:txBody>
          <a:bodyPr>
            <a:normAutofit/>
          </a:bodyPr>
          <a:lstStyle/>
          <a:p>
            <a:r>
              <a:rPr lang="en-US" sz="3300" dirty="0" smtClean="0">
                <a:solidFill>
                  <a:schemeClr val="bg1"/>
                </a:solidFill>
              </a:rPr>
              <a:t>Visual Studio Code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4212" y="2413953"/>
            <a:ext cx="8534400" cy="7358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Technology Used </a:t>
            </a:r>
            <a:endParaRPr lang="en-US" sz="44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4212" y="3314757"/>
            <a:ext cx="8534400" cy="23777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 smtClean="0">
                <a:solidFill>
                  <a:schemeClr val="bg1"/>
                </a:solidFill>
              </a:rPr>
              <a:t>Hypertext Preprocessor (PHP)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My SQL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JavaScript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Hypertext Markup Language(HTML)</a:t>
            </a:r>
          </a:p>
          <a:p>
            <a:r>
              <a:rPr lang="en-US" sz="3300" dirty="0" smtClean="0">
                <a:solidFill>
                  <a:schemeClr val="bg1"/>
                </a:solidFill>
              </a:rPr>
              <a:t>XAMP</a:t>
            </a:r>
            <a:endParaRPr lang="en-US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548</TotalTime>
  <Words>181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Arial Rounded MT Bold</vt:lpstr>
      <vt:lpstr>Bahnschrift</vt:lpstr>
      <vt:lpstr>Century Gothic</vt:lpstr>
      <vt:lpstr>Wingdings 3</vt:lpstr>
      <vt:lpstr>Slice</vt:lpstr>
      <vt:lpstr>                         Presentation ON Graphical password authentication system</vt:lpstr>
      <vt:lpstr>What Is Graphical  Authentication system ?</vt:lpstr>
      <vt:lpstr>Methods Of Authentication</vt:lpstr>
      <vt:lpstr>How Security Systems Works ?</vt:lpstr>
      <vt:lpstr>PowerPoint Presentation</vt:lpstr>
      <vt:lpstr>Framework Used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Graphical password authentication system</dc:title>
  <dc:creator>Pranay Salunkhe</dc:creator>
  <cp:lastModifiedBy>Pranay Salunkhe</cp:lastModifiedBy>
  <cp:revision>22</cp:revision>
  <dcterms:created xsi:type="dcterms:W3CDTF">2019-09-28T12:28:28Z</dcterms:created>
  <dcterms:modified xsi:type="dcterms:W3CDTF">2019-09-30T07:27:37Z</dcterms:modified>
</cp:coreProperties>
</file>