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551913"/>
    <a:srgbClr val="84281E"/>
    <a:srgbClr val="EA6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EF1827-689B-40DA-BD38-5E2BC1CBD398}"/>
              </a:ext>
            </a:extLst>
          </p:cNvPr>
          <p:cNvSpPr/>
          <p:nvPr userDrawn="1"/>
        </p:nvSpPr>
        <p:spPr>
          <a:xfrm>
            <a:off x="-6220" y="0"/>
            <a:ext cx="12192000" cy="6858000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38B288-638C-4DA0-AE5E-F9BAA5B7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760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>
            <a:lvl1pPr algn="ctr">
              <a:defRPr sz="6000">
                <a:solidFill>
                  <a:srgbClr val="551913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709C1C-9B54-4FEE-B5D1-0DEF24DD7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5460"/>
            <a:ext cx="9144000" cy="708433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rgbClr val="551913"/>
                </a:solidFill>
                <a:latin typeface="Montserrat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E42706-585A-4B04-8B45-2A583403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rgbClr val="551913"/>
                </a:solidFill>
                <a:latin typeface="Montserrat ExtraLight" panose="00000300000000000000" pitchFamily="2" charset="0"/>
              </a:defRPr>
            </a:lvl1pPr>
          </a:lstStyle>
          <a:p>
            <a:fld id="{2EA4D641-4AF5-4652-AEAA-53095F5C2C81}" type="datetimeFigureOut">
              <a:rPr lang="fr-FR" smtClean="0"/>
              <a:pPr/>
              <a:t>17/01/2018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DC0F3-E311-4180-A876-6CBCAD9F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551913"/>
                </a:solidFill>
                <a:latin typeface="Montserrat ExtraLight" panose="00000300000000000000" pitchFamily="2" charset="0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0C1D66-73CC-4D54-96AF-43BF4F41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51913"/>
                </a:solidFill>
                <a:latin typeface="Montserrat ExtraLight" panose="00000300000000000000" pitchFamily="2" charset="0"/>
              </a:defRPr>
            </a:lvl1pPr>
          </a:lstStyle>
          <a:p>
            <a:fld id="{C9E13EA3-2C5D-46C4-8D9E-0383AF77774B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1C3BEB1-A4F8-4A1B-8DCF-0D2B38A8CF94}"/>
              </a:ext>
            </a:extLst>
          </p:cNvPr>
          <p:cNvCxnSpPr>
            <a:cxnSpLocks/>
          </p:cNvCxnSpPr>
          <p:nvPr userDrawn="1"/>
        </p:nvCxnSpPr>
        <p:spPr>
          <a:xfrm>
            <a:off x="1524000" y="1016726"/>
            <a:ext cx="9144000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BA37671-3E58-4406-8BFA-54721675ABF3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02038"/>
            <a:ext cx="9144000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25D32C4D-4145-4568-A953-944AA479DC84}"/>
              </a:ext>
            </a:extLst>
          </p:cNvPr>
          <p:cNvCxnSpPr>
            <a:cxnSpLocks/>
          </p:cNvCxnSpPr>
          <p:nvPr userDrawn="1"/>
        </p:nvCxnSpPr>
        <p:spPr>
          <a:xfrm>
            <a:off x="5261610" y="4533893"/>
            <a:ext cx="16687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ous-titre 2">
            <a:extLst>
              <a:ext uri="{FF2B5EF4-FFF2-40B4-BE49-F238E27FC236}">
                <a16:creationId xmlns:a16="http://schemas.microsoft.com/office/drawing/2014/main" id="{226F2E9B-52D5-45BF-B209-F9A6EC17603F}"/>
              </a:ext>
            </a:extLst>
          </p:cNvPr>
          <p:cNvSpPr txBox="1">
            <a:spLocks/>
          </p:cNvSpPr>
          <p:nvPr userDrawn="1"/>
        </p:nvSpPr>
        <p:spPr>
          <a:xfrm>
            <a:off x="1517780" y="4544694"/>
            <a:ext cx="9144000" cy="70843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5191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655944B7-C0C4-4DCD-B73A-1B76515E6B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7650" y="4545013"/>
            <a:ext cx="9144000" cy="6969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rgbClr val="551913"/>
                </a:solidFill>
                <a:latin typeface="Montserrat" panose="00000500000000000000" pitchFamily="2" charset="0"/>
              </a:defRPr>
            </a:lvl1pPr>
            <a:lvl2pPr>
              <a:defRPr>
                <a:solidFill>
                  <a:srgbClr val="551913"/>
                </a:solidFill>
                <a:latin typeface="Montserrat" panose="00000500000000000000" pitchFamily="2" charset="0"/>
              </a:defRPr>
            </a:lvl2pPr>
            <a:lvl3pPr>
              <a:defRPr>
                <a:solidFill>
                  <a:srgbClr val="551913"/>
                </a:solidFill>
                <a:latin typeface="Montserrat" panose="00000500000000000000" pitchFamily="2" charset="0"/>
              </a:defRPr>
            </a:lvl3pPr>
            <a:lvl4pPr>
              <a:defRPr>
                <a:solidFill>
                  <a:srgbClr val="551913"/>
                </a:solidFill>
                <a:latin typeface="Montserrat" panose="00000500000000000000" pitchFamily="2" charset="0"/>
              </a:defRPr>
            </a:lvl4pPr>
            <a:lvl5pPr>
              <a:defRPr>
                <a:solidFill>
                  <a:srgbClr val="551913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 dirty="0"/>
              <a:t>Cliquez pour ajouter vos noms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6A276677-F317-45D1-B1E6-1142BA57E9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74" y="303775"/>
            <a:ext cx="356052" cy="40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0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75AA0C-7B6A-498F-8438-79464E4A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A4E2041-D2B6-44CA-95BC-B4009F335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19010E-664D-4F72-96E8-3072A67BC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43D3FA-3894-4C62-B013-F80A480E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41-4AF5-4652-AEAA-53095F5C2C81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15F003-AD41-4FA9-B9E5-514F96FA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D40B80-9C80-4066-BF76-744C15BD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EA3-2C5D-46C4-8D9E-0383AF777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86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2D43-C091-4458-A6F9-275E2FA7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9529C5-8290-47DC-8A1C-8A8C6CE09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D79684-8BFA-4B96-A58A-7D8A7783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41-4AF5-4652-AEAA-53095F5C2C81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8B17A0-73F0-447C-B96A-A2A404AA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89814-6512-4A71-A1C9-CC255A9B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EA3-2C5D-46C4-8D9E-0383AF777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01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747B49-F212-4D95-8F6C-968B98C8C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87A703-654D-4C71-8F6F-F1AC1CBE0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11C9C1-7056-444C-8221-861104BF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41-4AF5-4652-AEAA-53095F5C2C81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3A1F29-390A-411D-8C38-0DC1B63E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CDE337-B59B-4874-908A-47E04B3F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EA3-2C5D-46C4-8D9E-0383AF777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02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90309C-9EC9-4EFC-8BF9-D938726D766A}"/>
              </a:ext>
            </a:extLst>
          </p:cNvPr>
          <p:cNvSpPr/>
          <p:nvPr userDrawn="1"/>
        </p:nvSpPr>
        <p:spPr>
          <a:xfrm>
            <a:off x="0" y="0"/>
            <a:ext cx="4114800" cy="6858000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C65C92-9668-4F7C-AE0A-1121723A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41-4AF5-4652-AEAA-53095F5C2C81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744E09-8E3D-418C-B08C-F8FB674C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362CAF-2D6D-4CA0-8E4A-FE44C242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EA3-2C5D-46C4-8D9E-0383AF77774B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29CF407-35D9-4470-881F-5EB2C5BCFD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16562"/>
            <a:ext cx="761999" cy="59826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A41D2C8-6E94-4E8B-94B9-9350244B6126}"/>
              </a:ext>
            </a:extLst>
          </p:cNvPr>
          <p:cNvSpPr txBox="1"/>
          <p:nvPr userDrawn="1"/>
        </p:nvSpPr>
        <p:spPr>
          <a:xfrm>
            <a:off x="-38100" y="0"/>
            <a:ext cx="4114800" cy="6858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fr-FR" sz="3600" dirty="0">
                <a:solidFill>
                  <a:srgbClr val="551913"/>
                </a:solidFill>
                <a:latin typeface="Montserrat SemiBold" panose="00000700000000000000" pitchFamily="2" charset="0"/>
              </a:rPr>
              <a:t>SOMMAIRE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558B2282-B8C7-4FB9-AD6A-8557894110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00550" y="238125"/>
            <a:ext cx="7505700" cy="5886450"/>
          </a:xfrm>
        </p:spPr>
        <p:txBody>
          <a:bodyPr anchor="ctr" anchorCtr="0"/>
          <a:lstStyle>
            <a:lvl1pPr marL="571500" indent="-571500">
              <a:buClr>
                <a:srgbClr val="551913"/>
              </a:buClr>
              <a:buFont typeface="Courier New" panose="02070309020205020404" pitchFamily="49" charset="0"/>
              <a:buChar char="o"/>
              <a:defRPr>
                <a:solidFill>
                  <a:srgbClr val="551913"/>
                </a:solidFill>
                <a:latin typeface="Montserrat" panose="00000500000000000000" pitchFamily="2" charset="0"/>
              </a:defRPr>
            </a:lvl1pPr>
            <a:lvl2pPr marL="971550" indent="-514350">
              <a:buClr>
                <a:srgbClr val="551913"/>
              </a:buClr>
              <a:buFont typeface="Courier New" panose="02070309020205020404" pitchFamily="49" charset="0"/>
              <a:buChar char="o"/>
              <a:defRPr>
                <a:solidFill>
                  <a:srgbClr val="551913"/>
                </a:solidFill>
                <a:latin typeface="Montserrat" panose="00000500000000000000" pitchFamily="2" charset="0"/>
              </a:defRPr>
            </a:lvl2pPr>
            <a:lvl3pPr marL="1428750" indent="-514350">
              <a:buClr>
                <a:srgbClr val="551913"/>
              </a:buClr>
              <a:buFont typeface="Courier New" panose="02070309020205020404" pitchFamily="49" charset="0"/>
              <a:buChar char="o"/>
              <a:defRPr>
                <a:solidFill>
                  <a:srgbClr val="551913"/>
                </a:solidFill>
                <a:latin typeface="Montserrat" panose="00000500000000000000" pitchFamily="2" charset="0"/>
              </a:defRPr>
            </a:lvl3pPr>
            <a:lvl4pPr marL="1771650" indent="-400050">
              <a:buClr>
                <a:srgbClr val="551913"/>
              </a:buClr>
              <a:buFont typeface="Courier New" panose="02070309020205020404" pitchFamily="49" charset="0"/>
              <a:buChar char="o"/>
              <a:defRPr>
                <a:solidFill>
                  <a:srgbClr val="551913"/>
                </a:solidFill>
                <a:latin typeface="Montserrat" panose="00000500000000000000" pitchFamily="2" charset="0"/>
              </a:defRPr>
            </a:lvl4pPr>
            <a:lvl5pPr marL="2228850" indent="-400050">
              <a:buClr>
                <a:srgbClr val="551913"/>
              </a:buClr>
              <a:buFont typeface="Courier New" panose="02070309020205020404" pitchFamily="49" charset="0"/>
              <a:buChar char="o"/>
              <a:defRPr>
                <a:solidFill>
                  <a:srgbClr val="551913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fr-FR" dirty="0"/>
              <a:t>Ajoutez les parties de votre présentation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37364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20495-93C8-4399-B916-E4B355834535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78CC14-F714-4EAC-B532-B7754C093416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D404A5-4B36-4780-9CDF-8ADBF803E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690689"/>
          </a:xfrm>
        </p:spPr>
        <p:txBody>
          <a:bodyPr/>
          <a:lstStyle>
            <a:lvl1pPr>
              <a:defRPr>
                <a:solidFill>
                  <a:srgbClr val="551913"/>
                </a:solidFill>
                <a:latin typeface="Montserrat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7204C0-08BF-4AD1-B739-536DA869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51913"/>
                </a:solidFill>
                <a:latin typeface="Montserrat ExtraLight" panose="00000300000000000000" pitchFamily="2" charset="0"/>
              </a:defRPr>
            </a:lvl1pPr>
            <a:lvl2pPr>
              <a:defRPr>
                <a:solidFill>
                  <a:srgbClr val="551913"/>
                </a:solidFill>
                <a:latin typeface="Montserrat ExtraLight" panose="00000300000000000000" pitchFamily="2" charset="0"/>
              </a:defRPr>
            </a:lvl2pPr>
            <a:lvl3pPr>
              <a:defRPr>
                <a:solidFill>
                  <a:srgbClr val="551913"/>
                </a:solidFill>
                <a:latin typeface="Montserrat ExtraLight" panose="00000300000000000000" pitchFamily="2" charset="0"/>
              </a:defRPr>
            </a:lvl3pPr>
            <a:lvl4pPr>
              <a:defRPr>
                <a:solidFill>
                  <a:srgbClr val="551913"/>
                </a:solidFill>
                <a:latin typeface="Montserrat ExtraLight" panose="00000300000000000000" pitchFamily="2" charset="0"/>
              </a:defRPr>
            </a:lvl4pPr>
            <a:lvl5pPr>
              <a:defRPr>
                <a:solidFill>
                  <a:srgbClr val="551913"/>
                </a:solidFill>
                <a:latin typeface="Montserrat ExtraLight" panose="000003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5F8B9F-697E-49AF-B595-A59F0A84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51913"/>
                </a:solidFill>
                <a:latin typeface="Montserrat ExtraLight" panose="00000300000000000000" pitchFamily="2" charset="0"/>
              </a:defRPr>
            </a:lvl1pPr>
          </a:lstStyle>
          <a:p>
            <a:fld id="{2EA4D641-4AF5-4652-AEAA-53095F5C2C81}" type="datetimeFigureOut">
              <a:rPr lang="fr-FR" smtClean="0"/>
              <a:pPr/>
              <a:t>17/01/2018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A53352-186D-4A88-B665-7F3CB654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51913"/>
                </a:solidFill>
                <a:latin typeface="Montserrat ExtraLight" panose="00000300000000000000" pitchFamily="2" charset="0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6E3184-C1A6-4DDF-9C74-E9C23FFE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51913"/>
                </a:solidFill>
                <a:latin typeface="Montserrat ExtraLight" panose="00000300000000000000" pitchFamily="2" charset="0"/>
              </a:defRPr>
            </a:lvl1pPr>
          </a:lstStyle>
          <a:p>
            <a:fld id="{C9E13EA3-2C5D-46C4-8D9E-0383AF77774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50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E4AB0-9D2D-4D44-AEFE-2EA83EC4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814F96-546D-49F4-AB02-9AEB02792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8A5BE0-AD59-4816-902F-9E7F1A0B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41-4AF5-4652-AEAA-53095F5C2C81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465E61-5F00-481D-8F66-59AD07A7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2AECB2-002E-48EA-A292-2BFC9A17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EA3-2C5D-46C4-8D9E-0383AF777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83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84988-CFBD-4C13-880D-02CC994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C66EFD-2C48-4CD8-B67C-BDFFBCD5D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6C8B68-7062-4221-A5D2-ACA079B36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5D547B-B289-4064-A4A6-03C8506D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41-4AF5-4652-AEAA-53095F5C2C81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98CB85-6C35-4017-B138-10031546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CA1BFF-96FB-4D7A-B70A-E9BE2F4D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EA3-2C5D-46C4-8D9E-0383AF777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10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1898A-666E-4829-AFBA-10C07BCD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7F5110-0C31-4D00-A0AF-EF91160F3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E4DA37-968B-4CDE-BDB1-27AB31B3F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C42345-D0F4-40FE-B76A-A7463D054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09BCFC-D2A3-4C01-834D-B01149A94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DC06D1-645D-4F1C-94FB-839E6750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41-4AF5-4652-AEAA-53095F5C2C81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289D80-ACA0-4154-8C52-906A7E3D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634888-BEE9-4C74-8F95-DE1E9F63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EA3-2C5D-46C4-8D9E-0383AF777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39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F2FF6D-BCE4-4D94-9CF7-89E312E9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5EF1000-6F80-444E-8EA6-2B08D412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41-4AF5-4652-AEAA-53095F5C2C81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56C572-64F6-462F-B907-AE3BBAEC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FE08EE-EC02-4CDC-9B35-E9AA0EA3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EA3-2C5D-46C4-8D9E-0383AF777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51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478F4F-BF43-4810-98E8-C5C7A92E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41-4AF5-4652-AEAA-53095F5C2C81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2FF2A8-40DC-49D6-BC98-0FDC674C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5A4F8E-A480-4B17-BF85-51F3BC4B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EA3-2C5D-46C4-8D9E-0383AF777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63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34A8B-9AA0-4C4D-997C-731EECF0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B87D8-D5D6-4AE6-B39A-F5BE842EC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0E8B04-C2F2-4ABB-9C8A-CAFC34550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2AD699-70F3-4D7D-8F7F-8AEF1D95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41-4AF5-4652-AEAA-53095F5C2C81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FEC21E-028E-438A-BA8F-93D1B256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8F0185-F837-47DA-A248-C887169E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EA3-2C5D-46C4-8D9E-0383AF777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92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3CEC2B-247E-4CDC-A6C0-BB1FC1D8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F0BEB4-BBF4-4B80-883D-249457ED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075EEE-E0E5-410A-87C1-C32D4625D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4D641-4AF5-4652-AEAA-53095F5C2C81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E54220-0302-4305-9972-56381B748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67EE00-40A1-4FD3-BAA1-D818E38A4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13EA3-2C5D-46C4-8D9E-0383AF777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6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2E055B-0690-4C15-B2E4-9C3A9AC9D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2A : GWAP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EE2AEC-DF6E-491B-A257-D1370816F3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SOUTENANCE INTERMEDIAIRE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3C5B43-C618-4C1E-A822-1720A6D20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CHEIKH SIDIA – GAUTIER – PANISSET </a:t>
            </a:r>
          </a:p>
        </p:txBody>
      </p:sp>
    </p:spTree>
    <p:extLst>
      <p:ext uri="{BB962C8B-B14F-4D97-AF65-F5344CB8AC3E}">
        <p14:creationId xmlns:p14="http://schemas.microsoft.com/office/powerpoint/2010/main" val="230493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2C155EA-D281-42B4-B81D-9F8CE5D4F5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57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91E79-56CE-437F-AB57-A7223B71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90692C-75ED-487C-9623-6CEE43BB2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433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C95E7-9FFD-420A-B94C-49A295FB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A015F8-B9EE-4435-9ADA-35F2A82B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05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F66D3-C05E-460A-AA5F-69C1B1FD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AD39D-DD47-4CD9-98C6-400CBF96B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93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D0C6A-FE95-4A05-BD1E-78665235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ACTUEL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5F6128-209D-44FD-97A4-6781755F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15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59351-8511-49A8-9426-3ED1F829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687050" cy="1690689"/>
          </a:xfrm>
        </p:spPr>
        <p:txBody>
          <a:bodyPr/>
          <a:lstStyle/>
          <a:p>
            <a:r>
              <a:rPr lang="fr-FR" dirty="0"/>
              <a:t>COMMENT AVONS-NOUS TRAVAILLE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4402AC-EBE6-417C-AFEA-3654A699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7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F086A-6F93-4D59-9D34-224C4B5D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LA SUITE…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41BE1-5341-400D-912F-25DE503CE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6506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25</Words>
  <Application>Microsoft Office PowerPoint</Application>
  <PresentationFormat>Grand écran</PresentationFormat>
  <Paragraphs>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Montserrat</vt:lpstr>
      <vt:lpstr>Montserrat ExtraLight</vt:lpstr>
      <vt:lpstr>Montserrat SemiBold</vt:lpstr>
      <vt:lpstr>Thème Office</vt:lpstr>
      <vt:lpstr>PROJET 2A : GWAP </vt:lpstr>
      <vt:lpstr>Présentation PowerPoint</vt:lpstr>
      <vt:lpstr>CONTEXTUALISATION</vt:lpstr>
      <vt:lpstr>NOTRE PROJET</vt:lpstr>
      <vt:lpstr>OBJECTIFS</vt:lpstr>
      <vt:lpstr>ETAT ACTUEL</vt:lpstr>
      <vt:lpstr>COMMENT AVONS-NOUS TRAVAILLE</vt:lpstr>
      <vt:lpstr>POUR LA SUITE…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Gauthier</dc:creator>
  <cp:lastModifiedBy>Gauthier</cp:lastModifiedBy>
  <cp:revision>17</cp:revision>
  <dcterms:created xsi:type="dcterms:W3CDTF">2018-01-17T11:48:03Z</dcterms:created>
  <dcterms:modified xsi:type="dcterms:W3CDTF">2018-01-17T13:42:45Z</dcterms:modified>
</cp:coreProperties>
</file>