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53"/>
    <a:srgbClr val="551913"/>
    <a:srgbClr val="84281E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EF1827-689B-40DA-BD38-5E2BC1CBD398}"/>
              </a:ext>
            </a:extLst>
          </p:cNvPr>
          <p:cNvSpPr/>
          <p:nvPr userDrawn="1"/>
        </p:nvSpPr>
        <p:spPr>
          <a:xfrm>
            <a:off x="-6220" y="0"/>
            <a:ext cx="12192000" cy="685800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38B288-638C-4DA0-AE5E-F9BAA5B7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60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algn="ctr">
              <a:defRPr sz="6000">
                <a:solidFill>
                  <a:srgbClr val="551913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709C1C-9B54-4FEE-B5D1-0DEF24DD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460"/>
            <a:ext cx="9144000" cy="708433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rgbClr val="551913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42706-585A-4B04-8B45-2A583403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2EA4D641-4AF5-4652-AEAA-53095F5C2C81}" type="datetimeFigureOut">
              <a:rPr lang="fr-FR" smtClean="0"/>
              <a:pPr/>
              <a:t>18/01/2018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DC0F3-E311-4180-A876-6CBCAD9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C1D66-73CC-4D54-96AF-43BF4F41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C9E13EA3-2C5D-46C4-8D9E-0383AF77774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1C3BEB1-A4F8-4A1B-8DCF-0D2B38A8CF9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1016726"/>
            <a:ext cx="914400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BA37671-3E58-4406-8BFA-54721675ABF3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02038"/>
            <a:ext cx="914400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5D32C4D-4145-4568-A953-944AA479DC84}"/>
              </a:ext>
            </a:extLst>
          </p:cNvPr>
          <p:cNvCxnSpPr>
            <a:cxnSpLocks/>
          </p:cNvCxnSpPr>
          <p:nvPr userDrawn="1"/>
        </p:nvCxnSpPr>
        <p:spPr>
          <a:xfrm>
            <a:off x="5261610" y="4533893"/>
            <a:ext cx="1668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226F2E9B-52D5-45BF-B209-F9A6EC17603F}"/>
              </a:ext>
            </a:extLst>
          </p:cNvPr>
          <p:cNvSpPr txBox="1">
            <a:spLocks/>
          </p:cNvSpPr>
          <p:nvPr userDrawn="1"/>
        </p:nvSpPr>
        <p:spPr>
          <a:xfrm>
            <a:off x="1517780" y="4544694"/>
            <a:ext cx="9144000" cy="7084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5191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55944B7-C0C4-4DCD-B73A-1B76515E6B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650" y="4545013"/>
            <a:ext cx="9144000" cy="6969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rgbClr val="551913"/>
                </a:solidFill>
                <a:latin typeface="Montserrat" panose="00000500000000000000" pitchFamily="2" charset="0"/>
              </a:defRPr>
            </a:lvl1pPr>
            <a:lvl2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 dirty="0"/>
              <a:t>Cliquez pour ajouter vos noms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A276677-F317-45D1-B1E6-1142BA57E9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74" y="303775"/>
            <a:ext cx="356052" cy="4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5AA0C-7B6A-498F-8438-79464E4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4E2041-D2B6-44CA-95BC-B4009F335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19010E-664D-4F72-96E8-3072A67B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3D3FA-3894-4C62-B013-F80A480E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5F003-AD41-4FA9-B9E5-514F96FA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D40B80-9C80-4066-BF76-744C15BD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8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2D43-C091-4458-A6F9-275E2FA7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9529C5-8290-47DC-8A1C-8A8C6CE09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D79684-8BFA-4B96-A58A-7D8A7783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8B17A0-73F0-447C-B96A-A2A404AA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89814-6512-4A71-A1C9-CC255A9B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747B49-F212-4D95-8F6C-968B98C8C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87A703-654D-4C71-8F6F-F1AC1CBE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1C9C1-7056-444C-8221-861104BF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A1F29-390A-411D-8C38-0DC1B63E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DE337-B59B-4874-908A-47E04B3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0309C-9EC9-4EFC-8BF9-D938726D766A}"/>
              </a:ext>
            </a:extLst>
          </p:cNvPr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65C92-9668-4F7C-AE0A-1121723A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744E09-8E3D-418C-B08C-F8FB674C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62CAF-2D6D-4CA0-8E4A-FE44C242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9CF407-35D9-4470-881F-5EB2C5BCFD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6562"/>
            <a:ext cx="761999" cy="5982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41D2C8-6E94-4E8B-94B9-9350244B6126}"/>
              </a:ext>
            </a:extLst>
          </p:cNvPr>
          <p:cNvSpPr txBox="1"/>
          <p:nvPr userDrawn="1"/>
        </p:nvSpPr>
        <p:spPr>
          <a:xfrm>
            <a:off x="-38100" y="0"/>
            <a:ext cx="4114800" cy="685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fr-FR" sz="3600" dirty="0">
                <a:solidFill>
                  <a:srgbClr val="551913"/>
                </a:solidFill>
                <a:latin typeface="Montserrat SemiBold" panose="00000700000000000000" pitchFamily="2" charset="0"/>
              </a:rPr>
              <a:t>SOMMAIRE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58B2282-B8C7-4FB9-AD6A-855789411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50" y="238125"/>
            <a:ext cx="7505700" cy="5886450"/>
          </a:xfrm>
        </p:spPr>
        <p:txBody>
          <a:bodyPr anchor="ctr" anchorCtr="0"/>
          <a:lstStyle>
            <a:lvl1pPr marL="571500" indent="-57150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1pPr>
            <a:lvl2pPr marL="971550" indent="-5143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2pPr>
            <a:lvl3pPr marL="1428750" indent="-5143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3pPr>
            <a:lvl4pPr marL="1771650" indent="-4000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4pPr>
            <a:lvl5pPr marL="2228850" indent="-4000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 dirty="0"/>
              <a:t>Ajoutez les parties de votre présentation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7364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20495-93C8-4399-B916-E4B355834535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8CC14-F714-4EAC-B532-B7754C09341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D404A5-4B36-4780-9CDF-8ADBF803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690689"/>
          </a:xfrm>
        </p:spPr>
        <p:txBody>
          <a:bodyPr/>
          <a:lstStyle>
            <a:lvl1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204C0-08BF-4AD1-B739-536DA869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  <a:lvl2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2pPr>
            <a:lvl3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3pPr>
            <a:lvl4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4pPr>
            <a:lvl5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F8B9F-697E-49AF-B595-A59F0A84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2EA4D641-4AF5-4652-AEAA-53095F5C2C81}" type="datetimeFigureOut">
              <a:rPr lang="fr-FR" smtClean="0"/>
              <a:pPr/>
              <a:t>18/01/2018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53352-186D-4A88-B665-7F3CB654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E3184-C1A6-4DDF-9C74-E9C23FF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C9E13EA3-2C5D-46C4-8D9E-0383AF77774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5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E4AB0-9D2D-4D44-AEFE-2EA83EC4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14F96-546D-49F4-AB02-9AEB0279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A5BE0-AD59-4816-902F-9E7F1A0B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65E61-5F00-481D-8F66-59AD07A7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2AECB2-002E-48EA-A292-2BFC9A17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84988-CFBD-4C13-880D-02CC99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66EFD-2C48-4CD8-B67C-BDFFBCD5D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6C8B68-7062-4221-A5D2-ACA079B36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D547B-B289-4064-A4A6-03C8506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8CB85-6C35-4017-B138-10031546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A1BFF-96FB-4D7A-B70A-E9BE2F4D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898A-666E-4829-AFBA-10C07BCD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F5110-0C31-4D00-A0AF-EF91160F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E4DA37-968B-4CDE-BDB1-27AB31B3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C42345-D0F4-40FE-B76A-A7463D054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9BCFC-D2A3-4C01-834D-B01149A9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DC06D1-645D-4F1C-94FB-839E6750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289D80-ACA0-4154-8C52-906A7E3D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634888-BEE9-4C74-8F95-DE1E9F63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9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2FF6D-BCE4-4D94-9CF7-89E312E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EF1000-6F80-444E-8EA6-2B08D412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56C572-64F6-462F-B907-AE3BBAEC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E08EE-EC02-4CDC-9B35-E9AA0EA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5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478F4F-BF43-4810-98E8-C5C7A92E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2FF2A8-40DC-49D6-BC98-0FDC674C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5A4F8E-A480-4B17-BF85-51F3BC4B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6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34A8B-9AA0-4C4D-997C-731EECF0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B87D8-D5D6-4AE6-B39A-F5BE842E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E8B04-C2F2-4ABB-9C8A-CAFC3455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2AD699-70F3-4D7D-8F7F-8AEF1D9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EC21E-028E-438A-BA8F-93D1B25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F0185-F837-47DA-A248-C887169E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3CEC2B-247E-4CDC-A6C0-BB1FC1D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0BEB4-BBF4-4B80-883D-249457ED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75EEE-E0E5-410A-87C1-C32D4625D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D641-4AF5-4652-AEAA-53095F5C2C81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54220-0302-4305-9972-56381B748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7EE00-40A1-4FD3-BAA1-D818E38A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E055B-0690-4C15-B2E4-9C3A9AC9D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2A : GWAP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EE2AEC-DF6E-491B-A257-D1370816F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 INTERMEDIAIRE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C5B43-C618-4C1E-A822-1720A6D20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CHEIKH SIDIA – GAUTIER – PANISSET </a:t>
            </a:r>
          </a:p>
        </p:txBody>
      </p:sp>
    </p:spTree>
    <p:extLst>
      <p:ext uri="{BB962C8B-B14F-4D97-AF65-F5344CB8AC3E}">
        <p14:creationId xmlns:p14="http://schemas.microsoft.com/office/powerpoint/2010/main" val="230493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2C155EA-D281-42B4-B81D-9F8CE5D4F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projet GWAP</a:t>
            </a:r>
          </a:p>
          <a:p>
            <a:endParaRPr lang="fr-FR" dirty="0"/>
          </a:p>
          <a:p>
            <a:r>
              <a:rPr lang="fr-FR" dirty="0"/>
              <a:t>Les objectifs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L’organisation</a:t>
            </a:r>
          </a:p>
        </p:txBody>
      </p:sp>
    </p:spTree>
    <p:extLst>
      <p:ext uri="{BB962C8B-B14F-4D97-AF65-F5344CB8AC3E}">
        <p14:creationId xmlns:p14="http://schemas.microsoft.com/office/powerpoint/2010/main" val="23115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91E79-56CE-437F-AB57-A7223B7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0692C-75ED-487C-9623-6CEE43BB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3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C95E7-9FFD-420A-B94C-49A295FB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015F8-B9EE-4435-9ADA-35F2A82B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5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02839CDF-B40C-4917-A5D2-03B772735CF5}"/>
              </a:ext>
            </a:extLst>
          </p:cNvPr>
          <p:cNvGrpSpPr/>
          <p:nvPr/>
        </p:nvGrpSpPr>
        <p:grpSpPr>
          <a:xfrm>
            <a:off x="8644530" y="2105819"/>
            <a:ext cx="2057400" cy="3733800"/>
            <a:chOff x="1413273" y="2105819"/>
            <a:chExt cx="2057400" cy="3733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E6B665-98B3-443D-9C7D-33A4FCCAC785}"/>
                </a:ext>
              </a:extLst>
            </p:cNvPr>
            <p:cNvSpPr/>
            <p:nvPr/>
          </p:nvSpPr>
          <p:spPr>
            <a:xfrm>
              <a:off x="1413273" y="2105819"/>
              <a:ext cx="2057400" cy="3733800"/>
            </a:xfrm>
            <a:prstGeom prst="rect">
              <a:avLst/>
            </a:prstGeom>
            <a:solidFill>
              <a:srgbClr val="EA6153"/>
            </a:solidFill>
            <a:ln>
              <a:solidFill>
                <a:srgbClr val="EA6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393C6B8-606C-4BE7-ADFB-2127CCC7D3A6}"/>
                </a:ext>
              </a:extLst>
            </p:cNvPr>
            <p:cNvSpPr/>
            <p:nvPr/>
          </p:nvSpPr>
          <p:spPr>
            <a:xfrm>
              <a:off x="1703189" y="2361008"/>
              <a:ext cx="1487091" cy="1487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46867F-3EE7-4CAA-A43E-3BC316706B87}"/>
              </a:ext>
            </a:extLst>
          </p:cNvPr>
          <p:cNvGrpSpPr/>
          <p:nvPr/>
        </p:nvGrpSpPr>
        <p:grpSpPr>
          <a:xfrm>
            <a:off x="6231729" y="2105819"/>
            <a:ext cx="2057400" cy="3733800"/>
            <a:chOff x="1413273" y="2105819"/>
            <a:chExt cx="2057400" cy="3733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074E3B-870B-490B-8233-56A5B7525BCD}"/>
                </a:ext>
              </a:extLst>
            </p:cNvPr>
            <p:cNvSpPr/>
            <p:nvPr/>
          </p:nvSpPr>
          <p:spPr>
            <a:xfrm>
              <a:off x="1413273" y="2105819"/>
              <a:ext cx="2057400" cy="3733800"/>
            </a:xfrm>
            <a:prstGeom prst="rect">
              <a:avLst/>
            </a:prstGeom>
            <a:solidFill>
              <a:srgbClr val="E74C3C"/>
            </a:solidFill>
            <a:ln>
              <a:solidFill>
                <a:srgbClr val="E74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B4B4C27-8439-422E-A107-7E9E32B419B8}"/>
                </a:ext>
              </a:extLst>
            </p:cNvPr>
            <p:cNvSpPr/>
            <p:nvPr/>
          </p:nvSpPr>
          <p:spPr>
            <a:xfrm>
              <a:off x="1703189" y="2361008"/>
              <a:ext cx="1487091" cy="1487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24B545E-E05C-4FC8-9F15-733B9A106654}"/>
              </a:ext>
            </a:extLst>
          </p:cNvPr>
          <p:cNvGrpSpPr/>
          <p:nvPr/>
        </p:nvGrpSpPr>
        <p:grpSpPr>
          <a:xfrm>
            <a:off x="3822501" y="2105819"/>
            <a:ext cx="2057400" cy="3733800"/>
            <a:chOff x="1413273" y="2105819"/>
            <a:chExt cx="2057400" cy="3733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42E10C-A118-4C85-BA5A-84AAE842FEA9}"/>
                </a:ext>
              </a:extLst>
            </p:cNvPr>
            <p:cNvSpPr/>
            <p:nvPr/>
          </p:nvSpPr>
          <p:spPr>
            <a:xfrm>
              <a:off x="1413273" y="2105819"/>
              <a:ext cx="2057400" cy="3733800"/>
            </a:xfrm>
            <a:prstGeom prst="rect">
              <a:avLst/>
            </a:prstGeom>
            <a:solidFill>
              <a:srgbClr val="EA6153"/>
            </a:solidFill>
            <a:ln>
              <a:solidFill>
                <a:srgbClr val="EA6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9E1B043-308C-4CD7-B641-C999A5603D4B}"/>
                </a:ext>
              </a:extLst>
            </p:cNvPr>
            <p:cNvSpPr/>
            <p:nvPr/>
          </p:nvSpPr>
          <p:spPr>
            <a:xfrm>
              <a:off x="1703189" y="2361008"/>
              <a:ext cx="1487091" cy="14870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A6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29F66D3-C05E-460A-AA5F-69C1B1FD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334D88-B202-4DFB-9B78-46FDC430F687}"/>
              </a:ext>
            </a:extLst>
          </p:cNvPr>
          <p:cNvGrpSpPr/>
          <p:nvPr/>
        </p:nvGrpSpPr>
        <p:grpSpPr>
          <a:xfrm>
            <a:off x="1413273" y="2105819"/>
            <a:ext cx="2057400" cy="3733800"/>
            <a:chOff x="1413273" y="2105819"/>
            <a:chExt cx="2057400" cy="3733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0D0B4D-4271-4499-A9E4-B33357E226F2}"/>
                </a:ext>
              </a:extLst>
            </p:cNvPr>
            <p:cNvSpPr/>
            <p:nvPr/>
          </p:nvSpPr>
          <p:spPr>
            <a:xfrm>
              <a:off x="1413273" y="2105819"/>
              <a:ext cx="2057400" cy="3733800"/>
            </a:xfrm>
            <a:prstGeom prst="rect">
              <a:avLst/>
            </a:prstGeom>
            <a:solidFill>
              <a:srgbClr val="E74C3C"/>
            </a:solidFill>
            <a:ln>
              <a:solidFill>
                <a:srgbClr val="E74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7AFCF6F-2CBE-4888-A2A0-F460AAEDEECB}"/>
                </a:ext>
              </a:extLst>
            </p:cNvPr>
            <p:cNvSpPr/>
            <p:nvPr/>
          </p:nvSpPr>
          <p:spPr>
            <a:xfrm>
              <a:off x="1703189" y="2361008"/>
              <a:ext cx="1487091" cy="1487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AD39D-DD47-4CD9-98C6-400CBF96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078" y="4092572"/>
            <a:ext cx="2057400" cy="148709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Validité</a:t>
            </a:r>
          </a:p>
          <a:p>
            <a:pPr marL="0" indent="0" algn="ctr">
              <a:buNone/>
            </a:pPr>
            <a:r>
              <a:rPr lang="fr-FR" sz="1600" dirty="0">
                <a:latin typeface="Montserrat Light" panose="00000400000000000000" pitchFamily="2" charset="0"/>
              </a:rPr>
              <a:t>… en garantissant la validé des annotations…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3258BC-28D9-4529-8F61-69744DF2C9F9}"/>
              </a:ext>
            </a:extLst>
          </p:cNvPr>
          <p:cNvSpPr txBox="1">
            <a:spLocks/>
          </p:cNvSpPr>
          <p:nvPr/>
        </p:nvSpPr>
        <p:spPr>
          <a:xfrm>
            <a:off x="8640957" y="4100313"/>
            <a:ext cx="2057400" cy="148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Diffusion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latin typeface="Montserrat Light" panose="00000400000000000000" pitchFamily="2" charset="0"/>
              </a:rPr>
              <a:t>… et en ajoutant un effet « addictif ».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F9D3E52-5227-474B-BAE4-EDC7D562406F}"/>
              </a:ext>
            </a:extLst>
          </p:cNvPr>
          <p:cNvSpPr txBox="1">
            <a:spLocks/>
          </p:cNvSpPr>
          <p:nvPr/>
        </p:nvSpPr>
        <p:spPr>
          <a:xfrm>
            <a:off x="1343622" y="4091779"/>
            <a:ext cx="2196702" cy="148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Annotation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latin typeface="Montserrat Light" panose="00000400000000000000" pitchFamily="2" charset="0"/>
              </a:rPr>
              <a:t>Annoter de nombreux documents…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DF2F5FC4-DCF3-44C4-A27A-EB56354A6A14}"/>
              </a:ext>
            </a:extLst>
          </p:cNvPr>
          <p:cNvSpPr txBox="1">
            <a:spLocks/>
          </p:cNvSpPr>
          <p:nvPr/>
        </p:nvSpPr>
        <p:spPr>
          <a:xfrm>
            <a:off x="3752850" y="4091778"/>
            <a:ext cx="2196702" cy="148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Jeu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latin typeface="Montserrat Light" panose="00000400000000000000" pitchFamily="2" charset="0"/>
              </a:rPr>
              <a:t>… de </a:t>
            </a:r>
            <a:r>
              <a:rPr lang="fr-FR" sz="1800" dirty="0">
                <a:latin typeface="Montserrat Light" panose="00000400000000000000" pitchFamily="2" charset="0"/>
              </a:rPr>
              <a:t>façon</a:t>
            </a:r>
            <a:r>
              <a:rPr lang="fr-FR" sz="1600" dirty="0">
                <a:latin typeface="Montserrat Light" panose="00000400000000000000" pitchFamily="2" charset="0"/>
              </a:rPr>
              <a:t> ludique…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CDE12A5-4102-4262-A169-40A6FF17A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37" y="2679300"/>
            <a:ext cx="892527" cy="803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715B893-6753-4302-B7D0-A76CE7861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34" y="2699537"/>
            <a:ext cx="820800" cy="80206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7A0B5E8C-C4AB-488E-B3C3-A40C93C20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37" y="2872975"/>
            <a:ext cx="878543" cy="6096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947E741E-1498-4EBE-BB31-06229369A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17" y="2746356"/>
            <a:ext cx="701711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D0C6A-FE95-4A05-BD1E-78665235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6128-209D-44FD-97A4-6781755F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15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FFBA3D-F9E0-44EB-8544-7BBAC4CBC93F}"/>
              </a:ext>
            </a:extLst>
          </p:cNvPr>
          <p:cNvGrpSpPr/>
          <p:nvPr/>
        </p:nvGrpSpPr>
        <p:grpSpPr>
          <a:xfrm>
            <a:off x="1413273" y="2105819"/>
            <a:ext cx="2057400" cy="3733800"/>
            <a:chOff x="1413273" y="2105819"/>
            <a:chExt cx="2057400" cy="3733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135301-7CDD-4FB6-81D4-FA209F7D3B7D}"/>
                </a:ext>
              </a:extLst>
            </p:cNvPr>
            <p:cNvSpPr/>
            <p:nvPr/>
          </p:nvSpPr>
          <p:spPr>
            <a:xfrm>
              <a:off x="1413273" y="2105819"/>
              <a:ext cx="2057400" cy="3733800"/>
            </a:xfrm>
            <a:prstGeom prst="rect">
              <a:avLst/>
            </a:prstGeom>
            <a:solidFill>
              <a:srgbClr val="E74C3C"/>
            </a:solidFill>
            <a:ln>
              <a:solidFill>
                <a:srgbClr val="E74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7A65525-EBE5-44B1-A2C3-060198E87FB0}"/>
                </a:ext>
              </a:extLst>
            </p:cNvPr>
            <p:cNvSpPr/>
            <p:nvPr/>
          </p:nvSpPr>
          <p:spPr>
            <a:xfrm>
              <a:off x="1703189" y="2361008"/>
              <a:ext cx="1487091" cy="1487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rgbClr val="551913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2959351-8511-49A8-9426-3ED1F829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687050" cy="1690689"/>
          </a:xfrm>
        </p:spPr>
        <p:txBody>
          <a:bodyPr/>
          <a:lstStyle/>
          <a:p>
            <a:r>
              <a:rPr lang="fr-FR" dirty="0"/>
              <a:t>COMMENT AVONS-NOUS TRAVAILLE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402AC-EBE6-417C-AFEA-3654A699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72" y="3934437"/>
            <a:ext cx="2057399" cy="1905182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Graphismes</a:t>
            </a:r>
          </a:p>
          <a:p>
            <a:pPr marL="0" indent="0" algn="ctr">
              <a:buNone/>
            </a:pPr>
            <a:r>
              <a:rPr lang="fr-FR" sz="2400" dirty="0"/>
              <a:t>Réseau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35B63A7-A485-4EB4-9D66-26D9BC1421A8}"/>
              </a:ext>
            </a:extLst>
          </p:cNvPr>
          <p:cNvSpPr txBox="1">
            <a:spLocks/>
          </p:cNvSpPr>
          <p:nvPr/>
        </p:nvSpPr>
        <p:spPr>
          <a:xfrm>
            <a:off x="6663930" y="3848099"/>
            <a:ext cx="2057399" cy="190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C9EF26F-E350-4403-98C7-5665F32757A4}"/>
              </a:ext>
            </a:extLst>
          </p:cNvPr>
          <p:cNvGrpSpPr/>
          <p:nvPr/>
        </p:nvGrpSpPr>
        <p:grpSpPr>
          <a:xfrm>
            <a:off x="5067300" y="2067537"/>
            <a:ext cx="2057400" cy="3733800"/>
            <a:chOff x="1413273" y="2105819"/>
            <a:chExt cx="2057400" cy="373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13A367-D1E3-48D1-BDE3-D45FD5DDC0A8}"/>
                </a:ext>
              </a:extLst>
            </p:cNvPr>
            <p:cNvSpPr/>
            <p:nvPr/>
          </p:nvSpPr>
          <p:spPr>
            <a:xfrm>
              <a:off x="1413273" y="2105819"/>
              <a:ext cx="2057400" cy="3733800"/>
            </a:xfrm>
            <a:prstGeom prst="rect">
              <a:avLst/>
            </a:prstGeom>
            <a:solidFill>
              <a:srgbClr val="EA6153"/>
            </a:solidFill>
            <a:ln>
              <a:solidFill>
                <a:srgbClr val="E74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F3B75E5-7D8F-4259-A6E1-EA29C6412D2B}"/>
                </a:ext>
              </a:extLst>
            </p:cNvPr>
            <p:cNvSpPr/>
            <p:nvPr/>
          </p:nvSpPr>
          <p:spPr>
            <a:xfrm>
              <a:off x="1703189" y="2361008"/>
              <a:ext cx="1487091" cy="1487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rgbClr val="551913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98B2332-1226-458C-85EE-E7B421A8E4B2}"/>
              </a:ext>
            </a:extLst>
          </p:cNvPr>
          <p:cNvGrpSpPr/>
          <p:nvPr/>
        </p:nvGrpSpPr>
        <p:grpSpPr>
          <a:xfrm>
            <a:off x="8721329" y="2067537"/>
            <a:ext cx="2057400" cy="3733800"/>
            <a:chOff x="1413273" y="2105819"/>
            <a:chExt cx="2057400" cy="3733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940C65-A3C1-425B-A4DE-2DF42D61FD4B}"/>
                </a:ext>
              </a:extLst>
            </p:cNvPr>
            <p:cNvSpPr/>
            <p:nvPr/>
          </p:nvSpPr>
          <p:spPr>
            <a:xfrm>
              <a:off x="1413273" y="2105819"/>
              <a:ext cx="2057400" cy="3733800"/>
            </a:xfrm>
            <a:prstGeom prst="rect">
              <a:avLst/>
            </a:prstGeom>
            <a:solidFill>
              <a:srgbClr val="E74C3C"/>
            </a:solidFill>
            <a:ln>
              <a:solidFill>
                <a:srgbClr val="E74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A6530B3-79F8-423F-8ED8-4429F2A71E41}"/>
                </a:ext>
              </a:extLst>
            </p:cNvPr>
            <p:cNvSpPr/>
            <p:nvPr/>
          </p:nvSpPr>
          <p:spPr>
            <a:xfrm>
              <a:off x="1703189" y="2361008"/>
              <a:ext cx="1487091" cy="1487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rgbClr val="551913"/>
                </a:solidFill>
              </a:endParaRPr>
            </a:p>
          </p:txBody>
        </p:sp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D2933A6A-AD80-42A3-A105-A4B08C5A534C}"/>
              </a:ext>
            </a:extLst>
          </p:cNvPr>
          <p:cNvSpPr txBox="1">
            <a:spLocks/>
          </p:cNvSpPr>
          <p:nvPr/>
        </p:nvSpPr>
        <p:spPr>
          <a:xfrm>
            <a:off x="1413270" y="2151962"/>
            <a:ext cx="2057399" cy="19051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Montserrat SemiBold" panose="00000700000000000000" pitchFamily="2" charset="0"/>
              </a:rPr>
              <a:t>Gauthier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4CC2CA4A-23B7-44F5-A855-2318E968AC6F}"/>
              </a:ext>
            </a:extLst>
          </p:cNvPr>
          <p:cNvSpPr txBox="1">
            <a:spLocks/>
          </p:cNvSpPr>
          <p:nvPr/>
        </p:nvSpPr>
        <p:spPr>
          <a:xfrm>
            <a:off x="5067296" y="2151962"/>
            <a:ext cx="2057399" cy="19051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Montserrat SemiBold" panose="00000700000000000000" pitchFamily="2" charset="0"/>
              </a:rPr>
              <a:t>Théo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08FF176-27DF-4894-A9C4-884DDDCC128A}"/>
              </a:ext>
            </a:extLst>
          </p:cNvPr>
          <p:cNvSpPr txBox="1">
            <a:spLocks/>
          </p:cNvSpPr>
          <p:nvPr/>
        </p:nvSpPr>
        <p:spPr>
          <a:xfrm>
            <a:off x="8721329" y="2151962"/>
            <a:ext cx="2057399" cy="19051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51913"/>
                </a:solidFill>
                <a:latin typeface="Montserrat ExtraLight" panose="000003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latin typeface="Montserrat SemiBold" panose="00000700000000000000" pitchFamily="2" charset="0"/>
              </a:rPr>
              <a:t>Souleymane</a:t>
            </a:r>
            <a:endParaRPr lang="fr-FR" sz="24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F086A-6F93-4D59-9D34-224C4B5D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LA SUITE…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41BE1-5341-400D-912F-25DE503C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650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66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Montserrat</vt:lpstr>
      <vt:lpstr>Montserrat ExtraLight</vt:lpstr>
      <vt:lpstr>Montserrat Light</vt:lpstr>
      <vt:lpstr>Montserrat SemiBold</vt:lpstr>
      <vt:lpstr>Thème Office</vt:lpstr>
      <vt:lpstr>PROJET 2A : GWAP </vt:lpstr>
      <vt:lpstr>Présentation PowerPoint</vt:lpstr>
      <vt:lpstr>CONTEXTUALISATION</vt:lpstr>
      <vt:lpstr>NOTRE PROJET</vt:lpstr>
      <vt:lpstr>OBJECTIFS</vt:lpstr>
      <vt:lpstr>ETAT ACTUEL</vt:lpstr>
      <vt:lpstr>COMMENT AVONS-NOUS TRAVAILLE</vt:lpstr>
      <vt:lpstr>POUR LA SUITE…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25</cp:revision>
  <dcterms:created xsi:type="dcterms:W3CDTF">2018-01-17T11:48:03Z</dcterms:created>
  <dcterms:modified xsi:type="dcterms:W3CDTF">2018-01-18T08:50:19Z</dcterms:modified>
</cp:coreProperties>
</file>