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Roboto Mon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53626A-043D-4B1E-A828-188DC83351F8}">
  <a:tblStyle styleId="{BF53626A-043D-4B1E-A828-188DC8335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RobotoMono-bold.fntdata"/><Relationship Id="rId10" Type="http://schemas.openxmlformats.org/officeDocument/2006/relationships/slide" Target="slides/slide4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5b9b32f6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5b9b32f6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5b9b32f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5b9b32f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5b9b32f6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5b9b32f6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minutes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5b9b32f6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5b9b32f6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5b9b32f6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5b9b32f6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5b9b32f6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5b9b32f6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5b9b32f6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5b9b32f6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5b9b32f6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5b9b32f6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5b9b32f6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5b9b32f6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5b9b32f6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5b9b32f6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94cad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94cad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minutes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5b9b32f6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5b9b32f6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5b9b32f6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5b9b32f6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5b9b32f6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5b9b32f6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5b9b32f6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5b9b32f6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a807d60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a807d60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a807d60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a807d60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a807d60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a807d60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a807d60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a807d60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66375bd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66375bd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66375bd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66375bd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e5653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e5653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a807d60c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a807d60c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a807d60c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a807d60c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66375bd1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66375bd1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66375bd1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66375bd1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a807d60c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a807d60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66375bd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66375bd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66375bd1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66375bd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a807d60c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a807d60c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a807d60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a807d60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a807d60c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a807d60c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2509c06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2509c06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a807d60c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a807d60c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a807d60c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a807d60c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66375bd1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366375bd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66375bd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66375b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5b9b32f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5b9b32f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5b9b32f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5b9b32f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5b9b32f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5b9b32f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5b9b32f6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5b9b32f6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5b9b32f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5b9b32f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 minutes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870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87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870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87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870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FF870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0450" y="436426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Mehdi Kermad</a:t>
            </a:r>
            <a:endParaRPr sz="2300"/>
          </a:p>
        </p:txBody>
      </p:sp>
      <p:sp>
        <p:nvSpPr>
          <p:cNvPr id="60" name="Google Shape;60;p13"/>
          <p:cNvSpPr txBox="1"/>
          <p:nvPr/>
        </p:nvSpPr>
        <p:spPr>
          <a:xfrm>
            <a:off x="3063300" y="3058300"/>
            <a:ext cx="30174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8701"/>
                </a:solidFill>
              </a:rPr>
              <a:t>Cours 2</a:t>
            </a:r>
            <a:endParaRPr sz="2500">
              <a:solidFill>
                <a:srgbClr val="FF8701"/>
              </a:solidFill>
            </a:endParaRPr>
          </a:p>
        </p:txBody>
      </p:sp>
      <p:pic>
        <p:nvPicPr>
          <p:cNvPr id="61" name="Google Shape;61;p13" title="ru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750" y="119800"/>
            <a:ext cx="2758500" cy="27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Else let</a:t>
            </a:r>
            <a:endParaRPr sz="265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est également possible d’utiliser 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if/else let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sous forme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d’expression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Dans le cas du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if/else let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on peut renvoyer une valeur ou une autre en fonction de si un pattern est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respecté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Ici, on a par exemple la variable “maybe_number” qui est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optionnel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variable “result” aura pour valeur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42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ici.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Mais si “maybe_number” valait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result aurait eu pour valeur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 u="sng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Rappel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une expression, c’est lorsqu'un if/else renvoie une valeur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directement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3894100"/>
            <a:ext cx="4778400" cy="106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900" y="1304575"/>
            <a:ext cx="4778400" cy="138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Exercice</a:t>
            </a:r>
            <a:endParaRPr sz="265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Vous devez développer une mini-app de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notifications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Créez un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avec une Notification::Email.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Utilisez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let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pour extraire l’expéditeur de l’email et l’afficher.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Utilisez un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pour afficher un message différent selon le type de notification.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Avec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let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simulez une file de notifications et affichez-les.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363" y="2602649"/>
            <a:ext cx="6855274" cy="22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 sz="265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694975"/>
            <a:ext cx="37680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Vous trouverez la solution complète ici : </a:t>
            </a:r>
            <a:r>
              <a:rPr b="1"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https://bit.ly/4mbYrxa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5" y="1524275"/>
            <a:ext cx="2896349" cy="291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700" y="452300"/>
            <a:ext cx="5064298" cy="42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</a:t>
            </a:r>
            <a:endParaRPr sz="265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 Rust, le principe de classe n’existe pas à proprement parler, nous avons différents principes qui permettent cependant de remplir les mêmes fonctions, dont les méthodes.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Ici nous avons notre struct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CarRace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Avec le keyword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nous pouvons définir des méthodes pour notre structure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Dans les implémentations, il existe quatre types principaux d’objet “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” que nous allons voir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300" y="-1"/>
            <a:ext cx="5051699" cy="506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- self</a:t>
            </a:r>
            <a:endParaRPr sz="2650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c’est une méthode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statique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elle nous crée et renvoie ici une instance de la structure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CarRace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&amp;self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c’est une référence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immuable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elle nous permet un accès en lecture seule à l’instance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&amp;mut self</a:t>
            </a:r>
            <a:r>
              <a:rPr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c’est une référence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mutable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elle donne un accès en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lecture et écriture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à l’instance, nécessaire pour modifier cette dernière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prise de possession de l’instance, on utilise self quand on veut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consommer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l’instance et la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terminer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300" y="-1"/>
            <a:ext cx="5051699" cy="506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- self</a:t>
            </a:r>
            <a:endParaRPr sz="265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 champs ? → </a:t>
            </a:r>
            <a:r>
              <a:rPr lang="fr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&amp;mut self</a:t>
            </a:r>
            <a:endParaRPr sz="12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seulement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 → </a:t>
            </a:r>
            <a:r>
              <a:rPr lang="fr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&amp;self</a:t>
            </a:r>
            <a:endParaRPr sz="12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besoin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l'objet après ? → </a:t>
            </a:r>
            <a:r>
              <a:rPr lang="fr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endParaRPr sz="12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 u="sng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3117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{BF53626A-043D-4B1E-A828-188DC83351F8}</a:tableStyleId>
              </a:tblPr>
              <a:tblGrid>
                <a:gridCol w="1688450"/>
                <a:gridCol w="1688450"/>
                <a:gridCol w="1688450"/>
                <a:gridCol w="1688450"/>
                <a:gridCol w="1766750"/>
              </a:tblGrid>
              <a:tr h="48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Syntaxe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Signifie quoi ?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Peut lire ?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Peut modifier ?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Garde </a:t>
                      </a:r>
                      <a:r>
                        <a:rPr b="1" lang="f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self</a:t>
                      </a:r>
                      <a:r>
                        <a:rPr b="1" lang="fr" sz="1100"/>
                        <a:t> après appel ?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fn foo(&amp;self)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Référence partagée (lecture seule)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fn foo(&amp;mut self)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Référence mutable (lecture + écriture)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✅ (si toujours </a:t>
                      </a:r>
                      <a:r>
                        <a:rPr lang="f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mut</a:t>
                      </a:r>
                      <a:r>
                        <a:rPr lang="fr" sz="1100"/>
                        <a:t>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fn foo(self)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Prise de possession (move)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Traits</a:t>
            </a:r>
            <a:endParaRPr sz="2650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Abordons maintenant le principe de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traits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C’est l’équivalent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interfaces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Ils permettent de définir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ensemble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 méthodes qu’un type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doit définir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pouvons définir des méthodes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abstraites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et des implémentations par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défaut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Les méthode implémentées par défaut peuvent être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override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694975"/>
            <a:ext cx="4785299" cy="266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Supertraits</a:t>
            </a:r>
            <a:endParaRPr sz="2650"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Au-delà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traits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on retrouve également les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supertraits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permettent de faire hériter un trait d’un autre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Ici,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Pet est le supertrait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qui hérite du trait Animal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faudra impérativement implémenter Pet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Animal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but des supertraits est d’organiser plus simplement les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responsabilités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 différentes couches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694975"/>
            <a:ext cx="4778399" cy="297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associés</a:t>
            </a:r>
            <a:endParaRPr sz="2650"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associated types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sont l’équivalent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génériques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Ils permettent à la structure qui va implémenter le trait de définir 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type de sortie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Une opération de multiplication pour des mètres renverra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mètres carrés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même opération de multiplication pour des litres renverra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litres carrés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l’opération est la même mais le type est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différent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694975"/>
            <a:ext cx="4778400" cy="230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Traits dérivés</a:t>
            </a:r>
            <a:endParaRPr sz="2650"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 développant, certains comportements standards sont nécessaires, Rust permet de faire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dériver directement certains traits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les annotons au dessus du nom de structure les traits que nous voulons avec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#[derive(a, b, c)]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Debug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permet d’afficher dans la console le contenu des structures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ajoute une méthode de clonage à un objet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permet de donner des valeurs par défaut à une instance crée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NB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il existe d’autres traits dérivables pour la sérialisation, hash, comparaison, etc …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694975"/>
            <a:ext cx="4778400" cy="163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Patterns irréfutables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Match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If/else/while let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Exercice Pratique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Structures &amp; méthodes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Traits/Supertraits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Types associés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Fonctions génériques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Exercice</a:t>
            </a:r>
            <a:endParaRPr sz="2650"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avons ici un mini-logger, le but est simplement d’implémenter le trait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Logger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déjà défini, à la structure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VerbosityFilter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afin d’afficher dans la console les erreurs à partir d’un certain niveau (max_verbosity)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Dans le main, nous avons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créé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un objet VerbosityFilter avec un max_verbosity à 3, tout ce qui est au dessus de 3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ne doit pas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être loggé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appelons ensuite la méthode “log”, c’est cette dernière qui doit être implémentée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694975"/>
            <a:ext cx="4778400" cy="299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 sz="2650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075" y="694975"/>
            <a:ext cx="5197850" cy="435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génériques</a:t>
            </a:r>
            <a:endParaRPr sz="2650"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fonctions génériques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permettent pour un même traitement de gérer seulement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type générique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qui sera définie lors de l’appel :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Dans le 1er exemple, nous avons deux fonctions qui renvoie un résultat en fonction d’un booléen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L’une fonctionne avec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i32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l’autre avec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mais le traitement reste 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même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Dans le 2ème exemple nous écrivons la même fonction de manière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générique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ce qui nous permet de nous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abstraire du type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NB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le type est inféré à l’appel de pick, ce qui nous évite d’écrire “pick::&lt;i32&gt;(true, 222, 333)”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694975"/>
            <a:ext cx="4778399" cy="251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900" y="3381150"/>
            <a:ext cx="4778400" cy="141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Traits bounds</a:t>
            </a:r>
            <a:endParaRPr sz="2650"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Avec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fonctions génériques,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avons parfois besoin d’être sûr que les types respectent certains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critères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avons la fonction “duplicate” qui prend une variable en paramètre et renvoi un tuple en le clonant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Pour utiliser la méthode “clone” nous devons être certains que les variables appelées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implémentent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bien le trait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Clone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Pour se faire nous écrirons fn “duplicate&lt;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T: Clone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&gt;(a: T)”, cette écriture nécessite que toute variable appelée avec duplicate implémente le trait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Clone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694974"/>
            <a:ext cx="4778400" cy="130204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311700" y="4371975"/>
            <a:ext cx="8520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 u="sng">
                <a:highlight>
                  <a:schemeClr val="lt1"/>
                </a:highlight>
              </a:rPr>
              <a:t>NB</a:t>
            </a:r>
            <a:r>
              <a:rPr lang="fr" sz="1200">
                <a:highlight>
                  <a:schemeClr val="lt1"/>
                </a:highlight>
              </a:rPr>
              <a:t> : Essayez dans le main() d’utiliser “</a:t>
            </a:r>
            <a:r>
              <a:rPr b="1" lang="fr" sz="1200">
                <a:highlight>
                  <a:schemeClr val="lt1"/>
                </a:highlight>
              </a:rPr>
              <a:t>duplicate</a:t>
            </a:r>
            <a:r>
              <a:rPr lang="fr" sz="1200">
                <a:highlight>
                  <a:schemeClr val="lt1"/>
                </a:highlight>
              </a:rPr>
              <a:t>” avec une instance de “</a:t>
            </a:r>
            <a:r>
              <a:rPr b="1" lang="fr" sz="1200">
                <a:highlight>
                  <a:schemeClr val="lt1"/>
                </a:highlight>
              </a:rPr>
              <a:t>NotCloneable</a:t>
            </a:r>
            <a:r>
              <a:rPr lang="fr" sz="1200">
                <a:highlight>
                  <a:schemeClr val="lt1"/>
                </a:highlight>
              </a:rPr>
              <a:t>” et trouvez quoi ajouter pour faire compiler le code de l’exemple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Mini-exercice</a:t>
            </a:r>
            <a:endParaRPr sz="2650"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Vous allez créer un trait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PetTrait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et deux structures Cat et Dog qui les implémentent.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Ensuite, vous écrirez une fonction générique “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print_pet_name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” qui prendra n’importe quel type qui implémente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PetTrait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et affichera le nom de l’animal.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Créez un trait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PetTrait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avec une méthode name() qui retourne un &amp;str.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Implémentez ce trait pour les structures Dog et Cat.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Créez une fonction générique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print_pet_name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qui prend un paramètre générique T avec une contrainte sur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PetTrait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Testez la fonction avec un Dog et un Cat.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726" y="618775"/>
            <a:ext cx="4422526" cy="436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standard</a:t>
            </a:r>
            <a:endParaRPr sz="2650"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Rust propose un lot de librairies standards avec ses propres types et traits autour desquels d’autres librairies du langages s’appuient comme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base commune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Rust contient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trois couches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ces dernières étant très bien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documentées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38"/>
          <p:cNvGraphicFramePr/>
          <p:nvPr/>
        </p:nvGraphicFramePr>
        <p:xfrm>
          <a:off x="952500" y="205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{BF53626A-043D-4B1E-A828-188DC83351F8}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Bibliothèque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Allocation dynamique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Dépendance OS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Contenu principal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Primitives, types de base, logique pure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alloc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Conteneurs dynamiques (Vec, String, Box...)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IO, threads, système de fichiers, processus, etc.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Option</a:t>
            </a:r>
            <a:endParaRPr sz="2650"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Concept déjà abordé précédemment, les optionnels permettent de gérer l’absence éventuelle d’une valeur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unwrap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: récupère la valeur, mais panique si c'est None.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unwrap_or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(default) : récupère la valeur ou retourne une valeur par défaut.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(f) : applique une fonction à l'intérieur du Some.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and_then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(f) : enchaîne une autre Option si c’est Some.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94975"/>
            <a:ext cx="4765801" cy="109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050" y="1857603"/>
            <a:ext cx="4772699" cy="301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Mini-exercice</a:t>
            </a:r>
            <a:endParaRPr sz="2650"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Vous travaillez sur un site e-commerce. Chaque produit peut avoir une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réduction en pourcentage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 : </a:t>
            </a:r>
            <a:r>
              <a:rPr lang="f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Some(10)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pour -10%) ou </a:t>
            </a: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aucune réduction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une réduction est présente, appliquez-la :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prix_final = prix - (prix * (reduction / 100.0))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Sinon, retournez le prix d’origine.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Utilisez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.map()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.unwrap_or()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dans votre implémentation. Puis dans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affiche les prix finaux pour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produit à 100.0 avec une réduction de 20%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produit à 80.0 sans réduction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5" y="3666850"/>
            <a:ext cx="8441250" cy="3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 sz="2650"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1950"/>
            <a:ext cx="8520602" cy="431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Patterns </a:t>
            </a:r>
            <a:r>
              <a:rPr lang="fr"/>
              <a:t>irréfutables</a:t>
            </a:r>
            <a:endParaRPr sz="265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avons vu brièvement les pattern précédemment, une de leurs forces est qu’ils sont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irréfutables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Rust devinera la correspondance entre le pattern et le tuple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est possible de faire correspondre tous les éléments mais aussi d’en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ignorer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pouvons ignorer un élément en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remplaçant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le nom avec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_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pouvons ignorer une plage d’éléments avec l’opérateur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est également possible d’utiliser les patterns avec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arrays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800" y="694975"/>
            <a:ext cx="4778499" cy="21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800" y="3545174"/>
            <a:ext cx="4778501" cy="64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</a:t>
            </a:r>
            <a:endParaRPr sz="2650"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Result est similaire à Option, il encapsule le résultat d’une opération dans un type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Result&lt;T, E&gt;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représente le type d’une opération attendu,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représente une erreur en cas d’échec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 cas de succès un objet Result renvoi Ok(T) et Err(E) en cas d’échec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but est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d’inciter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le développeur à traiter les cas de succès et d’erreur correctement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est également d’utiliser les méthode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unwrap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ou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quand une erreur est impossible dans des cas particuliers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Certains types renvoient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notamment quand on veut ouvrir un fichier, parser une chaîne, faire des appels d’API, etc …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94975"/>
            <a:ext cx="4772700" cy="2209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Vecteurs</a:t>
            </a:r>
            <a:endParaRPr sz="2650"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Les vecteurs représentent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listes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d’objet, ils sont de type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Vec&lt;T&gt;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Rust peut deviner le type par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inférence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permet de créer une liste vide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vec![]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initialise une liste avec des valeurs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ajoute une valeur,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retire la dernière,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(n) retire à une position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extend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copie les valeurs d’une autre liste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retain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permet de filtrer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dedup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retire les doublons consécutifs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94975"/>
            <a:ext cx="4772700" cy="243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Mini-exercice</a:t>
            </a:r>
            <a:endParaRPr sz="2650"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Créez un petit programme qui gère une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de notes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(entiers entre 0 et 20). Écrivez une fonction qui prend un vecteur de notes et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 la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moyenne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 notes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Trie les notes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l’ordre décroissant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Retire toutes les notes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inférieures à 10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 une nouvelle note (ex. :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à la fin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 les notes restantes une par une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Vous pouvez utiliser 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.push()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.pop()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.insert()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.remove()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.iter()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.map()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.filter()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.sort_by(lambda)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.reverse()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.contains()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.len()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00" y="3286126"/>
            <a:ext cx="8334599" cy="16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50" y="659775"/>
            <a:ext cx="5220298" cy="43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Hashmap</a:t>
            </a:r>
            <a:endParaRPr sz="2650"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Les hashmap, également appelés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dictionnaires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sont des listes d’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Entry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qui associent une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clé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à une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valeur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Ici, on associe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titre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 livre (&amp;str) à son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 pages (u32)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permet de créer une hashmap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(x, y) ajoute une paire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contains_key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() vérifie la présence d’une clé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(n), récupère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Option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 fonction d’une clé (valeur ou absence de valeur)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entry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(book) renvoi l’Entry (pair) correspondante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or_insert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(n) créé une Entry si cette dernière n’existe pas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94975"/>
            <a:ext cx="4772700" cy="345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Mini-exercice</a:t>
            </a:r>
            <a:endParaRPr sz="2650"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Vous devez écrire une fonction qui prend une phrase (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&amp;str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et renvoie une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HashMap&lt;String, u32&gt;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contenant le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d’occurrences de chaque mot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mots sont séparés par des espaces. La fonction doit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Convertir la phrase en minuscules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Compter le nombre de fois que chaque mot apparaît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Retourner le résultat sous forme de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HashMap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25" y="2458378"/>
            <a:ext cx="6533326" cy="2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88" y="748950"/>
            <a:ext cx="8041814" cy="41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Comparaisons</a:t>
            </a:r>
            <a:endParaRPr sz="2650"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 même titre que les types, il existe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traits standards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Ici nous avons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PartialEq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qui permet d’implémenter l’opérateur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eq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pour comparer un objet à un autre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Cette méthode que nous implémentons sera appelée en utilisant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!=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existe également le trait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PartialOrd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ce dernier permet de faire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comparaisons d’ordre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Cette méthode sera appelée avec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&lt;,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&lt;=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&gt;=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et renverra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Option&lt;Ordering&gt;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Ordering est un enum qui peut avoir pour variante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Equal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Greater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94975"/>
            <a:ext cx="4765799" cy="10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500" y="2300075"/>
            <a:ext cx="4765800" cy="1295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Opérateurs</a:t>
            </a:r>
            <a:endParaRPr sz="2650"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est possible d’implémenter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opérateurs arithmétiques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avec les traits correspondants 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std::ops: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pour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l’addition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std::ops: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Sub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pour la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soustraction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std::ops: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Mul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pour la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multiplication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std::ops: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pour la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division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std::ops: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pour 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modulo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/reste de division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std::ops: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Neg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pour la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négation unaire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94975"/>
            <a:ext cx="4765802" cy="219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From et Into</a:t>
            </a:r>
            <a:endParaRPr sz="2650"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Pour les conversions de types, nous pouvons utiliser les traits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 général on implémente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seulement From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qui va permettre de définir comment passer d’un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objet A à un objet B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Rust va générer automatiquement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Into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permet une conversion de manière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implicite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est très utile également lorsqu’on rend du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code générique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Pour les types primitifs comme les nombres, on utilisera plutôt l'opérateur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62825"/>
            <a:ext cx="4765801" cy="8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500" y="2131450"/>
            <a:ext cx="4734526" cy="8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Match</a:t>
            </a:r>
            <a:endParaRPr sz="265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est l’équivalent du </a:t>
            </a: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il permet de gérer une multitude de cas, sa force en Rust est qu’il est ouvert à plus de complexité, nous pouvons comparer 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 valeurs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 conditions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 plages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 cas par défaut est représenté par un tiret </a:t>
            </a: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75" y="768501"/>
            <a:ext cx="6841451" cy="18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Default</a:t>
            </a:r>
            <a:endParaRPr sz="2650"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Abordé précédemment dans le cours, il existe un trait standard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permettra de définir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valeurs par défaut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à notre structure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 cas d’implémentation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dérivée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il mettra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valeurs raisonnables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pour les attributs comme 0 ou “”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 cas d’implémentation manuelle, nous pourrons définir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nous-même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les valeurs comme une sorte de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constructeur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construction d’une instance par défaut se fait en écrivant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MyStruct::default()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est également possible lors de la construction d’une instance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manuellement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compléter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avec des valeurs par défaut (L.22)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94975"/>
            <a:ext cx="4765800" cy="309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Closures</a:t>
            </a:r>
            <a:endParaRPr sz="2650"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Les closures sont l’équivalent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lambdas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Ce sont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fonctions anonymes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stockable dans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variables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Elles peuvent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capturer l’environnement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c-à-d, accéder aux variables en dehors de leur scope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Elles s’écrivent sous la forme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let multiply = |a: i32, b: i32| -&gt; i32 { a * b };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94975"/>
            <a:ext cx="4765800" cy="106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Mini-exercice</a:t>
            </a:r>
            <a:endParaRPr sz="2650"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Écrivez un programme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Rust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qui prend une liste de nombres entiers et utilise une closure pour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filtrer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uniquement les nombres pairs. Le programme doit ensuite afficher la liste filtrée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Utilisez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vecteur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(liste) de nombres entiers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Trouvez comment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filtrer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la liste en utilisant une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closure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Retournez le vecteur trié et afficher le résultat avec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println!()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 sz="2650"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694975"/>
            <a:ext cx="37548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Les closures sont l’équivalent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lambdas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Ce sont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fonctions anonymes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stockable dans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variables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Elles peuvent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capturer l’environnement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c-à-d, accéder aux variables en dehors de leur scope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Elles s’écrivent sous la forme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let multiply = |a: i32, b: i32| -&gt; i32 { a * b };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0" y="694975"/>
            <a:ext cx="4765801" cy="174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Déstructurateur de structure</a:t>
            </a:r>
            <a:endParaRPr sz="265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avons déstructuré des tuples dans le cours précédent, ce concept est également utilisable avec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structures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et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pouvons dans le match vérifier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conditions précises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pouvons associer chaque variable à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pattern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premier cas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gère quand “x.0 = 1”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deuxième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quand “y = 2” et renvoi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avec la variable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troisième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cas récupère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est ignore les autres variables de la structure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694975"/>
            <a:ext cx="4778399" cy="164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Déstructurateur d’enum</a:t>
            </a:r>
            <a:endParaRPr sz="265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Après les tuples et les structures, déstructurons maintenant les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enums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avons un enum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avec une valeur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qui prend un nombre et une valeur Err qui prendre une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fonction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divide_in_two()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fait une vérification et renvoi simplement un Result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Dans 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nous utilisons un match en appelant la fonction qui renvoi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Puis nous déstructurons le Result en récupérant la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valeur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 chaque cas dans une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variable</a:t>
            </a:r>
            <a:endParaRPr b="1"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694975"/>
            <a:ext cx="4778400" cy="235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</a:t>
            </a:r>
            <a:r>
              <a:rPr lang="fr"/>
              <a:t>ôle de flow avec le let</a:t>
            </a:r>
            <a:endParaRPr sz="265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694975"/>
            <a:ext cx="8520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avons étudié les contrôle de flow classique avec 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if/else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ainsi que les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L’intérêt du match est qu’il permet de vérifier différents cas avec des valeurs précises mais aussi des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pattern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 Rust il existe d’autres type de contrôle, mais avant ca jetons un oeil à au type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Option&lt;T&gt;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s’agit d’un enum natif au Rust qui permet d’indiquer qu’une variable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peut ne pas avoir de valeur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C’est l’équivalent des variables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optionnelles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 Kotlin ou Swift.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25" y="2023403"/>
            <a:ext cx="7006948" cy="16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let</a:t>
            </a:r>
            <a:endParaRPr sz="265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 le match permet de tester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différents patterns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le if let permet de vérifier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 seul pattern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Ici, nous avons une variable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optionnelle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“x”.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 let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permet de vérifier que la variable “x” contient bien une valeur et n’est pas nul.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 une valeur existe bien, alors cette valeur est récupérable dans une variable “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” qu’on pourra appeler dans le bloc qui suit.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 “x” vallait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le bloc n’aurait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pas été exécuté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Cependant, il est possible de gérer le cas dans un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!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NB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Il existe d’autres patterns que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Option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1029175"/>
            <a:ext cx="4778400" cy="82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900" y="2672174"/>
            <a:ext cx="4778399" cy="108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1447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While let</a:t>
            </a:r>
            <a:endParaRPr sz="265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694975"/>
            <a:ext cx="37422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Nous pouvons tester un cas avec le if let, mais nous pouvons également itérer avec 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while let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while let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se présente de la m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ême manière.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Ici, nous avons une String mutable.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méthode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pop()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permet de retirer,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 il existe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le dernier 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caractère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 la String et de le renvoyer.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 la String est vide,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rien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ne sera renvoyé.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boucle permet donc d’afficher le caractère retiré </a:t>
            </a:r>
            <a:r>
              <a:rPr b="1"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tant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qu’il en reste dans la String.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NB:</a:t>
            </a:r>
            <a:r>
              <a:rPr lang="fr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voici la version sans utiliser de while let à titre de comparaison.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900" y="1108949"/>
            <a:ext cx="4778400" cy="72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900" y="2647950"/>
            <a:ext cx="4778398" cy="127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