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4"/>
  </p:sldMasterIdLst>
  <p:sldIdLst>
    <p:sldId id="256" r:id="rId5"/>
    <p:sldId id="260" r:id="rId6"/>
    <p:sldId id="257" r:id="rId7"/>
    <p:sldId id="258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66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61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9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1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1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6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02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65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0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2333745-140F-43DE-AC68-FA22ED87DC12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18B770B-B920-4A2D-83FD-2DD73F03E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2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4C635-1AA9-456F-89F4-06E1BE568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Уровень безработицы в Казахстане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BF02AE-8259-4FC8-AC3B-45FED60CB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Амирбек Гаухар </a:t>
            </a:r>
          </a:p>
          <a:p>
            <a:r>
              <a:rPr lang="ru-RU" dirty="0"/>
              <a:t>1 курс</a:t>
            </a:r>
          </a:p>
          <a:p>
            <a:r>
              <a:rPr lang="ru-RU" dirty="0"/>
              <a:t>Магистратура</a:t>
            </a:r>
          </a:p>
        </p:txBody>
      </p:sp>
    </p:spTree>
    <p:extLst>
      <p:ext uri="{BB962C8B-B14F-4D97-AF65-F5344CB8AC3E}">
        <p14:creationId xmlns:p14="http://schemas.microsoft.com/office/powerpoint/2010/main" val="56481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93931-1DA2-47EC-84D8-3F34F0A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безработицы в Казахстане</a:t>
            </a:r>
          </a:p>
        </p:txBody>
      </p:sp>
      <p:pic>
        <p:nvPicPr>
          <p:cNvPr id="2050" name="Picture 2" descr="Анализ причин и последствий безработицы в Казахстане - CABAR.asia">
            <a:extLst>
              <a:ext uri="{FF2B5EF4-FFF2-40B4-BE49-F238E27FC236}">
                <a16:creationId xmlns:a16="http://schemas.microsoft.com/office/drawing/2014/main" id="{33C05430-6146-4981-ACDF-990AC0DFA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76" y="2153412"/>
            <a:ext cx="7479648" cy="44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2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87A1E-817C-41D8-A3E8-03C70694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315B94-4017-45CB-943C-731E9BB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6" name="Picture 4" descr="Безработица в Казахстане и способы снижения уровня безработицы - Yvision.kz">
            <a:extLst>
              <a:ext uri="{FF2B5EF4-FFF2-40B4-BE49-F238E27FC236}">
                <a16:creationId xmlns:a16="http://schemas.microsoft.com/office/drawing/2014/main" id="{2509EB0F-8C70-4E62-B8A9-F7981821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84" y="627888"/>
            <a:ext cx="9945032" cy="56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2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D1729-C02B-441B-AFE7-078A664A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57A71-3C41-4C8A-A868-CE990065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100" name="Picture 4" descr="Безработица среди молодежи - презентация онлайн">
            <a:extLst>
              <a:ext uri="{FF2B5EF4-FFF2-40B4-BE49-F238E27FC236}">
                <a16:creationId xmlns:a16="http://schemas.microsoft.com/office/drawing/2014/main" id="{1472EB4E-5EA9-4B5A-8952-C3A5BC61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0"/>
            <a:ext cx="9156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1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02EAE-8BCA-42A4-88BD-A1FC65B3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73066"/>
            <a:ext cx="9404723" cy="1400530"/>
          </a:xfrm>
        </p:spPr>
        <p:txBody>
          <a:bodyPr>
            <a:noAutofit/>
          </a:bodyPr>
          <a:lstStyle/>
          <a:p>
            <a:r>
              <a:rPr lang="ru-RU" sz="5000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20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E1EB1-D4CF-4EDC-AF17-CB94BC51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4313"/>
            <a:ext cx="7729728" cy="1769099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Какой уровень безработицы в Казахстане существует, и как мы можем повлиять на ее улучшение?</a:t>
            </a:r>
            <a:br>
              <a:rPr lang="ru-RU" dirty="0"/>
            </a:br>
            <a:r>
              <a:rPr lang="ru-RU" dirty="0"/>
              <a:t>Какие причины являются безработицы?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BE988D-2D0A-4B5F-A8BC-4DB7B85CF0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2163" y="2643075"/>
            <a:ext cx="6907673" cy="352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3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8FC4C-A5F6-4EEA-A776-B84CF8AD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https://gender.stat.gov.kz/page/frontend/detail?id=13&amp;slug=-9&amp;cat_id=7&amp;lang=ru</a:t>
            </a:r>
            <a:endParaRPr lang="ru-RU" sz="1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FB7F9F2-6487-4C8A-956A-10A012C67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08" t="12918" b="5180"/>
          <a:stretch/>
        </p:blipFill>
        <p:spPr>
          <a:xfrm>
            <a:off x="119271" y="2153413"/>
            <a:ext cx="11913704" cy="4594526"/>
          </a:xfrm>
        </p:spPr>
      </p:pic>
    </p:spTree>
    <p:extLst>
      <p:ext uri="{BB962C8B-B14F-4D97-AF65-F5344CB8AC3E}">
        <p14:creationId xmlns:p14="http://schemas.microsoft.com/office/powerpoint/2010/main" val="15297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225A4-398A-4EE0-AF70-C11D5AC5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D0127-BCEB-4884-9FDD-2369EF40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E80FEC-E843-45CA-94C4-C4E1AEB52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" b="645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4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CB5B0-6C09-4E32-842A-498F2404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9DE5A-AA0A-4601-AB1F-F4085A92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B7E7B-0A56-417B-BCD7-AF5E6FF5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2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E7483-D3B8-4AF8-93D3-E463A220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FA2C8-0DDC-481F-9081-E9B8E867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FB37B2-3764-46CE-BABE-1B8F1982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8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BF787-05E5-4760-9FAD-58FC3C9E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pic>
        <p:nvPicPr>
          <p:cNvPr id="11" name="Picture 10" descr="Безработица в Казахстане продолжает расти— Kapital.kz">
            <a:extLst>
              <a:ext uri="{FF2B5EF4-FFF2-40B4-BE49-F238E27FC236}">
                <a16:creationId xmlns:a16="http://schemas.microsoft.com/office/drawing/2014/main" id="{207BE818-0A5C-4EBB-8A3E-4E9FE427F4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443681"/>
            <a:ext cx="7545782" cy="398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8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88F91-FF88-405D-A34E-C803CB83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902CC-075C-405E-8B30-3661A53F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Самый высокий уровень безработицы зафиксирован в Алматы | Курсив - бизнес  новости Казахстана">
            <a:extLst>
              <a:ext uri="{FF2B5EF4-FFF2-40B4-BE49-F238E27FC236}">
                <a16:creationId xmlns:a16="http://schemas.microsoft.com/office/drawing/2014/main" id="{9A0977CF-A466-4B11-96F0-73015A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0"/>
            <a:ext cx="9910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3C074-2F37-430D-8822-042B6542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безработицы в Казахстане</a:t>
            </a:r>
          </a:p>
        </p:txBody>
      </p:sp>
      <p:pic>
        <p:nvPicPr>
          <p:cNvPr id="1026" name="Picture 2" descr="Анализ причин и последствий безработицы в Казахстане - CABAR.asia">
            <a:extLst>
              <a:ext uri="{FF2B5EF4-FFF2-40B4-BE49-F238E27FC236}">
                <a16:creationId xmlns:a16="http://schemas.microsoft.com/office/drawing/2014/main" id="{0DD95A27-B7BE-4770-8F62-4A1F9603FF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169815"/>
            <a:ext cx="7729728" cy="475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8567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DFAB15B5E0DB742962021B792B243B8" ma:contentTypeVersion="5" ma:contentTypeDescription="Создание документа." ma:contentTypeScope="" ma:versionID="8860d89d66a0a8653d2a108281e71fe3">
  <xsd:schema xmlns:xsd="http://www.w3.org/2001/XMLSchema" xmlns:xs="http://www.w3.org/2001/XMLSchema" xmlns:p="http://schemas.microsoft.com/office/2006/metadata/properties" xmlns:ns3="bef00b54-df9a-4056-88cf-f35b3fe01bc8" xmlns:ns4="647c4f34-314f-454e-a32f-9ee1b0aef684" targetNamespace="http://schemas.microsoft.com/office/2006/metadata/properties" ma:root="true" ma:fieldsID="4316ea724d6f1664de0327ab19c4a3b7" ns3:_="" ns4:_="">
    <xsd:import namespace="bef00b54-df9a-4056-88cf-f35b3fe01bc8"/>
    <xsd:import namespace="647c4f34-314f-454e-a32f-9ee1b0aef6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00b54-df9a-4056-88cf-f35b3fe01b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7c4f34-314f-454e-a32f-9ee1b0aef6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F9FE4E-2940-4C6C-9E5E-6F8B0B063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3BD65-B1B1-4A58-868E-4AF29FC66B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f00b54-df9a-4056-88cf-f35b3fe01bc8"/>
    <ds:schemaRef ds:uri="647c4f34-314f-454e-a32f-9ee1b0aef6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9BB199-524D-4DBD-AB40-1D5D93FC9DF8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7c4f34-314f-454e-a32f-9ee1b0aef684"/>
    <ds:schemaRef ds:uri="bef00b54-df9a-4056-88cf-f35b3fe01bc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95</TotalTime>
  <Words>76</Words>
  <Application>Microsoft Office PowerPoint</Application>
  <PresentationFormat>Широкоэкранный</PresentationFormat>
  <Paragraphs>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Corbel</vt:lpstr>
      <vt:lpstr>Gill Sans MT</vt:lpstr>
      <vt:lpstr>Посылка</vt:lpstr>
      <vt:lpstr>Уровень безработицы в Казахстане</vt:lpstr>
      <vt:lpstr>Какой уровень безработицы в Казахстане существует, и как мы можем повлиять на ее улучшение? Какие причины являются безработицы?</vt:lpstr>
      <vt:lpstr>https://gender.stat.gov.kz/page/frontend/detail?id=13&amp;slug=-9&amp;cat_id=7&amp;lang=ru</vt:lpstr>
      <vt:lpstr>Презентация PowerPoint</vt:lpstr>
      <vt:lpstr>Презентация PowerPoint</vt:lpstr>
      <vt:lpstr>Презентация PowerPoint</vt:lpstr>
      <vt:lpstr>Данные</vt:lpstr>
      <vt:lpstr>Презентация PowerPoint</vt:lpstr>
      <vt:lpstr>Причины безработицы в Казахстане</vt:lpstr>
      <vt:lpstr>Причины безработицы в Казахстане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Уровень безработицы в Казахстане</dc:title>
  <dc:creator>Gaukhar Amirbek</dc:creator>
  <cp:lastModifiedBy>Gaukhar Amirbek</cp:lastModifiedBy>
  <cp:revision>3</cp:revision>
  <dcterms:created xsi:type="dcterms:W3CDTF">2022-02-08T15:18:01Z</dcterms:created>
  <dcterms:modified xsi:type="dcterms:W3CDTF">2022-02-15T10:08:18Z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0x010100CDFAB15B5E0DB742962021B792B243B8</vt:lpwstr>
  </property>
</Properties>
</file>