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Slab"/>
      <p:regular r:id="rId34"/>
      <p:bold r:id="rId35"/>
    </p:embeddedFont>
    <p:embeddedFont>
      <p:font typeface="Roboto"/>
      <p:regular r:id="rId36"/>
      <p:bold r:id="rId37"/>
      <p:italic r:id="rId38"/>
      <p:boldItalic r:id="rId39"/>
    </p:embeddedFont>
    <p:embeddedFont>
      <p:font typeface="Lato"/>
      <p:regular r:id="rId40"/>
      <p:bold r:id="rId41"/>
      <p:italic r:id="rId42"/>
      <p:boldItalic r:id="rId43"/>
    </p:embeddedFont>
    <p:embeddedFont>
      <p:font typeface="Livvic"/>
      <p:regular r:id="rId44"/>
      <p:bold r:id="rId45"/>
      <p:italic r:id="rId46"/>
      <p:boldItalic r:id="rId47"/>
    </p:embeddedFont>
    <p:embeddedFont>
      <p:font typeface="Livvic SemiBold"/>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42" Type="http://schemas.openxmlformats.org/officeDocument/2006/relationships/font" Target="fonts/Lato-italic.fntdata"/><Relationship Id="rId41" Type="http://schemas.openxmlformats.org/officeDocument/2006/relationships/font" Target="fonts/Lato-bold.fntdata"/><Relationship Id="rId44" Type="http://schemas.openxmlformats.org/officeDocument/2006/relationships/font" Target="fonts/Livvic-regular.fntdata"/><Relationship Id="rId43" Type="http://schemas.openxmlformats.org/officeDocument/2006/relationships/font" Target="fonts/Lato-boldItalic.fntdata"/><Relationship Id="rId46" Type="http://schemas.openxmlformats.org/officeDocument/2006/relationships/font" Target="fonts/Livvic-italic.fntdata"/><Relationship Id="rId45" Type="http://schemas.openxmlformats.org/officeDocument/2006/relationships/font" Target="fonts/Livvi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ivvicSemiBold-regular.fntdata"/><Relationship Id="rId47" Type="http://schemas.openxmlformats.org/officeDocument/2006/relationships/font" Target="fonts/Livvic-boldItalic.fntdata"/><Relationship Id="rId49" Type="http://schemas.openxmlformats.org/officeDocument/2006/relationships/font" Target="fonts/Livvic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obotoSlab-bold.fntdata"/><Relationship Id="rId34" Type="http://schemas.openxmlformats.org/officeDocument/2006/relationships/font" Target="fonts/RobotoSlab-regular.fntdata"/><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ivvicSemiBold-boldItalic.fntdata"/><Relationship Id="rId50" Type="http://schemas.openxmlformats.org/officeDocument/2006/relationships/font" Target="fonts/LivvicSemi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1019cb191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1019cb191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1019cb19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1019cb19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10de52c07_1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10de52c07_1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1019cb19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1019cb19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1019cb19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1019cb19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1019cb191_1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1019cb191_1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1019cb191_1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1019cb191_1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1019cb191_1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1019cb191_1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10de52c07_1_1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10de52c07_1_1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1019cb19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1019cb19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1019cb191_1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1019cb191_1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1019cb19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1019cb19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1019cb19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1019cb19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1019cb191_1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1019cb191_1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1019cb19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1019cb19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1019cb19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1019cb19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0f13206a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0f13206a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10de52c07_1_2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e10de52c07_1_2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1019cb191_16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e1019cb191_16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e10de52c07_1_2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e10de52c07_1_2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1019cb19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1019cb19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1019cb19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1019cb19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1019cb1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1019cb1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1019cb1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e1019cb1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1019cb191_1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e1019cb191_1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10de52c07_1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10de52c07_1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1019cb191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1019cb191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59" name="Shape 59"/>
        <p:cNvGrpSpPr/>
        <p:nvPr/>
      </p:nvGrpSpPr>
      <p:grpSpPr>
        <a:xfrm>
          <a:off x="0" y="0"/>
          <a:ext cx="0" cy="0"/>
          <a:chOff x="0" y="0"/>
          <a:chExt cx="0" cy="0"/>
        </a:xfrm>
      </p:grpSpPr>
      <p:sp>
        <p:nvSpPr>
          <p:cNvPr id="60" name="Google Shape;60;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2448225" y="447900"/>
            <a:ext cx="4247700" cy="4247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571825" y="571500"/>
            <a:ext cx="4000500" cy="4000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title"/>
          </p:nvPr>
        </p:nvSpPr>
        <p:spPr>
          <a:xfrm>
            <a:off x="3019425" y="1662150"/>
            <a:ext cx="3105300" cy="18192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None/>
              <a:defRPr b="1" sz="4000">
                <a:solidFill>
                  <a:schemeClr val="lt1"/>
                </a:solidFill>
              </a:defRPr>
            </a:lvl1pPr>
            <a:lvl2pPr lvl="1" algn="ctr">
              <a:lnSpc>
                <a:spcPct val="100000"/>
              </a:lnSpc>
              <a:spcBef>
                <a:spcPts val="0"/>
              </a:spcBef>
              <a:spcAft>
                <a:spcPts val="0"/>
              </a:spcAft>
              <a:buNone/>
              <a:defRPr b="1" sz="2800">
                <a:solidFill>
                  <a:schemeClr val="lt1"/>
                </a:solidFill>
              </a:defRPr>
            </a:lvl2pPr>
            <a:lvl3pPr lvl="2" algn="ctr">
              <a:lnSpc>
                <a:spcPct val="100000"/>
              </a:lnSpc>
              <a:spcBef>
                <a:spcPts val="0"/>
              </a:spcBef>
              <a:spcAft>
                <a:spcPts val="0"/>
              </a:spcAft>
              <a:buNone/>
              <a:defRPr b="1" sz="2800">
                <a:solidFill>
                  <a:schemeClr val="lt1"/>
                </a:solidFill>
              </a:defRPr>
            </a:lvl3pPr>
            <a:lvl4pPr lvl="3" algn="ctr">
              <a:lnSpc>
                <a:spcPct val="100000"/>
              </a:lnSpc>
              <a:spcBef>
                <a:spcPts val="0"/>
              </a:spcBef>
              <a:spcAft>
                <a:spcPts val="0"/>
              </a:spcAft>
              <a:buNone/>
              <a:defRPr b="1" sz="2800">
                <a:solidFill>
                  <a:schemeClr val="lt1"/>
                </a:solidFill>
              </a:defRPr>
            </a:lvl4pPr>
            <a:lvl5pPr lvl="4" algn="ctr">
              <a:lnSpc>
                <a:spcPct val="100000"/>
              </a:lnSpc>
              <a:spcBef>
                <a:spcPts val="0"/>
              </a:spcBef>
              <a:spcAft>
                <a:spcPts val="0"/>
              </a:spcAft>
              <a:buNone/>
              <a:defRPr b="1" sz="2800">
                <a:solidFill>
                  <a:schemeClr val="lt1"/>
                </a:solidFill>
              </a:defRPr>
            </a:lvl5pPr>
            <a:lvl6pPr lvl="5" algn="ctr">
              <a:lnSpc>
                <a:spcPct val="100000"/>
              </a:lnSpc>
              <a:spcBef>
                <a:spcPts val="0"/>
              </a:spcBef>
              <a:spcAft>
                <a:spcPts val="0"/>
              </a:spcAft>
              <a:buNone/>
              <a:defRPr b="1" sz="2800">
                <a:solidFill>
                  <a:schemeClr val="lt1"/>
                </a:solidFill>
              </a:defRPr>
            </a:lvl6pPr>
            <a:lvl7pPr lvl="6" algn="ctr">
              <a:lnSpc>
                <a:spcPct val="100000"/>
              </a:lnSpc>
              <a:spcBef>
                <a:spcPts val="0"/>
              </a:spcBef>
              <a:spcAft>
                <a:spcPts val="0"/>
              </a:spcAft>
              <a:buNone/>
              <a:defRPr b="1" sz="2800">
                <a:solidFill>
                  <a:schemeClr val="lt1"/>
                </a:solidFill>
              </a:defRPr>
            </a:lvl7pPr>
            <a:lvl8pPr lvl="7" algn="ctr">
              <a:lnSpc>
                <a:spcPct val="100000"/>
              </a:lnSpc>
              <a:spcBef>
                <a:spcPts val="0"/>
              </a:spcBef>
              <a:spcAft>
                <a:spcPts val="0"/>
              </a:spcAft>
              <a:buNone/>
              <a:defRPr b="1" sz="2800">
                <a:solidFill>
                  <a:schemeClr val="lt1"/>
                </a:solidFill>
              </a:defRPr>
            </a:lvl8pPr>
            <a:lvl9pPr lvl="8" algn="ctr">
              <a:lnSpc>
                <a:spcPct val="100000"/>
              </a:lnSpc>
              <a:spcBef>
                <a:spcPts val="0"/>
              </a:spcBef>
              <a:spcAft>
                <a:spcPts val="0"/>
              </a:spcAft>
              <a:buNone/>
              <a:defRPr b="1" sz="2800">
                <a:solidFill>
                  <a:schemeClr val="lt1"/>
                </a:solidFill>
              </a:defRPr>
            </a:lvl9pPr>
          </a:lstStyle>
          <a:p/>
        </p:txBody>
      </p:sp>
      <p:sp>
        <p:nvSpPr>
          <p:cNvPr id="64" name="Google Shape;6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2">
    <p:bg>
      <p:bgPr>
        <a:solidFill>
          <a:srgbClr val="FFFFFF"/>
        </a:solidFill>
      </p:bgPr>
    </p:bg>
    <p:spTree>
      <p:nvGrpSpPr>
        <p:cNvPr id="65" name="Shape 65"/>
        <p:cNvGrpSpPr/>
        <p:nvPr/>
      </p:nvGrpSpPr>
      <p:grpSpPr>
        <a:xfrm>
          <a:off x="0" y="0"/>
          <a:ext cx="0" cy="0"/>
          <a:chOff x="0" y="0"/>
          <a:chExt cx="0" cy="0"/>
        </a:xfrm>
      </p:grpSpPr>
      <p:sp>
        <p:nvSpPr>
          <p:cNvPr id="66" name="Google Shape;66;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3">
    <p:spTree>
      <p:nvGrpSpPr>
        <p:cNvPr id="68" name="Shape 68"/>
        <p:cNvGrpSpPr/>
        <p:nvPr/>
      </p:nvGrpSpPr>
      <p:grpSpPr>
        <a:xfrm>
          <a:off x="0" y="0"/>
          <a:ext cx="0" cy="0"/>
          <a:chOff x="0" y="0"/>
          <a:chExt cx="0" cy="0"/>
        </a:xfrm>
      </p:grpSpPr>
      <p:sp>
        <p:nvSpPr>
          <p:cNvPr id="69" name="Google Shape;69;p15"/>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0" y="0"/>
            <a:ext cx="3048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3341300" y="314875"/>
            <a:ext cx="5486400" cy="113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ph type="title"/>
          </p:nvPr>
        </p:nvSpPr>
        <p:spPr>
          <a:xfrm>
            <a:off x="348300" y="428200"/>
            <a:ext cx="2351400" cy="43998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74" name="Google Shape;74;p15"/>
          <p:cNvSpPr txBox="1"/>
          <p:nvPr>
            <p:ph idx="1" type="body"/>
          </p:nvPr>
        </p:nvSpPr>
        <p:spPr>
          <a:xfrm>
            <a:off x="3539325" y="593900"/>
            <a:ext cx="5090400" cy="40116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0"/>
              </a:spcBef>
              <a:spcAft>
                <a:spcPts val="0"/>
              </a:spcAft>
              <a:buClr>
                <a:srgbClr val="666666"/>
              </a:buClr>
              <a:buSzPts val="1200"/>
              <a:buChar char="○"/>
              <a:defRPr sz="1200">
                <a:solidFill>
                  <a:srgbClr val="666666"/>
                </a:solidFill>
              </a:defRPr>
            </a:lvl2pPr>
            <a:lvl3pPr indent="-304800" lvl="2" marL="1371600" algn="l">
              <a:lnSpc>
                <a:spcPct val="115000"/>
              </a:lnSpc>
              <a:spcBef>
                <a:spcPts val="0"/>
              </a:spcBef>
              <a:spcAft>
                <a:spcPts val="0"/>
              </a:spcAft>
              <a:buClr>
                <a:srgbClr val="666666"/>
              </a:buClr>
              <a:buSzPts val="1200"/>
              <a:buChar char="■"/>
              <a:defRPr sz="1200">
                <a:solidFill>
                  <a:srgbClr val="666666"/>
                </a:solidFill>
              </a:defRPr>
            </a:lvl3pPr>
            <a:lvl4pPr indent="-304800" lvl="3" marL="1828800" algn="l">
              <a:lnSpc>
                <a:spcPct val="115000"/>
              </a:lnSpc>
              <a:spcBef>
                <a:spcPts val="0"/>
              </a:spcBef>
              <a:spcAft>
                <a:spcPts val="0"/>
              </a:spcAft>
              <a:buClr>
                <a:srgbClr val="666666"/>
              </a:buClr>
              <a:buSzPts val="1200"/>
              <a:buChar char="●"/>
              <a:defRPr sz="1200">
                <a:solidFill>
                  <a:srgbClr val="666666"/>
                </a:solidFill>
              </a:defRPr>
            </a:lvl4pPr>
            <a:lvl5pPr indent="-304800" lvl="4" marL="2286000" algn="l">
              <a:lnSpc>
                <a:spcPct val="115000"/>
              </a:lnSpc>
              <a:spcBef>
                <a:spcPts val="0"/>
              </a:spcBef>
              <a:spcAft>
                <a:spcPts val="0"/>
              </a:spcAft>
              <a:buClr>
                <a:srgbClr val="666666"/>
              </a:buClr>
              <a:buSzPts val="1200"/>
              <a:buChar char="○"/>
              <a:defRPr sz="1200">
                <a:solidFill>
                  <a:srgbClr val="666666"/>
                </a:solidFill>
              </a:defRPr>
            </a:lvl5pPr>
            <a:lvl6pPr indent="-304800" lvl="5" marL="2743200" algn="l">
              <a:lnSpc>
                <a:spcPct val="115000"/>
              </a:lnSpc>
              <a:spcBef>
                <a:spcPts val="0"/>
              </a:spcBef>
              <a:spcAft>
                <a:spcPts val="0"/>
              </a:spcAft>
              <a:buClr>
                <a:srgbClr val="666666"/>
              </a:buClr>
              <a:buSzPts val="1200"/>
              <a:buChar char="■"/>
              <a:defRPr sz="1200">
                <a:solidFill>
                  <a:srgbClr val="666666"/>
                </a:solidFill>
              </a:defRPr>
            </a:lvl6pPr>
            <a:lvl7pPr indent="-304800" lvl="6" marL="3200400" algn="l">
              <a:lnSpc>
                <a:spcPct val="115000"/>
              </a:lnSpc>
              <a:spcBef>
                <a:spcPts val="0"/>
              </a:spcBef>
              <a:spcAft>
                <a:spcPts val="0"/>
              </a:spcAft>
              <a:buClr>
                <a:srgbClr val="666666"/>
              </a:buClr>
              <a:buSzPts val="1200"/>
              <a:buChar char="●"/>
              <a:defRPr sz="1200">
                <a:solidFill>
                  <a:srgbClr val="666666"/>
                </a:solidFill>
              </a:defRPr>
            </a:lvl7pPr>
            <a:lvl8pPr indent="-304800" lvl="7" marL="3657600" algn="l">
              <a:lnSpc>
                <a:spcPct val="115000"/>
              </a:lnSpc>
              <a:spcBef>
                <a:spcPts val="0"/>
              </a:spcBef>
              <a:spcAft>
                <a:spcPts val="0"/>
              </a:spcAft>
              <a:buClr>
                <a:srgbClr val="666666"/>
              </a:buClr>
              <a:buSzPts val="1200"/>
              <a:buChar char="○"/>
              <a:defRPr sz="1200">
                <a:solidFill>
                  <a:srgbClr val="666666"/>
                </a:solidFill>
              </a:defRPr>
            </a:lvl8pPr>
            <a:lvl9pPr indent="-304800" lvl="8" marL="411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75" name="Google Shape;75;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4">
    <p:bg>
      <p:bgPr>
        <a:solidFill>
          <a:srgbClr val="FFFFFF"/>
        </a:solidFill>
      </p:bgPr>
    </p:bg>
    <p:spTree>
      <p:nvGrpSpPr>
        <p:cNvPr id="76" name="Shape 76"/>
        <p:cNvGrpSpPr/>
        <p:nvPr/>
      </p:nvGrpSpPr>
      <p:grpSpPr>
        <a:xfrm>
          <a:off x="0" y="0"/>
          <a:ext cx="0" cy="0"/>
          <a:chOff x="0" y="0"/>
          <a:chExt cx="0" cy="0"/>
        </a:xfrm>
      </p:grpSpPr>
      <p:sp>
        <p:nvSpPr>
          <p:cNvPr id="77" name="Google Shape;77;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205218" y="201292"/>
            <a:ext cx="408900" cy="3819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205218" y="201292"/>
            <a:ext cx="408900" cy="3819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100882" y="201292"/>
            <a:ext cx="408900" cy="3819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100882" y="201292"/>
            <a:ext cx="408900" cy="3819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319" y="201292"/>
            <a:ext cx="408900" cy="3819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319" y="201292"/>
            <a:ext cx="408900" cy="3819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ph type="title"/>
          </p:nvPr>
        </p:nvSpPr>
        <p:spPr>
          <a:xfrm>
            <a:off x="233600" y="829550"/>
            <a:ext cx="2566200" cy="8925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100">
                <a:solidFill>
                  <a:schemeClr val="lt1"/>
                </a:solidFill>
              </a:defRPr>
            </a:lvl1pPr>
            <a:lvl2pPr lvl="1" algn="l">
              <a:lnSpc>
                <a:spcPct val="100000"/>
              </a:lnSpc>
              <a:spcBef>
                <a:spcPts val="0"/>
              </a:spcBef>
              <a:spcAft>
                <a:spcPts val="0"/>
              </a:spcAft>
              <a:buNone/>
              <a:defRPr b="1" sz="2100">
                <a:solidFill>
                  <a:schemeClr val="lt1"/>
                </a:solidFill>
              </a:defRPr>
            </a:lvl2pPr>
            <a:lvl3pPr lvl="2" algn="l">
              <a:lnSpc>
                <a:spcPct val="100000"/>
              </a:lnSpc>
              <a:spcBef>
                <a:spcPts val="0"/>
              </a:spcBef>
              <a:spcAft>
                <a:spcPts val="0"/>
              </a:spcAft>
              <a:buNone/>
              <a:defRPr b="1" sz="2100">
                <a:solidFill>
                  <a:schemeClr val="lt1"/>
                </a:solidFill>
              </a:defRPr>
            </a:lvl3pPr>
            <a:lvl4pPr lvl="3" algn="l">
              <a:lnSpc>
                <a:spcPct val="100000"/>
              </a:lnSpc>
              <a:spcBef>
                <a:spcPts val="0"/>
              </a:spcBef>
              <a:spcAft>
                <a:spcPts val="0"/>
              </a:spcAft>
              <a:buNone/>
              <a:defRPr b="1" sz="2100">
                <a:solidFill>
                  <a:schemeClr val="lt1"/>
                </a:solidFill>
              </a:defRPr>
            </a:lvl4pPr>
            <a:lvl5pPr lvl="4" algn="l">
              <a:lnSpc>
                <a:spcPct val="100000"/>
              </a:lnSpc>
              <a:spcBef>
                <a:spcPts val="0"/>
              </a:spcBef>
              <a:spcAft>
                <a:spcPts val="0"/>
              </a:spcAft>
              <a:buNone/>
              <a:defRPr b="1" sz="2100">
                <a:solidFill>
                  <a:schemeClr val="lt1"/>
                </a:solidFill>
              </a:defRPr>
            </a:lvl5pPr>
            <a:lvl6pPr lvl="5" algn="l">
              <a:lnSpc>
                <a:spcPct val="100000"/>
              </a:lnSpc>
              <a:spcBef>
                <a:spcPts val="0"/>
              </a:spcBef>
              <a:spcAft>
                <a:spcPts val="0"/>
              </a:spcAft>
              <a:buNone/>
              <a:defRPr b="1" sz="2100">
                <a:solidFill>
                  <a:schemeClr val="lt1"/>
                </a:solidFill>
              </a:defRPr>
            </a:lvl6pPr>
            <a:lvl7pPr lvl="6" algn="l">
              <a:lnSpc>
                <a:spcPct val="100000"/>
              </a:lnSpc>
              <a:spcBef>
                <a:spcPts val="0"/>
              </a:spcBef>
              <a:spcAft>
                <a:spcPts val="0"/>
              </a:spcAft>
              <a:buNone/>
              <a:defRPr b="1" sz="2100">
                <a:solidFill>
                  <a:schemeClr val="lt1"/>
                </a:solidFill>
              </a:defRPr>
            </a:lvl7pPr>
            <a:lvl8pPr lvl="7" algn="l">
              <a:lnSpc>
                <a:spcPct val="100000"/>
              </a:lnSpc>
              <a:spcBef>
                <a:spcPts val="0"/>
              </a:spcBef>
              <a:spcAft>
                <a:spcPts val="0"/>
              </a:spcAft>
              <a:buNone/>
              <a:defRPr b="1" sz="2100">
                <a:solidFill>
                  <a:schemeClr val="lt1"/>
                </a:solidFill>
              </a:defRPr>
            </a:lvl8pPr>
            <a:lvl9pPr lvl="8" algn="l">
              <a:lnSpc>
                <a:spcPct val="100000"/>
              </a:lnSpc>
              <a:spcBef>
                <a:spcPts val="0"/>
              </a:spcBef>
              <a:spcAft>
                <a:spcPts val="0"/>
              </a:spcAft>
              <a:buNone/>
              <a:defRPr b="1" sz="2100">
                <a:solidFill>
                  <a:schemeClr val="lt1"/>
                </a:solidFill>
              </a:defRPr>
            </a:lvl9pPr>
          </a:lstStyle>
          <a:p/>
        </p:txBody>
      </p:sp>
      <p:sp>
        <p:nvSpPr>
          <p:cNvPr id="86" name="Google Shape;86;p16"/>
          <p:cNvSpPr txBox="1"/>
          <p:nvPr>
            <p:ph idx="1" type="body"/>
          </p:nvPr>
        </p:nvSpPr>
        <p:spPr>
          <a:xfrm>
            <a:off x="233600" y="1798300"/>
            <a:ext cx="2566200" cy="29772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lt1"/>
              </a:buClr>
              <a:buSzPts val="1400"/>
              <a:buChar char="●"/>
              <a:defRPr sz="1400">
                <a:solidFill>
                  <a:schemeClr val="lt1"/>
                </a:solidFill>
              </a:defRPr>
            </a:lvl1pPr>
            <a:lvl2pPr indent="-304800" lvl="1" marL="914400" algn="l">
              <a:lnSpc>
                <a:spcPct val="115000"/>
              </a:lnSpc>
              <a:spcBef>
                <a:spcPts val="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304800" lvl="4" marL="2286000" algn="l">
              <a:lnSpc>
                <a:spcPct val="115000"/>
              </a:lnSpc>
              <a:spcBef>
                <a:spcPts val="0"/>
              </a:spcBef>
              <a:spcAft>
                <a:spcPts val="0"/>
              </a:spcAft>
              <a:buClr>
                <a:schemeClr val="lt1"/>
              </a:buClr>
              <a:buSzPts val="1200"/>
              <a:buChar char="○"/>
              <a:defRPr sz="1200">
                <a:solidFill>
                  <a:schemeClr val="lt1"/>
                </a:solidFill>
              </a:defRPr>
            </a:lvl5pPr>
            <a:lvl6pPr indent="-304800" lvl="5" marL="2743200" algn="l">
              <a:lnSpc>
                <a:spcPct val="115000"/>
              </a:lnSpc>
              <a:spcBef>
                <a:spcPts val="0"/>
              </a:spcBef>
              <a:spcAft>
                <a:spcPts val="0"/>
              </a:spcAft>
              <a:buClr>
                <a:schemeClr val="lt1"/>
              </a:buClr>
              <a:buSzPts val="1200"/>
              <a:buChar char="■"/>
              <a:defRPr sz="1200">
                <a:solidFill>
                  <a:schemeClr val="lt1"/>
                </a:solidFill>
              </a:defRPr>
            </a:lvl6pPr>
            <a:lvl7pPr indent="-304800" lvl="6" marL="3200400" algn="l">
              <a:lnSpc>
                <a:spcPct val="115000"/>
              </a:lnSpc>
              <a:spcBef>
                <a:spcPts val="0"/>
              </a:spcBef>
              <a:spcAft>
                <a:spcPts val="0"/>
              </a:spcAft>
              <a:buClr>
                <a:schemeClr val="lt1"/>
              </a:buClr>
              <a:buSzPts val="1200"/>
              <a:buChar char="●"/>
              <a:defRPr sz="1200">
                <a:solidFill>
                  <a:schemeClr val="lt1"/>
                </a:solidFill>
              </a:defRPr>
            </a:lvl7pPr>
            <a:lvl8pPr indent="-304800" lvl="7" marL="3657600" algn="l">
              <a:lnSpc>
                <a:spcPct val="115000"/>
              </a:lnSpc>
              <a:spcBef>
                <a:spcPts val="0"/>
              </a:spcBef>
              <a:spcAft>
                <a:spcPts val="0"/>
              </a:spcAft>
              <a:buClr>
                <a:schemeClr val="lt1"/>
              </a:buClr>
              <a:buSzPts val="1200"/>
              <a:buChar char="○"/>
              <a:defRPr sz="1200">
                <a:solidFill>
                  <a:schemeClr val="lt1"/>
                </a:solidFill>
              </a:defRPr>
            </a:lvl8pPr>
            <a:lvl9pPr indent="-304800" lvl="8" marL="4114800" algn="l">
              <a:lnSpc>
                <a:spcPct val="115000"/>
              </a:lnSpc>
              <a:spcBef>
                <a:spcPts val="0"/>
              </a:spcBef>
              <a:spcAft>
                <a:spcPts val="0"/>
              </a:spcAft>
              <a:buClr>
                <a:schemeClr val="lt1"/>
              </a:buClr>
              <a:buSzPts val="1200"/>
              <a:buChar char="■"/>
              <a:defRPr sz="1200">
                <a:solidFill>
                  <a:schemeClr val="lt1"/>
                </a:solidFill>
              </a:defRPr>
            </a:lvl9pPr>
          </a:lstStyle>
          <a:p/>
        </p:txBody>
      </p:sp>
      <p:sp>
        <p:nvSpPr>
          <p:cNvPr id="87" name="Google Shape;87;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5">
    <p:bg>
      <p:bgPr>
        <a:solidFill>
          <a:srgbClr val="FFFFFF"/>
        </a:solidFill>
      </p:bgPr>
    </p:bg>
    <p:spTree>
      <p:nvGrpSpPr>
        <p:cNvPr id="88" name="Shape 88"/>
        <p:cNvGrpSpPr/>
        <p:nvPr/>
      </p:nvGrpSpPr>
      <p:grpSpPr>
        <a:xfrm>
          <a:off x="0" y="0"/>
          <a:ext cx="0" cy="0"/>
          <a:chOff x="0" y="0"/>
          <a:chExt cx="0" cy="0"/>
        </a:xfrm>
      </p:grpSpPr>
      <p:sp>
        <p:nvSpPr>
          <p:cNvPr id="89" name="Google Shape;89;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
        <p:nvSpPr>
          <p:cNvPr id="92" name="Google Shape;92;p17"/>
          <p:cNvSpPr txBox="1"/>
          <p:nvPr>
            <p:ph idx="1" type="body"/>
          </p:nvPr>
        </p:nvSpPr>
        <p:spPr>
          <a:xfrm>
            <a:off x="185350" y="632025"/>
            <a:ext cx="2683200" cy="37065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0"/>
              </a:spcBef>
              <a:spcAft>
                <a:spcPts val="0"/>
              </a:spcAft>
              <a:buClr>
                <a:srgbClr val="FFFFFF"/>
              </a:buClr>
              <a:buSzPts val="1400"/>
              <a:buChar char="○"/>
              <a:defRPr sz="1400">
                <a:solidFill>
                  <a:srgbClr val="FFFFFF"/>
                </a:solidFill>
              </a:defRPr>
            </a:lvl2pPr>
            <a:lvl3pPr indent="-317500" lvl="2" marL="1371600" algn="l">
              <a:lnSpc>
                <a:spcPct val="115000"/>
              </a:lnSpc>
              <a:spcBef>
                <a:spcPts val="0"/>
              </a:spcBef>
              <a:spcAft>
                <a:spcPts val="0"/>
              </a:spcAft>
              <a:buClr>
                <a:srgbClr val="FFFFFF"/>
              </a:buClr>
              <a:buSzPts val="1400"/>
              <a:buChar char="■"/>
              <a:defRPr sz="1400">
                <a:solidFill>
                  <a:srgbClr val="FFFFFF"/>
                </a:solidFill>
              </a:defRPr>
            </a:lvl3pPr>
            <a:lvl4pPr indent="-317500" lvl="3" marL="1828800" algn="l">
              <a:lnSpc>
                <a:spcPct val="115000"/>
              </a:lnSpc>
              <a:spcBef>
                <a:spcPts val="0"/>
              </a:spcBef>
              <a:spcAft>
                <a:spcPts val="0"/>
              </a:spcAft>
              <a:buClr>
                <a:srgbClr val="FFFFFF"/>
              </a:buClr>
              <a:buSzPts val="1400"/>
              <a:buChar char="●"/>
              <a:defRPr sz="1400">
                <a:solidFill>
                  <a:srgbClr val="FFFFFF"/>
                </a:solidFill>
              </a:defRPr>
            </a:lvl4pPr>
            <a:lvl5pPr indent="-317500" lvl="4" marL="2286000" algn="l">
              <a:lnSpc>
                <a:spcPct val="115000"/>
              </a:lnSpc>
              <a:spcBef>
                <a:spcPts val="0"/>
              </a:spcBef>
              <a:spcAft>
                <a:spcPts val="0"/>
              </a:spcAft>
              <a:buClr>
                <a:srgbClr val="FFFFFF"/>
              </a:buClr>
              <a:buSzPts val="1400"/>
              <a:buChar char="○"/>
              <a:defRPr sz="1400">
                <a:solidFill>
                  <a:srgbClr val="FFFFFF"/>
                </a:solidFill>
              </a:defRPr>
            </a:lvl5pPr>
            <a:lvl6pPr indent="-317500" lvl="5" marL="2743200" algn="l">
              <a:lnSpc>
                <a:spcPct val="115000"/>
              </a:lnSpc>
              <a:spcBef>
                <a:spcPts val="0"/>
              </a:spcBef>
              <a:spcAft>
                <a:spcPts val="0"/>
              </a:spcAft>
              <a:buClr>
                <a:srgbClr val="FFFFFF"/>
              </a:buClr>
              <a:buSzPts val="1400"/>
              <a:buChar char="■"/>
              <a:defRPr sz="1400">
                <a:solidFill>
                  <a:srgbClr val="FFFFFF"/>
                </a:solidFill>
              </a:defRPr>
            </a:lvl6pPr>
            <a:lvl7pPr indent="-317500" lvl="6" marL="3200400" algn="l">
              <a:lnSpc>
                <a:spcPct val="115000"/>
              </a:lnSpc>
              <a:spcBef>
                <a:spcPts val="0"/>
              </a:spcBef>
              <a:spcAft>
                <a:spcPts val="0"/>
              </a:spcAft>
              <a:buClr>
                <a:srgbClr val="FFFFFF"/>
              </a:buClr>
              <a:buSzPts val="1400"/>
              <a:buChar char="●"/>
              <a:defRPr sz="1400">
                <a:solidFill>
                  <a:srgbClr val="FFFFFF"/>
                </a:solidFill>
              </a:defRPr>
            </a:lvl7pPr>
            <a:lvl8pPr indent="-317500" lvl="7" marL="3657600" algn="l">
              <a:lnSpc>
                <a:spcPct val="115000"/>
              </a:lnSpc>
              <a:spcBef>
                <a:spcPts val="0"/>
              </a:spcBef>
              <a:spcAft>
                <a:spcPts val="0"/>
              </a:spcAft>
              <a:buClr>
                <a:srgbClr val="FFFFFF"/>
              </a:buClr>
              <a:buSzPts val="1400"/>
              <a:buChar char="○"/>
              <a:defRPr sz="1400">
                <a:solidFill>
                  <a:srgbClr val="FFFFFF"/>
                </a:solidFill>
              </a:defRPr>
            </a:lvl8pPr>
            <a:lvl9pPr indent="-317500" lvl="8" marL="4114800" algn="l">
              <a:lnSpc>
                <a:spcPct val="115000"/>
              </a:lnSpc>
              <a:spcBef>
                <a:spcPts val="0"/>
              </a:spcBef>
              <a:spcAft>
                <a:spcPts val="0"/>
              </a:spcAft>
              <a:buClr>
                <a:srgbClr val="FFFFFF"/>
              </a:buClr>
              <a:buSzPts val="1400"/>
              <a:buChar char="■"/>
              <a:defRPr sz="1400">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6">
    <p:bg>
      <p:bgPr>
        <a:solidFill>
          <a:srgbClr val="FFFFFF"/>
        </a:solidFill>
      </p:bgPr>
    </p:bg>
    <p:spTree>
      <p:nvGrpSpPr>
        <p:cNvPr id="93" name="Shape 93"/>
        <p:cNvGrpSpPr/>
        <p:nvPr/>
      </p:nvGrpSpPr>
      <p:grpSpPr>
        <a:xfrm>
          <a:off x="0" y="0"/>
          <a:ext cx="0" cy="0"/>
          <a:chOff x="0" y="0"/>
          <a:chExt cx="0" cy="0"/>
        </a:xfrm>
      </p:grpSpPr>
      <p:sp>
        <p:nvSpPr>
          <p:cNvPr id="94" name="Google Shape;94;p1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8"/>
          <p:cNvGrpSpPr/>
          <p:nvPr/>
        </p:nvGrpSpPr>
        <p:grpSpPr>
          <a:xfrm>
            <a:off x="0" y="0"/>
            <a:ext cx="4316700" cy="5143500"/>
            <a:chOff x="0" y="0"/>
            <a:chExt cx="4316700" cy="5143500"/>
          </a:xfrm>
        </p:grpSpPr>
        <p:sp>
          <p:nvSpPr>
            <p:cNvPr id="96" name="Google Shape;96;p18"/>
            <p:cNvSpPr/>
            <p:nvPr/>
          </p:nvSpPr>
          <p:spPr>
            <a:xfrm>
              <a:off x="0" y="0"/>
              <a:ext cx="43167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386075" y="45996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841363"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1142492"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3875425" y="3810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3732625" y="5187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8"/>
          <p:cNvSpPr txBox="1"/>
          <p:nvPr>
            <p:ph type="title"/>
          </p:nvPr>
        </p:nvSpPr>
        <p:spPr>
          <a:xfrm>
            <a:off x="311725" y="653326"/>
            <a:ext cx="3706500" cy="33345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None/>
              <a:defRPr sz="2400">
                <a:solidFill>
                  <a:srgbClr val="FFFFFF"/>
                </a:solidFill>
              </a:defRPr>
            </a:lvl1pPr>
            <a:lvl2pPr lvl="1" algn="l">
              <a:lnSpc>
                <a:spcPct val="100000"/>
              </a:lnSpc>
              <a:spcBef>
                <a:spcPts val="0"/>
              </a:spcBef>
              <a:spcAft>
                <a:spcPts val="0"/>
              </a:spcAft>
              <a:buNone/>
              <a:defRPr sz="2400">
                <a:solidFill>
                  <a:srgbClr val="FFFFFF"/>
                </a:solidFill>
              </a:defRPr>
            </a:lvl2pPr>
            <a:lvl3pPr lvl="2" algn="l">
              <a:lnSpc>
                <a:spcPct val="100000"/>
              </a:lnSpc>
              <a:spcBef>
                <a:spcPts val="0"/>
              </a:spcBef>
              <a:spcAft>
                <a:spcPts val="0"/>
              </a:spcAft>
              <a:buNone/>
              <a:defRPr sz="2400">
                <a:solidFill>
                  <a:srgbClr val="FFFFFF"/>
                </a:solidFill>
              </a:defRPr>
            </a:lvl3pPr>
            <a:lvl4pPr lvl="3" algn="l">
              <a:lnSpc>
                <a:spcPct val="100000"/>
              </a:lnSpc>
              <a:spcBef>
                <a:spcPts val="0"/>
              </a:spcBef>
              <a:spcAft>
                <a:spcPts val="0"/>
              </a:spcAft>
              <a:buNone/>
              <a:defRPr sz="2400">
                <a:solidFill>
                  <a:srgbClr val="FFFFFF"/>
                </a:solidFill>
              </a:defRPr>
            </a:lvl4pPr>
            <a:lvl5pPr lvl="4" algn="l">
              <a:lnSpc>
                <a:spcPct val="100000"/>
              </a:lnSpc>
              <a:spcBef>
                <a:spcPts val="0"/>
              </a:spcBef>
              <a:spcAft>
                <a:spcPts val="0"/>
              </a:spcAft>
              <a:buNone/>
              <a:defRPr sz="2400">
                <a:solidFill>
                  <a:srgbClr val="FFFFFF"/>
                </a:solidFill>
              </a:defRPr>
            </a:lvl5pPr>
            <a:lvl6pPr lvl="5" algn="l">
              <a:lnSpc>
                <a:spcPct val="100000"/>
              </a:lnSpc>
              <a:spcBef>
                <a:spcPts val="0"/>
              </a:spcBef>
              <a:spcAft>
                <a:spcPts val="0"/>
              </a:spcAft>
              <a:buNone/>
              <a:defRPr sz="2400">
                <a:solidFill>
                  <a:srgbClr val="FFFFFF"/>
                </a:solidFill>
              </a:defRPr>
            </a:lvl6pPr>
            <a:lvl7pPr lvl="6" algn="l">
              <a:lnSpc>
                <a:spcPct val="100000"/>
              </a:lnSpc>
              <a:spcBef>
                <a:spcPts val="0"/>
              </a:spcBef>
              <a:spcAft>
                <a:spcPts val="0"/>
              </a:spcAft>
              <a:buNone/>
              <a:defRPr sz="2400">
                <a:solidFill>
                  <a:srgbClr val="FFFFFF"/>
                </a:solidFill>
              </a:defRPr>
            </a:lvl7pPr>
            <a:lvl8pPr lvl="7" algn="l">
              <a:lnSpc>
                <a:spcPct val="100000"/>
              </a:lnSpc>
              <a:spcBef>
                <a:spcPts val="0"/>
              </a:spcBef>
              <a:spcAft>
                <a:spcPts val="0"/>
              </a:spcAft>
              <a:buNone/>
              <a:defRPr sz="2400">
                <a:solidFill>
                  <a:srgbClr val="FFFFFF"/>
                </a:solidFill>
              </a:defRPr>
            </a:lvl8pPr>
            <a:lvl9pPr lvl="8" algn="l">
              <a:lnSpc>
                <a:spcPct val="100000"/>
              </a:lnSpc>
              <a:spcBef>
                <a:spcPts val="0"/>
              </a:spcBef>
              <a:spcAft>
                <a:spcPts val="0"/>
              </a:spcAft>
              <a:buNone/>
              <a:defRPr sz="2400">
                <a:solidFill>
                  <a:srgbClr val="FFFFFF"/>
                </a:solidFill>
              </a:defRPr>
            </a:lvl9pPr>
          </a:lstStyle>
          <a:p/>
        </p:txBody>
      </p:sp>
      <p:sp>
        <p:nvSpPr>
          <p:cNvPr id="103" name="Google Shape;103;p18"/>
          <p:cNvSpPr txBox="1"/>
          <p:nvPr>
            <p:ph idx="1" type="body"/>
          </p:nvPr>
        </p:nvSpPr>
        <p:spPr>
          <a:xfrm>
            <a:off x="4620575" y="653325"/>
            <a:ext cx="4211700" cy="37413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284F7D"/>
              </a:buClr>
              <a:buSzPts val="1200"/>
              <a:buChar char="●"/>
              <a:defRPr sz="1200">
                <a:solidFill>
                  <a:schemeClr val="lt1"/>
                </a:solidFill>
              </a:defRPr>
            </a:lvl1pPr>
            <a:lvl2pPr indent="-292100" lvl="1" marL="914400" algn="l">
              <a:lnSpc>
                <a:spcPct val="115000"/>
              </a:lnSpc>
              <a:spcBef>
                <a:spcPts val="0"/>
              </a:spcBef>
              <a:spcAft>
                <a:spcPts val="0"/>
              </a:spcAft>
              <a:buClr>
                <a:srgbClr val="284F7D"/>
              </a:buClr>
              <a:buSzPts val="1000"/>
              <a:buChar char="○"/>
              <a:defRPr sz="1000">
                <a:solidFill>
                  <a:schemeClr val="lt1"/>
                </a:solidFill>
              </a:defRPr>
            </a:lvl2pPr>
            <a:lvl3pPr indent="-292100" lvl="2" marL="1371600" algn="l">
              <a:lnSpc>
                <a:spcPct val="115000"/>
              </a:lnSpc>
              <a:spcBef>
                <a:spcPts val="0"/>
              </a:spcBef>
              <a:spcAft>
                <a:spcPts val="0"/>
              </a:spcAft>
              <a:buClr>
                <a:srgbClr val="284F7D"/>
              </a:buClr>
              <a:buSzPts val="1000"/>
              <a:buChar char="■"/>
              <a:defRPr sz="1000">
                <a:solidFill>
                  <a:schemeClr val="lt1"/>
                </a:solidFill>
              </a:defRPr>
            </a:lvl3pPr>
            <a:lvl4pPr indent="-292100" lvl="3" marL="1828800" algn="l">
              <a:lnSpc>
                <a:spcPct val="115000"/>
              </a:lnSpc>
              <a:spcBef>
                <a:spcPts val="0"/>
              </a:spcBef>
              <a:spcAft>
                <a:spcPts val="0"/>
              </a:spcAft>
              <a:buClr>
                <a:srgbClr val="284F7D"/>
              </a:buClr>
              <a:buSzPts val="1000"/>
              <a:buChar char="●"/>
              <a:defRPr sz="1000">
                <a:solidFill>
                  <a:schemeClr val="lt1"/>
                </a:solidFill>
              </a:defRPr>
            </a:lvl4pPr>
            <a:lvl5pPr indent="-292100" lvl="4" marL="2286000" algn="l">
              <a:lnSpc>
                <a:spcPct val="115000"/>
              </a:lnSpc>
              <a:spcBef>
                <a:spcPts val="0"/>
              </a:spcBef>
              <a:spcAft>
                <a:spcPts val="0"/>
              </a:spcAft>
              <a:buClr>
                <a:srgbClr val="284F7D"/>
              </a:buClr>
              <a:buSzPts val="1000"/>
              <a:buChar char="○"/>
              <a:defRPr sz="1000">
                <a:solidFill>
                  <a:schemeClr val="lt1"/>
                </a:solidFill>
              </a:defRPr>
            </a:lvl5pPr>
            <a:lvl6pPr indent="-292100" lvl="5" marL="2743200" algn="l">
              <a:lnSpc>
                <a:spcPct val="115000"/>
              </a:lnSpc>
              <a:spcBef>
                <a:spcPts val="0"/>
              </a:spcBef>
              <a:spcAft>
                <a:spcPts val="0"/>
              </a:spcAft>
              <a:buClr>
                <a:srgbClr val="284F7D"/>
              </a:buClr>
              <a:buSzPts val="1000"/>
              <a:buChar char="■"/>
              <a:defRPr sz="1000">
                <a:solidFill>
                  <a:schemeClr val="lt1"/>
                </a:solidFill>
              </a:defRPr>
            </a:lvl6pPr>
            <a:lvl7pPr indent="-292100" lvl="6" marL="3200400" algn="l">
              <a:lnSpc>
                <a:spcPct val="115000"/>
              </a:lnSpc>
              <a:spcBef>
                <a:spcPts val="0"/>
              </a:spcBef>
              <a:spcAft>
                <a:spcPts val="0"/>
              </a:spcAft>
              <a:buClr>
                <a:srgbClr val="284F7D"/>
              </a:buClr>
              <a:buSzPts val="1000"/>
              <a:buChar char="●"/>
              <a:defRPr sz="1000">
                <a:solidFill>
                  <a:schemeClr val="lt1"/>
                </a:solidFill>
              </a:defRPr>
            </a:lvl7pPr>
            <a:lvl8pPr indent="-292100" lvl="7" marL="3657600" algn="l">
              <a:lnSpc>
                <a:spcPct val="115000"/>
              </a:lnSpc>
              <a:spcBef>
                <a:spcPts val="0"/>
              </a:spcBef>
              <a:spcAft>
                <a:spcPts val="0"/>
              </a:spcAft>
              <a:buClr>
                <a:srgbClr val="284F7D"/>
              </a:buClr>
              <a:buSzPts val="1000"/>
              <a:buChar char="○"/>
              <a:defRPr sz="1000">
                <a:solidFill>
                  <a:schemeClr val="lt1"/>
                </a:solidFill>
              </a:defRPr>
            </a:lvl8pPr>
            <a:lvl9pPr indent="-292100" lvl="8" marL="4114800" algn="l">
              <a:lnSpc>
                <a:spcPct val="115000"/>
              </a:lnSpc>
              <a:spcBef>
                <a:spcPts val="0"/>
              </a:spcBef>
              <a:spcAft>
                <a:spcPts val="0"/>
              </a:spcAft>
              <a:buClr>
                <a:srgbClr val="284F7D"/>
              </a:buClr>
              <a:buSzPts val="1000"/>
              <a:buChar char="■"/>
              <a:defRPr sz="1000">
                <a:solidFill>
                  <a:schemeClr val="lt1"/>
                </a:solidFill>
              </a:defRPr>
            </a:lvl9pPr>
          </a:lstStyle>
          <a:p/>
        </p:txBody>
      </p:sp>
      <p:sp>
        <p:nvSpPr>
          <p:cNvPr id="104" name="Google Shape;104;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7">
    <p:bg>
      <p:bgPr>
        <a:solidFill>
          <a:srgbClr val="FFFFFF"/>
        </a:solidFill>
      </p:bgPr>
    </p:bg>
    <p:spTree>
      <p:nvGrpSpPr>
        <p:cNvPr id="105" name="Shape 105"/>
        <p:cNvGrpSpPr/>
        <p:nvPr/>
      </p:nvGrpSpPr>
      <p:grpSpPr>
        <a:xfrm>
          <a:off x="0" y="0"/>
          <a:ext cx="0" cy="0"/>
          <a:chOff x="0" y="0"/>
          <a:chExt cx="0" cy="0"/>
        </a:xfrm>
      </p:grpSpPr>
      <p:sp>
        <p:nvSpPr>
          <p:cNvPr id="106" name="Google Shape;106;p1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9"/>
          <p:cNvGrpSpPr/>
          <p:nvPr/>
        </p:nvGrpSpPr>
        <p:grpSpPr>
          <a:xfrm>
            <a:off x="2105247" y="1"/>
            <a:ext cx="7038765" cy="5138761"/>
            <a:chOff x="3388636" y="43347"/>
            <a:chExt cx="5755327" cy="4201767"/>
          </a:xfrm>
        </p:grpSpPr>
        <p:sp>
          <p:nvSpPr>
            <p:cNvPr id="108" name="Google Shape;108;p19"/>
            <p:cNvSpPr/>
            <p:nvPr/>
          </p:nvSpPr>
          <p:spPr>
            <a:xfrm>
              <a:off x="3837147"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4285658"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4734169"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5182681"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5631192"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6079703"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6528215"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6976726"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7425229"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7873740"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8322251"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8770763"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3837147"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4285658"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4734169"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5182681"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5631192"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6079703"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6528215"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6976726"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7425229"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7873740"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8322251"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8770763"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3837147"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4285658"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4734169"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5182681"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a:off x="5631192"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6079703"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6528215"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6976726"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7425229"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7873740"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8322251"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8770763"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a:off x="3388636"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3837147"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4285658"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a:off x="4734169"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5182681"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a:off x="5631192"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a:off x="6079703"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6528215"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6976726"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7425229"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7873740"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a:off x="8322251"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8770763"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3388636"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3837147"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4285658"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4734169" y="4336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5182681"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5631192"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6079703"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6528215"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6976726"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7425229"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7873740"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a:off x="8322251"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8770763"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3837147"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a:off x="4285658"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a:off x="4734169"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5182681"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5631192"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a:off x="6079703"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6528215"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6976726"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7425229"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7873740"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8322251"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8770763"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3837147"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a:off x="4285658"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4734169"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5182681"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5631192"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6079703"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6528215"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a:off x="6976726"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a:off x="7425229"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a:off x="7873740"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8322251"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8770763"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3837147"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4285658"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4734169"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a:off x="5182681"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a:off x="5631192"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a:off x="6079703"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a:off x="6528215"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6976726"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a:off x="7425229"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a:off x="7873740"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8322251"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8770763"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3837147"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p:nvPr/>
          </p:nvSpPr>
          <p:spPr>
            <a:xfrm>
              <a:off x="4285658"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4734169"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5182681"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5631192"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6079703"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6528215"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6976726"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7425229"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7873740"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8322251"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8770763"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3837147"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4285658"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4734169"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a:off x="5182681"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5631192"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6079703"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6528215"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6976726"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7425229"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7873740"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a:off x="8322251"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a:off x="8770763"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19"/>
          <p:cNvSpPr/>
          <p:nvPr/>
        </p:nvSpPr>
        <p:spPr>
          <a:xfrm>
            <a:off x="3396590" y="0"/>
            <a:ext cx="3250800" cy="5143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0" y="0"/>
            <a:ext cx="3415800" cy="51435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9"/>
          <p:cNvSpPr/>
          <p:nvPr/>
        </p:nvSpPr>
        <p:spPr>
          <a:xfrm>
            <a:off x="685175" y="2731725"/>
            <a:ext cx="61200" cy="145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txBox="1"/>
          <p:nvPr>
            <p:ph type="ctrTitle"/>
          </p:nvPr>
        </p:nvSpPr>
        <p:spPr>
          <a:xfrm>
            <a:off x="992425" y="2536400"/>
            <a:ext cx="3136800" cy="1884900"/>
          </a:xfrm>
          <a:prstGeom prst="rect">
            <a:avLst/>
          </a:prstGeom>
          <a:noFill/>
        </p:spPr>
        <p:txBody>
          <a:bodyPr anchorCtr="0" anchor="ctr" bIns="91425" lIns="91425" spcFirstLastPara="1" rIns="91425" wrap="square" tIns="91425">
            <a:normAutofit/>
          </a:bodyPr>
          <a:lstStyle>
            <a:lvl1pPr lvl="0" algn="l">
              <a:lnSpc>
                <a:spcPct val="100000"/>
              </a:lnSpc>
              <a:spcBef>
                <a:spcPts val="0"/>
              </a:spcBef>
              <a:spcAft>
                <a:spcPts val="0"/>
              </a:spcAft>
              <a:buClr>
                <a:schemeClr val="dk1"/>
              </a:buClr>
              <a:buSzPts val="3600"/>
              <a:buNone/>
              <a:defRPr b="1" sz="3600">
                <a:solidFill>
                  <a:schemeClr val="lt1"/>
                </a:solidFill>
              </a:defRPr>
            </a:lvl1pPr>
            <a:lvl2pPr lvl="1" algn="l">
              <a:lnSpc>
                <a:spcPct val="100000"/>
              </a:lnSpc>
              <a:spcBef>
                <a:spcPts val="0"/>
              </a:spcBef>
              <a:spcAft>
                <a:spcPts val="0"/>
              </a:spcAft>
              <a:buClr>
                <a:schemeClr val="dk1"/>
              </a:buClr>
              <a:buSzPts val="3600"/>
              <a:buNone/>
              <a:defRPr b="1" sz="3600">
                <a:solidFill>
                  <a:schemeClr val="lt1"/>
                </a:solidFill>
              </a:defRPr>
            </a:lvl2pPr>
            <a:lvl3pPr lvl="2" algn="l">
              <a:lnSpc>
                <a:spcPct val="100000"/>
              </a:lnSpc>
              <a:spcBef>
                <a:spcPts val="0"/>
              </a:spcBef>
              <a:spcAft>
                <a:spcPts val="0"/>
              </a:spcAft>
              <a:buClr>
                <a:schemeClr val="dk1"/>
              </a:buClr>
              <a:buSzPts val="3600"/>
              <a:buNone/>
              <a:defRPr b="1" sz="3600">
                <a:solidFill>
                  <a:schemeClr val="lt1"/>
                </a:solidFill>
              </a:defRPr>
            </a:lvl3pPr>
            <a:lvl4pPr lvl="3" algn="l">
              <a:lnSpc>
                <a:spcPct val="100000"/>
              </a:lnSpc>
              <a:spcBef>
                <a:spcPts val="0"/>
              </a:spcBef>
              <a:spcAft>
                <a:spcPts val="0"/>
              </a:spcAft>
              <a:buClr>
                <a:schemeClr val="dk1"/>
              </a:buClr>
              <a:buSzPts val="3600"/>
              <a:buNone/>
              <a:defRPr b="1" sz="3600">
                <a:solidFill>
                  <a:schemeClr val="lt1"/>
                </a:solidFill>
              </a:defRPr>
            </a:lvl4pPr>
            <a:lvl5pPr lvl="4" algn="l">
              <a:lnSpc>
                <a:spcPct val="100000"/>
              </a:lnSpc>
              <a:spcBef>
                <a:spcPts val="0"/>
              </a:spcBef>
              <a:spcAft>
                <a:spcPts val="0"/>
              </a:spcAft>
              <a:buClr>
                <a:schemeClr val="dk1"/>
              </a:buClr>
              <a:buSzPts val="3600"/>
              <a:buNone/>
              <a:defRPr b="1" sz="3600">
                <a:solidFill>
                  <a:schemeClr val="lt1"/>
                </a:solidFill>
              </a:defRPr>
            </a:lvl5pPr>
            <a:lvl6pPr lvl="5" algn="l">
              <a:lnSpc>
                <a:spcPct val="100000"/>
              </a:lnSpc>
              <a:spcBef>
                <a:spcPts val="0"/>
              </a:spcBef>
              <a:spcAft>
                <a:spcPts val="0"/>
              </a:spcAft>
              <a:buClr>
                <a:schemeClr val="dk1"/>
              </a:buClr>
              <a:buSzPts val="3600"/>
              <a:buNone/>
              <a:defRPr b="1" sz="3600">
                <a:solidFill>
                  <a:schemeClr val="lt1"/>
                </a:solidFill>
              </a:defRPr>
            </a:lvl6pPr>
            <a:lvl7pPr lvl="6" algn="l">
              <a:lnSpc>
                <a:spcPct val="100000"/>
              </a:lnSpc>
              <a:spcBef>
                <a:spcPts val="0"/>
              </a:spcBef>
              <a:spcAft>
                <a:spcPts val="0"/>
              </a:spcAft>
              <a:buClr>
                <a:schemeClr val="dk1"/>
              </a:buClr>
              <a:buSzPts val="3600"/>
              <a:buNone/>
              <a:defRPr b="1" sz="3600">
                <a:solidFill>
                  <a:schemeClr val="lt1"/>
                </a:solidFill>
              </a:defRPr>
            </a:lvl7pPr>
            <a:lvl8pPr lvl="7" algn="l">
              <a:lnSpc>
                <a:spcPct val="100000"/>
              </a:lnSpc>
              <a:spcBef>
                <a:spcPts val="0"/>
              </a:spcBef>
              <a:spcAft>
                <a:spcPts val="0"/>
              </a:spcAft>
              <a:buClr>
                <a:schemeClr val="dk1"/>
              </a:buClr>
              <a:buSzPts val="3600"/>
              <a:buNone/>
              <a:defRPr b="1" sz="3600">
                <a:solidFill>
                  <a:schemeClr val="lt1"/>
                </a:solidFill>
              </a:defRPr>
            </a:lvl8pPr>
            <a:lvl9pPr lvl="8" algn="l">
              <a:lnSpc>
                <a:spcPct val="100000"/>
              </a:lnSpc>
              <a:spcBef>
                <a:spcPts val="0"/>
              </a:spcBef>
              <a:spcAft>
                <a:spcPts val="0"/>
              </a:spcAft>
              <a:buClr>
                <a:schemeClr val="dk1"/>
              </a:buClr>
              <a:buSzPts val="3600"/>
              <a:buNone/>
              <a:defRPr b="1" sz="3600">
                <a:solidFill>
                  <a:schemeClr val="lt1"/>
                </a:solidFill>
              </a:defRPr>
            </a:lvl9pPr>
          </a:lstStyle>
          <a:p/>
        </p:txBody>
      </p:sp>
      <p:sp>
        <p:nvSpPr>
          <p:cNvPr id="234" name="Google Shape;234;p19"/>
          <p:cNvSpPr txBox="1"/>
          <p:nvPr>
            <p:ph idx="12" type="sldNum"/>
          </p:nvPr>
        </p:nvSpPr>
        <p:spPr>
          <a:xfrm>
            <a:off x="8472458" y="4706554"/>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hyperlink" Target="https://github.com/Gaukm01/BCS_SER_projec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github.com/bcs-iitk/BCS_Workshop_Apr_20/tree/master/Python_Tutorial" TargetMode="External"/><Relationship Id="rId4" Type="http://schemas.openxmlformats.org/officeDocument/2006/relationships/hyperlink" Target="https://www.youtube.com/channel/UC0rqucBdTuFTjJiefW5t-IQ" TargetMode="External"/><Relationship Id="rId5" Type="http://schemas.openxmlformats.org/officeDocument/2006/relationships/hyperlink" Target="https://youtu.be/njKP3FqW3S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olab.research.google.com/drive/1YvchsRxfQ7hwl4FLLmKvvW4Atc4bMdkC#scrollTo=wq1ZliSEuhT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0"/>
          <p:cNvSpPr txBox="1"/>
          <p:nvPr>
            <p:ph type="ctrTitle"/>
          </p:nvPr>
        </p:nvSpPr>
        <p:spPr>
          <a:xfrm>
            <a:off x="1959450" y="848550"/>
            <a:ext cx="5225100" cy="194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180" u="sng">
                <a:latin typeface="Livvic SemiBold"/>
                <a:ea typeface="Livvic SemiBold"/>
                <a:cs typeface="Livvic SemiBold"/>
                <a:sym typeface="Livvic SemiBold"/>
              </a:rPr>
              <a:t>Summer Project</a:t>
            </a:r>
            <a:endParaRPr sz="4180">
              <a:latin typeface="Livvic SemiBold"/>
              <a:ea typeface="Livvic SemiBold"/>
              <a:cs typeface="Livvic SemiBold"/>
              <a:sym typeface="Livvic SemiBold"/>
            </a:endParaRPr>
          </a:p>
          <a:p>
            <a:pPr indent="0" lvl="0" marL="0" rtl="0" algn="ctr">
              <a:spcBef>
                <a:spcPts val="0"/>
              </a:spcBef>
              <a:spcAft>
                <a:spcPts val="0"/>
              </a:spcAft>
              <a:buSzPts val="990"/>
              <a:buNone/>
            </a:pPr>
            <a:r>
              <a:rPr lang="en" sz="4180">
                <a:latin typeface="Livvic SemiBold"/>
                <a:ea typeface="Livvic SemiBold"/>
                <a:cs typeface="Livvic SemiBold"/>
                <a:sym typeface="Livvic SemiBold"/>
              </a:rPr>
              <a:t>SnT Council</a:t>
            </a:r>
            <a:endParaRPr sz="4180">
              <a:latin typeface="Livvic SemiBold"/>
              <a:ea typeface="Livvic SemiBold"/>
              <a:cs typeface="Livvic SemiBold"/>
              <a:sym typeface="Livvic SemiBold"/>
            </a:endParaRPr>
          </a:p>
          <a:p>
            <a:pPr indent="0" lvl="0" marL="0" rtl="0" algn="ctr">
              <a:spcBef>
                <a:spcPts val="0"/>
              </a:spcBef>
              <a:spcAft>
                <a:spcPts val="0"/>
              </a:spcAft>
              <a:buSzPts val="990"/>
              <a:buNone/>
            </a:pPr>
            <a:r>
              <a:rPr lang="en" sz="4180">
                <a:latin typeface="Livvic SemiBold"/>
                <a:ea typeface="Livvic SemiBold"/>
                <a:cs typeface="Livvic SemiBold"/>
                <a:sym typeface="Livvic SemiBold"/>
              </a:rPr>
              <a:t>IIT Kanpur</a:t>
            </a:r>
            <a:endParaRPr sz="3480">
              <a:latin typeface="Livvic SemiBold"/>
              <a:ea typeface="Livvic SemiBold"/>
              <a:cs typeface="Livvic SemiBold"/>
              <a:sym typeface="Livvic SemiBold"/>
            </a:endParaRPr>
          </a:p>
        </p:txBody>
      </p:sp>
      <p:sp>
        <p:nvSpPr>
          <p:cNvPr id="240" name="Google Shape;240;p20"/>
          <p:cNvSpPr txBox="1"/>
          <p:nvPr>
            <p:ph idx="1" type="subTitle"/>
          </p:nvPr>
        </p:nvSpPr>
        <p:spPr>
          <a:xfrm>
            <a:off x="2337750" y="2957150"/>
            <a:ext cx="4468500" cy="1317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solidFill>
                  <a:srgbClr val="F1C232"/>
                </a:solidFill>
              </a:rPr>
              <a:t>BCS</a:t>
            </a:r>
            <a:endParaRPr u="sng">
              <a:solidFill>
                <a:srgbClr val="F1C232"/>
              </a:solidFill>
            </a:endParaRPr>
          </a:p>
          <a:p>
            <a:pPr indent="0" lvl="0" marL="0" rtl="0" algn="ctr">
              <a:spcBef>
                <a:spcPts val="0"/>
              </a:spcBef>
              <a:spcAft>
                <a:spcPts val="0"/>
              </a:spcAft>
              <a:buNone/>
            </a:pPr>
            <a:r>
              <a:rPr lang="en" u="sng">
                <a:solidFill>
                  <a:srgbClr val="F1C232"/>
                </a:solidFill>
              </a:rPr>
              <a:t>Speech Emotion Recognition</a:t>
            </a:r>
            <a:endParaRPr u="sng">
              <a:solidFill>
                <a:srgbClr val="F1C23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29"/>
          <p:cNvPicPr preferRelativeResize="0"/>
          <p:nvPr/>
        </p:nvPicPr>
        <p:blipFill rotWithShape="1">
          <a:blip r:embed="rId3">
            <a:alphaModFix/>
          </a:blip>
          <a:srcRect b="0" l="0" r="22630" t="0"/>
          <a:stretch/>
        </p:blipFill>
        <p:spPr>
          <a:xfrm>
            <a:off x="302300" y="405750"/>
            <a:ext cx="4194949" cy="1937000"/>
          </a:xfrm>
          <a:prstGeom prst="rect">
            <a:avLst/>
          </a:prstGeom>
          <a:noFill/>
          <a:ln>
            <a:noFill/>
          </a:ln>
        </p:spPr>
      </p:pic>
      <p:pic>
        <p:nvPicPr>
          <p:cNvPr id="291" name="Google Shape;291;p29"/>
          <p:cNvPicPr preferRelativeResize="0"/>
          <p:nvPr/>
        </p:nvPicPr>
        <p:blipFill rotWithShape="1">
          <a:blip r:embed="rId4">
            <a:alphaModFix/>
          </a:blip>
          <a:srcRect b="-2824" l="0" r="0" t="-1778"/>
          <a:stretch/>
        </p:blipFill>
        <p:spPr>
          <a:xfrm>
            <a:off x="302300" y="2510275"/>
            <a:ext cx="8591724" cy="2554399"/>
          </a:xfrm>
          <a:prstGeom prst="rect">
            <a:avLst/>
          </a:prstGeom>
          <a:noFill/>
          <a:ln>
            <a:noFill/>
          </a:ln>
        </p:spPr>
      </p:pic>
      <p:pic>
        <p:nvPicPr>
          <p:cNvPr id="292" name="Google Shape;292;p29"/>
          <p:cNvPicPr preferRelativeResize="0"/>
          <p:nvPr/>
        </p:nvPicPr>
        <p:blipFill rotWithShape="1">
          <a:blip r:embed="rId5">
            <a:alphaModFix/>
          </a:blip>
          <a:srcRect b="0" l="0" r="20413" t="0"/>
          <a:stretch/>
        </p:blipFill>
        <p:spPr>
          <a:xfrm>
            <a:off x="4633100" y="405750"/>
            <a:ext cx="4260925" cy="18960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type="title"/>
          </p:nvPr>
        </p:nvSpPr>
        <p:spPr>
          <a:xfrm>
            <a:off x="311725" y="653326"/>
            <a:ext cx="3706500" cy="333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latin typeface="Livvic SemiBold"/>
                <a:ea typeface="Livvic SemiBold"/>
                <a:cs typeface="Livvic SemiBold"/>
                <a:sym typeface="Livvic SemiBold"/>
              </a:rPr>
              <a:t>What is </a:t>
            </a:r>
            <a:r>
              <a:rPr lang="en" u="sng">
                <a:latin typeface="Livvic SemiBold"/>
                <a:ea typeface="Livvic SemiBold"/>
                <a:cs typeface="Livvic SemiBold"/>
                <a:sym typeface="Livvic SemiBold"/>
              </a:rPr>
              <a:t>Feature extraction</a:t>
            </a:r>
            <a:r>
              <a:rPr lang="en">
                <a:latin typeface="Livvic SemiBold"/>
                <a:ea typeface="Livvic SemiBold"/>
                <a:cs typeface="Livvic SemiBold"/>
                <a:sym typeface="Livvic SemiBold"/>
              </a:rPr>
              <a:t> ?</a:t>
            </a:r>
            <a:endParaRPr>
              <a:latin typeface="Livvic SemiBold"/>
              <a:ea typeface="Livvic SemiBold"/>
              <a:cs typeface="Livvic SemiBold"/>
              <a:sym typeface="Livvic SemiBold"/>
            </a:endParaRPr>
          </a:p>
        </p:txBody>
      </p:sp>
      <p:sp>
        <p:nvSpPr>
          <p:cNvPr id="298" name="Google Shape;298;p30"/>
          <p:cNvSpPr txBox="1"/>
          <p:nvPr>
            <p:ph idx="1" type="body"/>
          </p:nvPr>
        </p:nvSpPr>
        <p:spPr>
          <a:xfrm>
            <a:off x="4317150" y="653325"/>
            <a:ext cx="4826700" cy="378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Feature extraction is very effective in increasing the accuracy and efficiency of machine learning algorithms in emotional speech recognition.</a:t>
            </a:r>
            <a:endParaRPr sz="1600"/>
          </a:p>
          <a:p>
            <a:pPr indent="-330200" lvl="0" marL="457200" rtl="0" algn="l">
              <a:spcBef>
                <a:spcPts val="0"/>
              </a:spcBef>
              <a:spcAft>
                <a:spcPts val="0"/>
              </a:spcAft>
              <a:buSzPts val="1600"/>
              <a:buChar char="●"/>
            </a:pPr>
            <a:r>
              <a:rPr lang="en" sz="1600"/>
              <a:t>The input audio file is reduced to a set of features which represent or summarise the original input.</a:t>
            </a:r>
            <a:endParaRPr sz="1600"/>
          </a:p>
          <a:p>
            <a:pPr indent="-330200" lvl="0" marL="457200" rtl="0" algn="l">
              <a:spcBef>
                <a:spcPts val="0"/>
              </a:spcBef>
              <a:spcAft>
                <a:spcPts val="0"/>
              </a:spcAft>
              <a:buSzPts val="1600"/>
              <a:buChar char="●"/>
            </a:pPr>
            <a:r>
              <a:rPr lang="en" sz="1600"/>
              <a:t>The extracted features are then fed into the neural network model to identify the respective emotion.</a:t>
            </a:r>
            <a:endParaRPr sz="1600"/>
          </a:p>
          <a:p>
            <a:pPr indent="0" lvl="0" marL="0" rtl="0" algn="l">
              <a:spcBef>
                <a:spcPts val="1600"/>
              </a:spcBef>
              <a:spcAft>
                <a:spcPts val="1600"/>
              </a:spcAft>
              <a:buNone/>
            </a:pPr>
            <a:r>
              <a:rPr lang="en" sz="1600"/>
              <a:t>The main feature we have extracted and used for training our model is </a:t>
            </a:r>
            <a:r>
              <a:rPr b="1" lang="en" sz="1600"/>
              <a:t>MFCCs</a:t>
            </a:r>
            <a:r>
              <a:rPr lang="en" sz="1600"/>
              <a:t>.</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ph type="title"/>
          </p:nvPr>
        </p:nvSpPr>
        <p:spPr>
          <a:xfrm>
            <a:off x="3019425" y="1662150"/>
            <a:ext cx="3105300" cy="181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u="sng"/>
              <a:t>Week-3</a:t>
            </a:r>
            <a:endParaRPr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Font typeface="Arial"/>
              <a:buChar char="●"/>
            </a:pPr>
            <a:r>
              <a:rPr lang="en">
                <a:highlight>
                  <a:schemeClr val="lt1"/>
                </a:highlight>
                <a:latin typeface="Arial"/>
                <a:ea typeface="Arial"/>
                <a:cs typeface="Arial"/>
                <a:sym typeface="Arial"/>
              </a:rPr>
              <a:t>The  objective  of  this  project is to  classify  the  sound  files  into  gender  and  emotion  labels.</a:t>
            </a:r>
            <a:endParaRPr>
              <a:highlight>
                <a:schemeClr val="lt1"/>
              </a:highlight>
              <a:latin typeface="Arial"/>
              <a:ea typeface="Arial"/>
              <a:cs typeface="Arial"/>
              <a:sym typeface="Arial"/>
            </a:endParaRPr>
          </a:p>
          <a:p>
            <a:pPr indent="0" lvl="0" marL="457200" rtl="0" algn="l">
              <a:lnSpc>
                <a:spcPct val="100000"/>
              </a:lnSpc>
              <a:spcBef>
                <a:spcPts val="0"/>
              </a:spcBef>
              <a:spcAft>
                <a:spcPts val="0"/>
              </a:spcAft>
              <a:buNone/>
            </a:pPr>
            <a:r>
              <a:t/>
            </a:r>
            <a:endParaRPr>
              <a:highlight>
                <a:schemeClr val="lt1"/>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a:highlight>
                  <a:schemeClr val="lt1"/>
                </a:highlight>
                <a:latin typeface="Arial"/>
                <a:ea typeface="Arial"/>
                <a:cs typeface="Arial"/>
                <a:sym typeface="Arial"/>
              </a:rPr>
              <a:t>Two separate models are used. One for classifying gender and another for classifying the emotion.</a:t>
            </a:r>
            <a:endParaRPr>
              <a:highlight>
                <a:schemeClr val="lt1"/>
              </a:highlight>
              <a:latin typeface="Arial"/>
              <a:ea typeface="Arial"/>
              <a:cs typeface="Arial"/>
              <a:sym typeface="Arial"/>
            </a:endParaRPr>
          </a:p>
          <a:p>
            <a:pPr indent="0" lvl="0" marL="457200" rtl="0" algn="l">
              <a:lnSpc>
                <a:spcPct val="100000"/>
              </a:lnSpc>
              <a:spcBef>
                <a:spcPts val="0"/>
              </a:spcBef>
              <a:spcAft>
                <a:spcPts val="0"/>
              </a:spcAft>
              <a:buNone/>
            </a:pPr>
            <a:r>
              <a:t/>
            </a:r>
            <a:endParaRPr>
              <a:highlight>
                <a:schemeClr val="lt1"/>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a:highlight>
                  <a:schemeClr val="lt1"/>
                </a:highlight>
                <a:latin typeface="Arial"/>
                <a:ea typeface="Arial"/>
                <a:cs typeface="Arial"/>
                <a:sym typeface="Arial"/>
              </a:rPr>
              <a:t>Both the models have identical implementation besides the fact that in case of emotion there are 8 labels(one hot encoded)  and in case of gender classification only 2 labels(one hot encoded).</a:t>
            </a:r>
            <a:endParaRPr>
              <a:highlight>
                <a:schemeClr val="lt1"/>
              </a:highlight>
              <a:latin typeface="Arial"/>
              <a:ea typeface="Arial"/>
              <a:cs typeface="Arial"/>
              <a:sym typeface="Arial"/>
            </a:endParaRPr>
          </a:p>
          <a:p>
            <a:pPr indent="0" lvl="0" marL="0" rtl="0" algn="l">
              <a:spcBef>
                <a:spcPts val="0"/>
              </a:spcBef>
              <a:spcAft>
                <a:spcPts val="1200"/>
              </a:spcAft>
              <a:buNone/>
            </a:pPr>
            <a:r>
              <a:t/>
            </a:r>
            <a:endParaRPr>
              <a:highlight>
                <a:schemeClr val="accent1"/>
              </a:highlight>
            </a:endParaRPr>
          </a:p>
        </p:txBody>
      </p:sp>
      <p:sp>
        <p:nvSpPr>
          <p:cNvPr id="309" name="Google Shape;309;p32"/>
          <p:cNvSpPr txBox="1"/>
          <p:nvPr>
            <p:ph type="title"/>
          </p:nvPr>
        </p:nvSpPr>
        <p:spPr>
          <a:xfrm>
            <a:off x="311700" y="481775"/>
            <a:ext cx="8520600" cy="61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Livvic SemiBold"/>
                <a:ea typeface="Livvic SemiBold"/>
                <a:cs typeface="Livvic SemiBold"/>
                <a:sym typeface="Livvic SemiBold"/>
              </a:rPr>
              <a:t>Implementation</a:t>
            </a:r>
            <a:r>
              <a:rPr lang="en">
                <a:latin typeface="Livvic SemiBold"/>
                <a:ea typeface="Livvic SemiBold"/>
                <a:cs typeface="Livvic SemiBold"/>
                <a:sym typeface="Livvic SemiBold"/>
              </a:rPr>
              <a:t> details :</a:t>
            </a:r>
            <a:endParaRPr>
              <a:latin typeface="Livvic SemiBold"/>
              <a:ea typeface="Livvic SemiBold"/>
              <a:cs typeface="Livvic SemiBold"/>
              <a:sym typeface="Livvic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0" lang="en">
                <a:latin typeface="Livvic SemiBold"/>
                <a:ea typeface="Livvic SemiBold"/>
                <a:cs typeface="Livvic SemiBold"/>
                <a:sym typeface="Livvic SemiBold"/>
              </a:rPr>
              <a:t>Taking Inputs :</a:t>
            </a:r>
            <a:endParaRPr b="0">
              <a:latin typeface="Livvic SemiBold"/>
              <a:ea typeface="Livvic SemiBold"/>
              <a:cs typeface="Livvic SemiBold"/>
              <a:sym typeface="Livvic SemiBold"/>
            </a:endParaRPr>
          </a:p>
        </p:txBody>
      </p:sp>
      <p:sp>
        <p:nvSpPr>
          <p:cNvPr id="315" name="Google Shape;315;p33"/>
          <p:cNvSpPr txBox="1"/>
          <p:nvPr>
            <p:ph idx="1" type="body"/>
          </p:nvPr>
        </p:nvSpPr>
        <p:spPr>
          <a:xfrm>
            <a:off x="387900" y="1489824"/>
            <a:ext cx="8368200" cy="33294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We used the RAVDESS emotional speech dataset. </a:t>
            </a:r>
            <a:endParaRPr/>
          </a:p>
          <a:p>
            <a:pPr indent="-342900" lvl="0" marL="457200" rtl="0" algn="l">
              <a:spcBef>
                <a:spcPts val="0"/>
              </a:spcBef>
              <a:spcAft>
                <a:spcPts val="0"/>
              </a:spcAft>
              <a:buSzPts val="1800"/>
              <a:buChar char="●"/>
            </a:pPr>
            <a:r>
              <a:rPr lang="en"/>
              <a:t>There are 1440 files (60*24 Actors) available in the dataset. Each file is approximately of 3 sec length.</a:t>
            </a:r>
            <a:endParaRPr/>
          </a:p>
          <a:p>
            <a:pPr indent="-342900" lvl="0" marL="457200" rtl="0" algn="l">
              <a:spcBef>
                <a:spcPts val="0"/>
              </a:spcBef>
              <a:spcAft>
                <a:spcPts val="0"/>
              </a:spcAft>
              <a:buSzPts val="1800"/>
              <a:buChar char="●"/>
            </a:pPr>
            <a:r>
              <a:rPr lang="en"/>
              <a:t>The filename are such that numbers after ‘-’ define the labels such as gender, emotion, actor. E.g. -</a:t>
            </a:r>
            <a:r>
              <a:rPr lang="en" sz="1400"/>
              <a:t> </a:t>
            </a:r>
            <a:r>
              <a:rPr i="1" lang="en" sz="1600">
                <a:latin typeface="Lato"/>
                <a:ea typeface="Lato"/>
                <a:cs typeface="Lato"/>
                <a:sym typeface="Lato"/>
              </a:rPr>
              <a:t>03-01-06-01-02-01-12.wav</a:t>
            </a:r>
            <a:endParaRPr sz="1600">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In filename, the third number represents the emotion and if actor number (last number) is even then female and male if odd.</a:t>
            </a:r>
            <a:endParaRPr/>
          </a:p>
          <a:p>
            <a:pPr indent="-342900" lvl="0" marL="457200" rtl="0" algn="l">
              <a:spcBef>
                <a:spcPts val="0"/>
              </a:spcBef>
              <a:spcAft>
                <a:spcPts val="0"/>
              </a:spcAft>
              <a:buSzPts val="1800"/>
              <a:buChar char="●"/>
            </a:pPr>
            <a:r>
              <a:rPr lang="en"/>
              <a:t>Each filename is stored in a pandas dataframe along with their emotion, gender and actor.</a:t>
            </a:r>
            <a:endParaRPr/>
          </a:p>
          <a:p>
            <a:pPr indent="-342900" lvl="0" marL="457200" rtl="0" algn="l">
              <a:spcBef>
                <a:spcPts val="0"/>
              </a:spcBef>
              <a:spcAft>
                <a:spcPts val="0"/>
              </a:spcAft>
              <a:buSzPts val="1800"/>
              <a:buChar char="●"/>
            </a:pPr>
            <a:r>
              <a:rPr lang="en"/>
              <a:t>This dataframe is further used to load each audio file.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34"/>
          <p:cNvPicPr preferRelativeResize="0"/>
          <p:nvPr/>
        </p:nvPicPr>
        <p:blipFill>
          <a:blip r:embed="rId3">
            <a:alphaModFix/>
          </a:blip>
          <a:stretch>
            <a:fillRect/>
          </a:stretch>
        </p:blipFill>
        <p:spPr>
          <a:xfrm>
            <a:off x="152400" y="4098375"/>
            <a:ext cx="8839200" cy="172796"/>
          </a:xfrm>
          <a:prstGeom prst="rect">
            <a:avLst/>
          </a:prstGeom>
          <a:noFill/>
          <a:ln>
            <a:noFill/>
          </a:ln>
        </p:spPr>
      </p:pic>
      <p:pic>
        <p:nvPicPr>
          <p:cNvPr id="321" name="Google Shape;321;p34"/>
          <p:cNvPicPr preferRelativeResize="0"/>
          <p:nvPr/>
        </p:nvPicPr>
        <p:blipFill>
          <a:blip r:embed="rId4">
            <a:alphaModFix/>
          </a:blip>
          <a:stretch>
            <a:fillRect/>
          </a:stretch>
        </p:blipFill>
        <p:spPr>
          <a:xfrm>
            <a:off x="152400" y="553796"/>
            <a:ext cx="8839202" cy="34012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5"/>
          <p:cNvSpPr txBox="1"/>
          <p:nvPr>
            <p:ph type="title"/>
          </p:nvPr>
        </p:nvSpPr>
        <p:spPr>
          <a:xfrm>
            <a:off x="412200" y="546975"/>
            <a:ext cx="8520600" cy="583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Livvic SemiBold"/>
                <a:ea typeface="Livvic SemiBold"/>
                <a:cs typeface="Livvic SemiBold"/>
                <a:sym typeface="Livvic SemiBold"/>
              </a:rPr>
              <a:t>Feature Extraction </a:t>
            </a:r>
            <a:r>
              <a:rPr lang="en"/>
              <a:t>:</a:t>
            </a:r>
            <a:endParaRPr/>
          </a:p>
        </p:txBody>
      </p:sp>
      <p:sp>
        <p:nvSpPr>
          <p:cNvPr id="327" name="Google Shape;327;p35"/>
          <p:cNvSpPr txBox="1"/>
          <p:nvPr>
            <p:ph idx="1" type="body"/>
          </p:nvPr>
        </p:nvSpPr>
        <p:spPr>
          <a:xfrm>
            <a:off x="311700" y="1310000"/>
            <a:ext cx="8520600" cy="3634200"/>
          </a:xfrm>
          <a:prstGeom prst="rect">
            <a:avLst/>
          </a:prstGeom>
        </p:spPr>
        <p:txBody>
          <a:bodyPr anchorCtr="0" anchor="t" bIns="91425" lIns="91425" spcFirstLastPara="1" rIns="91425" wrap="square" tIns="91425">
            <a:spAutoFit/>
          </a:bodyPr>
          <a:lstStyle/>
          <a:p>
            <a:pPr indent="-342900" lvl="0" marL="457200" marR="101600" rtl="0" algn="l">
              <a:lnSpc>
                <a:spcPct val="100000"/>
              </a:lnSpc>
              <a:spcBef>
                <a:spcPts val="800"/>
              </a:spcBef>
              <a:spcAft>
                <a:spcPts val="0"/>
              </a:spcAft>
              <a:buClr>
                <a:schemeClr val="dk1"/>
              </a:buClr>
              <a:buSzPts val="1800"/>
              <a:buFont typeface="Arial"/>
              <a:buChar char="●"/>
            </a:pPr>
            <a:r>
              <a:rPr lang="en">
                <a:solidFill>
                  <a:schemeClr val="dk1"/>
                </a:solidFill>
                <a:highlight>
                  <a:schemeClr val="lt1"/>
                </a:highlight>
                <a:latin typeface="Arial"/>
                <a:ea typeface="Arial"/>
                <a:cs typeface="Arial"/>
                <a:sym typeface="Arial"/>
              </a:rPr>
              <a:t>MFCCs features  are  extracted from the sound files</a:t>
            </a:r>
            <a:r>
              <a:rPr lang="en">
                <a:highlight>
                  <a:schemeClr val="lt1"/>
                </a:highlight>
                <a:latin typeface="Arial"/>
                <a:ea typeface="Arial"/>
                <a:cs typeface="Arial"/>
                <a:sym typeface="Arial"/>
              </a:rPr>
              <a:t>. G</a:t>
            </a:r>
            <a:r>
              <a:rPr lang="en">
                <a:solidFill>
                  <a:schemeClr val="dk1"/>
                </a:solidFill>
                <a:highlight>
                  <a:schemeClr val="lt1"/>
                </a:highlight>
                <a:latin typeface="Arial"/>
                <a:ea typeface="Arial"/>
                <a:cs typeface="Arial"/>
                <a:sym typeface="Arial"/>
              </a:rPr>
              <a:t>enerally, librosa.feature.mfcc returns us the mfcc of each audio file and is of shape 20x143. (20 </a:t>
            </a:r>
            <a:r>
              <a:rPr lang="en">
                <a:highlight>
                  <a:schemeClr val="lt1"/>
                </a:highlight>
                <a:latin typeface="Arial"/>
                <a:ea typeface="Arial"/>
                <a:cs typeface="Arial"/>
                <a:sym typeface="Arial"/>
              </a:rPr>
              <a:t>represents 20 features in MFCC.</a:t>
            </a:r>
            <a:r>
              <a:rPr lang="en">
                <a:solidFill>
                  <a:schemeClr val="dk1"/>
                </a:solidFill>
                <a:highlight>
                  <a:schemeClr val="lt1"/>
                </a:highlight>
                <a:latin typeface="Arial"/>
                <a:ea typeface="Arial"/>
                <a:cs typeface="Arial"/>
                <a:sym typeface="Arial"/>
              </a:rPr>
              <a:t>)</a:t>
            </a:r>
            <a:endParaRPr>
              <a:solidFill>
                <a:schemeClr val="dk1"/>
              </a:solidFill>
              <a:highlight>
                <a:schemeClr val="lt1"/>
              </a:highlight>
              <a:latin typeface="Arial"/>
              <a:ea typeface="Arial"/>
              <a:cs typeface="Arial"/>
              <a:sym typeface="Arial"/>
            </a:endParaRPr>
          </a:p>
          <a:p>
            <a:pPr indent="-342900" lvl="0" marL="457200" rtl="0" algn="l">
              <a:lnSpc>
                <a:spcPct val="100000"/>
              </a:lnSpc>
              <a:spcBef>
                <a:spcPts val="0"/>
              </a:spcBef>
              <a:spcAft>
                <a:spcPts val="0"/>
              </a:spcAft>
              <a:buSzPts val="1800"/>
              <a:buChar char="●"/>
            </a:pPr>
            <a:r>
              <a:rPr lang="en">
                <a:highlight>
                  <a:schemeClr val="lt1"/>
                </a:highlight>
              </a:rPr>
              <a:t>Each Audio file generates 20x143 MFCC matrix, we take mean in each row and get 20 MFCCs values for each audio file, these 20 values represents one audio file.</a:t>
            </a:r>
            <a:endParaRPr>
              <a:highlight>
                <a:schemeClr val="lt1"/>
              </a:highlight>
            </a:endParaRPr>
          </a:p>
          <a:p>
            <a:pPr indent="-342900" lvl="0" marL="457200" rtl="0" algn="l">
              <a:lnSpc>
                <a:spcPct val="100000"/>
              </a:lnSpc>
              <a:spcBef>
                <a:spcPts val="0"/>
              </a:spcBef>
              <a:spcAft>
                <a:spcPts val="0"/>
              </a:spcAft>
              <a:buSzPts val="1800"/>
              <a:buChar char="●"/>
            </a:pPr>
            <a:r>
              <a:rPr lang="en">
                <a:highlight>
                  <a:schemeClr val="lt1"/>
                </a:highlight>
              </a:rPr>
              <a:t>Finally we have 1440 audio files so we get 1440 x 20 as our X and there are 1440 audio files so we get total ((1440,),(20,)) total as our dataset. </a:t>
            </a:r>
            <a:endParaRPr>
              <a:highlight>
                <a:schemeClr val="lt1"/>
              </a:highlight>
            </a:endParaRPr>
          </a:p>
          <a:p>
            <a:pPr indent="-342900" lvl="0" marL="457200" rtl="0" algn="l">
              <a:spcBef>
                <a:spcPts val="0"/>
              </a:spcBef>
              <a:spcAft>
                <a:spcPts val="0"/>
              </a:spcAft>
              <a:buSzPts val="1800"/>
              <a:buChar char="●"/>
            </a:pPr>
            <a:r>
              <a:rPr lang="en"/>
              <a:t>As we are training on mfccs values so that acts as X(input parameter) based on its corresponding emotions values so this will act as Y(output parameter). </a:t>
            </a:r>
            <a:endParaRPr/>
          </a:p>
          <a:p>
            <a:pPr indent="-342900" lvl="0" marL="457200" rtl="0" algn="l">
              <a:spcBef>
                <a:spcPts val="0"/>
              </a:spcBef>
              <a:spcAft>
                <a:spcPts val="0"/>
              </a:spcAft>
              <a:buSzPts val="1800"/>
              <a:buChar char="●"/>
            </a:pPr>
            <a:r>
              <a:rPr lang="en"/>
              <a:t>After that we divide train and test data in 0.7 : 0.3 ratio and at last we normalize the data for before further Processing.</a:t>
            </a:r>
            <a:endParaRPr>
              <a:highlight>
                <a:schemeClr val="accent1"/>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36"/>
          <p:cNvPicPr preferRelativeResize="0"/>
          <p:nvPr/>
        </p:nvPicPr>
        <p:blipFill>
          <a:blip r:embed="rId3">
            <a:alphaModFix/>
          </a:blip>
          <a:stretch>
            <a:fillRect/>
          </a:stretch>
        </p:blipFill>
        <p:spPr>
          <a:xfrm>
            <a:off x="152400" y="2457010"/>
            <a:ext cx="8839200" cy="375156"/>
          </a:xfrm>
          <a:prstGeom prst="rect">
            <a:avLst/>
          </a:prstGeom>
          <a:noFill/>
          <a:ln>
            <a:noFill/>
          </a:ln>
        </p:spPr>
      </p:pic>
      <p:pic>
        <p:nvPicPr>
          <p:cNvPr id="333" name="Google Shape;333;p36"/>
          <p:cNvPicPr preferRelativeResize="0"/>
          <p:nvPr/>
        </p:nvPicPr>
        <p:blipFill>
          <a:blip r:embed="rId4">
            <a:alphaModFix/>
          </a:blip>
          <a:stretch>
            <a:fillRect/>
          </a:stretch>
        </p:blipFill>
        <p:spPr>
          <a:xfrm>
            <a:off x="152400" y="3060766"/>
            <a:ext cx="8839199" cy="1873778"/>
          </a:xfrm>
          <a:prstGeom prst="rect">
            <a:avLst/>
          </a:prstGeom>
          <a:noFill/>
          <a:ln>
            <a:noFill/>
          </a:ln>
        </p:spPr>
      </p:pic>
      <p:pic>
        <p:nvPicPr>
          <p:cNvPr id="334" name="Google Shape;334;p36"/>
          <p:cNvPicPr preferRelativeResize="0"/>
          <p:nvPr/>
        </p:nvPicPr>
        <p:blipFill>
          <a:blip r:embed="rId5">
            <a:alphaModFix/>
          </a:blip>
          <a:stretch>
            <a:fillRect/>
          </a:stretch>
        </p:blipFill>
        <p:spPr>
          <a:xfrm>
            <a:off x="152400" y="152400"/>
            <a:ext cx="8839200" cy="21522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7"/>
          <p:cNvSpPr txBox="1"/>
          <p:nvPr>
            <p:ph type="title"/>
          </p:nvPr>
        </p:nvSpPr>
        <p:spPr>
          <a:xfrm>
            <a:off x="3019425" y="1662150"/>
            <a:ext cx="3105300" cy="181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u="sng"/>
              <a:t>Week-4</a:t>
            </a:r>
            <a:endParaRPr u="sng"/>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Livvic SemiBold"/>
                <a:ea typeface="Livvic SemiBold"/>
                <a:cs typeface="Livvic SemiBold"/>
                <a:sym typeface="Livvic SemiBold"/>
              </a:rPr>
              <a:t>MLP </a:t>
            </a:r>
            <a:r>
              <a:rPr lang="en">
                <a:latin typeface="Livvic SemiBold"/>
                <a:ea typeface="Livvic SemiBold"/>
                <a:cs typeface="Livvic SemiBold"/>
                <a:sym typeface="Livvic SemiBold"/>
              </a:rPr>
              <a:t>Model Architecture</a:t>
            </a:r>
            <a:r>
              <a:rPr lang="en"/>
              <a:t>:</a:t>
            </a:r>
            <a:endParaRPr/>
          </a:p>
        </p:txBody>
      </p:sp>
      <p:sp>
        <p:nvSpPr>
          <p:cNvPr id="345" name="Google Shape;345;p38"/>
          <p:cNvSpPr txBox="1"/>
          <p:nvPr>
            <p:ph idx="1" type="body"/>
          </p:nvPr>
        </p:nvSpPr>
        <p:spPr>
          <a:xfrm>
            <a:off x="311700" y="1319400"/>
            <a:ext cx="8520600" cy="335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fully connected neural network is deployed to predict the emotions from the features of the </a:t>
            </a:r>
            <a:r>
              <a:rPr lang="en"/>
              <a:t>sound</a:t>
            </a:r>
            <a:r>
              <a:rPr lang="en"/>
              <a:t> files.</a:t>
            </a:r>
            <a:endParaRPr/>
          </a:p>
          <a:p>
            <a:pPr indent="-342900" lvl="0" marL="457200" rtl="0" algn="l">
              <a:spcBef>
                <a:spcPts val="0"/>
              </a:spcBef>
              <a:spcAft>
                <a:spcPts val="0"/>
              </a:spcAft>
              <a:buSzPts val="1800"/>
              <a:buChar char="●"/>
            </a:pPr>
            <a:r>
              <a:rPr lang="en"/>
              <a:t>The model </a:t>
            </a:r>
            <a:r>
              <a:rPr lang="en"/>
              <a:t>consists</a:t>
            </a:r>
            <a:r>
              <a:rPr lang="en"/>
              <a:t> of 4 hidden layers with a dropout of 0.1 in the first three layers.</a:t>
            </a:r>
            <a:endParaRPr/>
          </a:p>
          <a:p>
            <a:pPr indent="-342900" lvl="0" marL="457200" rtl="0" algn="l">
              <a:spcBef>
                <a:spcPts val="0"/>
              </a:spcBef>
              <a:spcAft>
                <a:spcPts val="0"/>
              </a:spcAft>
              <a:buSzPts val="1800"/>
              <a:buChar char="●"/>
            </a:pPr>
            <a:r>
              <a:rPr lang="en"/>
              <a:t>The 1st and the 2nd hidden layer consists of 512 neurons while the 3rd layer contains 128 neurons and the 4th hidden layer contains 64 neurons.  </a:t>
            </a:r>
            <a:endParaRPr/>
          </a:p>
          <a:p>
            <a:pPr indent="-342900" lvl="0" marL="457200" rtl="0" algn="l">
              <a:spcBef>
                <a:spcPts val="0"/>
              </a:spcBef>
              <a:spcAft>
                <a:spcPts val="0"/>
              </a:spcAft>
              <a:buSzPts val="1800"/>
              <a:buChar char="●"/>
            </a:pPr>
            <a:r>
              <a:rPr lang="en"/>
              <a:t>The model is defined using Keras </a:t>
            </a:r>
            <a:r>
              <a:rPr lang="en"/>
              <a:t>inbuilt</a:t>
            </a:r>
            <a:r>
              <a:rPr lang="en"/>
              <a:t> </a:t>
            </a:r>
            <a:r>
              <a:rPr lang="en"/>
              <a:t>module Sequential which takes input in the form of layers.</a:t>
            </a:r>
            <a:endParaRPr/>
          </a:p>
          <a:p>
            <a:pPr indent="-342900" lvl="0" marL="457200" rtl="0" algn="l">
              <a:spcBef>
                <a:spcPts val="0"/>
              </a:spcBef>
              <a:spcAft>
                <a:spcPts val="0"/>
              </a:spcAft>
              <a:buSzPts val="1800"/>
              <a:buChar char="●"/>
            </a:pPr>
            <a:r>
              <a:rPr lang="en"/>
              <a:t>“relu” activation function is used to calculate the values of parameters from one layer to another layer.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Livvic SemiBold"/>
                <a:ea typeface="Livvic SemiBold"/>
                <a:cs typeface="Livvic SemiBold"/>
                <a:sym typeface="Livvic SemiBold"/>
              </a:rPr>
              <a:t>Contents</a:t>
            </a:r>
            <a:endParaRPr>
              <a:latin typeface="Livvic SemiBold"/>
              <a:ea typeface="Livvic SemiBold"/>
              <a:cs typeface="Livvic SemiBold"/>
              <a:sym typeface="Livvic SemiBold"/>
            </a:endParaRPr>
          </a:p>
        </p:txBody>
      </p:sp>
      <p:sp>
        <p:nvSpPr>
          <p:cNvPr id="246" name="Google Shape;246;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Aim</a:t>
            </a:r>
            <a:endParaRPr/>
          </a:p>
          <a:p>
            <a:pPr indent="-342900" lvl="0" marL="457200" rtl="0" algn="l">
              <a:spcBef>
                <a:spcPts val="0"/>
              </a:spcBef>
              <a:spcAft>
                <a:spcPts val="0"/>
              </a:spcAft>
              <a:buSzPts val="1800"/>
              <a:buChar char="●"/>
            </a:pPr>
            <a:r>
              <a:rPr lang="en"/>
              <a:t>Roadmap</a:t>
            </a:r>
            <a:endParaRPr/>
          </a:p>
          <a:p>
            <a:pPr indent="-342900" lvl="0" marL="457200" rtl="0" algn="l">
              <a:spcBef>
                <a:spcPts val="0"/>
              </a:spcBef>
              <a:spcAft>
                <a:spcPts val="0"/>
              </a:spcAft>
              <a:buSzPts val="1800"/>
              <a:buChar char="●"/>
            </a:pPr>
            <a:r>
              <a:rPr lang="en"/>
              <a:t>Week 1</a:t>
            </a:r>
            <a:endParaRPr/>
          </a:p>
          <a:p>
            <a:pPr indent="-342900" lvl="0" marL="457200" rtl="0" algn="l">
              <a:spcBef>
                <a:spcPts val="0"/>
              </a:spcBef>
              <a:spcAft>
                <a:spcPts val="0"/>
              </a:spcAft>
              <a:buSzPts val="1800"/>
              <a:buChar char="●"/>
            </a:pPr>
            <a:r>
              <a:rPr lang="en"/>
              <a:t>Week 2</a:t>
            </a:r>
            <a:endParaRPr/>
          </a:p>
          <a:p>
            <a:pPr indent="-342900" lvl="0" marL="457200" rtl="0" algn="l">
              <a:spcBef>
                <a:spcPts val="0"/>
              </a:spcBef>
              <a:spcAft>
                <a:spcPts val="0"/>
              </a:spcAft>
              <a:buSzPts val="1800"/>
              <a:buChar char="●"/>
            </a:pPr>
            <a:r>
              <a:rPr lang="en"/>
              <a:t>Week 3</a:t>
            </a:r>
            <a:endParaRPr/>
          </a:p>
          <a:p>
            <a:pPr indent="-342900" lvl="0" marL="457200" rtl="0" algn="l">
              <a:spcBef>
                <a:spcPts val="0"/>
              </a:spcBef>
              <a:spcAft>
                <a:spcPts val="0"/>
              </a:spcAft>
              <a:buSzPts val="1800"/>
              <a:buChar char="●"/>
            </a:pPr>
            <a:r>
              <a:rPr lang="en"/>
              <a:t>Week 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9"/>
          <p:cNvSpPr txBox="1"/>
          <p:nvPr>
            <p:ph idx="4294967295" type="body"/>
          </p:nvPr>
        </p:nvSpPr>
        <p:spPr>
          <a:xfrm>
            <a:off x="311700" y="295450"/>
            <a:ext cx="8520600" cy="117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input layer is of the shape (20,) and the output layer predicts the emotion using the “softmax” which gives the probability of each label and the layer with the highest probability is selected and given as the answer.</a:t>
            </a:r>
            <a:endParaRPr/>
          </a:p>
        </p:txBody>
      </p:sp>
      <p:pic>
        <p:nvPicPr>
          <p:cNvPr id="351" name="Google Shape;351;p39"/>
          <p:cNvPicPr preferRelativeResize="0"/>
          <p:nvPr/>
        </p:nvPicPr>
        <p:blipFill>
          <a:blip r:embed="rId3">
            <a:alphaModFix/>
          </a:blip>
          <a:stretch>
            <a:fillRect/>
          </a:stretch>
        </p:blipFill>
        <p:spPr>
          <a:xfrm>
            <a:off x="375738" y="1728625"/>
            <a:ext cx="8392524" cy="21793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Livvic SemiBold"/>
                <a:ea typeface="Livvic SemiBold"/>
                <a:cs typeface="Livvic SemiBold"/>
                <a:sym typeface="Livvic SemiBold"/>
              </a:rPr>
              <a:t>Model training and Processing</a:t>
            </a:r>
            <a:r>
              <a:rPr lang="en"/>
              <a:t>:</a:t>
            </a:r>
            <a:endParaRPr/>
          </a:p>
        </p:txBody>
      </p:sp>
      <p:sp>
        <p:nvSpPr>
          <p:cNvPr id="357" name="Google Shape;357;p40"/>
          <p:cNvSpPr txBox="1"/>
          <p:nvPr>
            <p:ph idx="1" type="body"/>
          </p:nvPr>
        </p:nvSpPr>
        <p:spPr>
          <a:xfrm>
            <a:off x="387900" y="1489825"/>
            <a:ext cx="8368200" cy="1511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the feature extraction process, the data is divided into training and testing data with a test size of 0.3.</a:t>
            </a:r>
            <a:endParaRPr/>
          </a:p>
          <a:p>
            <a:pPr indent="-342900" lvl="0" marL="457200" rtl="0" algn="l">
              <a:spcBef>
                <a:spcPts val="0"/>
              </a:spcBef>
              <a:spcAft>
                <a:spcPts val="0"/>
              </a:spcAft>
              <a:buSzPts val="1800"/>
              <a:buChar char="●"/>
            </a:pPr>
            <a:r>
              <a:rPr lang="en"/>
              <a:t>“Categorical_crossentropy” is used to calculate the loss and “adam” optimizer is used </a:t>
            </a:r>
            <a:r>
              <a:rPr lang="en"/>
              <a:t>in</a:t>
            </a:r>
            <a:r>
              <a:rPr lang="en"/>
              <a:t> the final compilation of the trained model.</a:t>
            </a:r>
            <a:endParaRPr/>
          </a:p>
        </p:txBody>
      </p:sp>
      <p:pic>
        <p:nvPicPr>
          <p:cNvPr id="358" name="Google Shape;358;p40"/>
          <p:cNvPicPr preferRelativeResize="0"/>
          <p:nvPr/>
        </p:nvPicPr>
        <p:blipFill>
          <a:blip r:embed="rId3">
            <a:alphaModFix/>
          </a:blip>
          <a:stretch>
            <a:fillRect/>
          </a:stretch>
        </p:blipFill>
        <p:spPr>
          <a:xfrm>
            <a:off x="324500" y="3293025"/>
            <a:ext cx="8534950" cy="10295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41"/>
          <p:cNvPicPr preferRelativeResize="0"/>
          <p:nvPr/>
        </p:nvPicPr>
        <p:blipFill rotWithShape="1">
          <a:blip r:embed="rId3">
            <a:alphaModFix/>
          </a:blip>
          <a:srcRect b="2647" l="0" r="0" t="0"/>
          <a:stretch/>
        </p:blipFill>
        <p:spPr>
          <a:xfrm>
            <a:off x="152400" y="700662"/>
            <a:ext cx="8839199" cy="3742175"/>
          </a:xfrm>
          <a:prstGeom prst="rect">
            <a:avLst/>
          </a:prstGeom>
          <a:noFill/>
          <a:ln cap="flat" cmpd="sng" w="9525">
            <a:solidFill>
              <a:schemeClr val="dk1"/>
            </a:solidFill>
            <a:prstDash val="solid"/>
            <a:round/>
            <a:headEnd len="sm" w="sm" type="none"/>
            <a:tailEnd len="sm" w="sm" type="none"/>
          </a:ln>
        </p:spPr>
      </p:pic>
      <p:sp>
        <p:nvSpPr>
          <p:cNvPr id="364" name="Google Shape;364;p41"/>
          <p:cNvSpPr txBox="1"/>
          <p:nvPr/>
        </p:nvSpPr>
        <p:spPr>
          <a:xfrm>
            <a:off x="61075" y="300450"/>
            <a:ext cx="22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Model Summary</a:t>
            </a:r>
            <a:endParaRPr>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42"/>
          <p:cNvPicPr preferRelativeResize="0"/>
          <p:nvPr/>
        </p:nvPicPr>
        <p:blipFill rotWithShape="1">
          <a:blip r:embed="rId3">
            <a:alphaModFix/>
          </a:blip>
          <a:srcRect b="0" l="0" r="0" t="0"/>
          <a:stretch/>
        </p:blipFill>
        <p:spPr>
          <a:xfrm>
            <a:off x="3189150" y="458200"/>
            <a:ext cx="5755301" cy="3868600"/>
          </a:xfrm>
          <a:prstGeom prst="rect">
            <a:avLst/>
          </a:prstGeom>
          <a:noFill/>
          <a:ln>
            <a:noFill/>
          </a:ln>
        </p:spPr>
      </p:pic>
      <p:sp>
        <p:nvSpPr>
          <p:cNvPr id="370" name="Google Shape;370;p42"/>
          <p:cNvSpPr txBox="1"/>
          <p:nvPr>
            <p:ph type="title"/>
          </p:nvPr>
        </p:nvSpPr>
        <p:spPr>
          <a:xfrm>
            <a:off x="233600" y="829550"/>
            <a:ext cx="2566200" cy="89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dk1"/>
                </a:solidFill>
              </a:rPr>
              <a:t>Results</a:t>
            </a:r>
            <a:r>
              <a:rPr lang="en">
                <a:solidFill>
                  <a:schemeClr val="dk1"/>
                </a:solidFill>
              </a:rPr>
              <a:t> :</a:t>
            </a:r>
            <a:endParaRPr>
              <a:solidFill>
                <a:schemeClr val="dk1"/>
              </a:solidFill>
            </a:endParaRPr>
          </a:p>
        </p:txBody>
      </p:sp>
      <p:sp>
        <p:nvSpPr>
          <p:cNvPr id="371" name="Google Shape;371;p42"/>
          <p:cNvSpPr txBox="1"/>
          <p:nvPr>
            <p:ph idx="1" type="body"/>
          </p:nvPr>
        </p:nvSpPr>
        <p:spPr>
          <a:xfrm>
            <a:off x="233600" y="1798300"/>
            <a:ext cx="2566200" cy="2977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AutoNum type="arabicPeriod"/>
            </a:pPr>
            <a:r>
              <a:rPr b="1" lang="en">
                <a:solidFill>
                  <a:schemeClr val="dk1"/>
                </a:solidFill>
              </a:rPr>
              <a:t>Emotion recognition</a:t>
            </a:r>
            <a:endParaRPr b="1">
              <a:solidFill>
                <a:schemeClr val="dk1"/>
              </a:solidFill>
            </a:endParaRPr>
          </a:p>
          <a:p>
            <a:pPr indent="0" lvl="0" marL="0" rtl="0" algn="l">
              <a:spcBef>
                <a:spcPts val="1600"/>
              </a:spcBef>
              <a:spcAft>
                <a:spcPts val="0"/>
              </a:spcAft>
              <a:buNone/>
            </a:pPr>
            <a:r>
              <a:rPr lang="en">
                <a:solidFill>
                  <a:schemeClr val="dk1"/>
                </a:solidFill>
              </a:rPr>
              <a:t>Accuracy </a:t>
            </a:r>
            <a:r>
              <a:rPr lang="en">
                <a:solidFill>
                  <a:schemeClr val="dk1"/>
                </a:solidFill>
              </a:rPr>
              <a:t>obtained on training data is </a:t>
            </a:r>
            <a:r>
              <a:rPr b="1" lang="en">
                <a:solidFill>
                  <a:schemeClr val="dk1"/>
                </a:solidFill>
              </a:rPr>
              <a:t>97.72%</a:t>
            </a:r>
            <a:r>
              <a:rPr lang="en">
                <a:solidFill>
                  <a:schemeClr val="dk1"/>
                </a:solidFill>
              </a:rPr>
              <a:t>.</a:t>
            </a:r>
            <a:endParaRPr>
              <a:solidFill>
                <a:schemeClr val="dk1"/>
              </a:solidFill>
            </a:endParaRPr>
          </a:p>
          <a:p>
            <a:pPr indent="0" lvl="0" marL="0" rtl="0" algn="l">
              <a:spcBef>
                <a:spcPts val="1600"/>
              </a:spcBef>
              <a:spcAft>
                <a:spcPts val="0"/>
              </a:spcAft>
              <a:buNone/>
            </a:pPr>
            <a:r>
              <a:rPr lang="en">
                <a:solidFill>
                  <a:schemeClr val="dk1"/>
                </a:solidFill>
              </a:rPr>
              <a:t>Accuracy obtained on testing data is </a:t>
            </a:r>
            <a:r>
              <a:rPr b="1" lang="en">
                <a:solidFill>
                  <a:schemeClr val="dk1"/>
                </a:solidFill>
              </a:rPr>
              <a:t>66.677%</a:t>
            </a:r>
            <a:r>
              <a:rPr lang="en">
                <a:solidFill>
                  <a:schemeClr val="dk1"/>
                </a:solidFill>
              </a:rPr>
              <a:t>.</a:t>
            </a:r>
            <a:endParaRPr>
              <a:solidFill>
                <a:schemeClr val="dk1"/>
              </a:solidFill>
            </a:endParaRPr>
          </a:p>
          <a:p>
            <a:pPr indent="0" lvl="0" marL="0" rtl="0" algn="l">
              <a:spcBef>
                <a:spcPts val="1600"/>
              </a:spcBef>
              <a:spcAft>
                <a:spcPts val="1600"/>
              </a:spcAft>
              <a:buNone/>
            </a:pPr>
            <a:r>
              <a:rPr lang="en">
                <a:solidFill>
                  <a:schemeClr val="dk1"/>
                </a:solidFill>
              </a:rPr>
              <a:t>  </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43"/>
          <p:cNvPicPr preferRelativeResize="0"/>
          <p:nvPr/>
        </p:nvPicPr>
        <p:blipFill rotWithShape="1">
          <a:blip r:embed="rId3">
            <a:alphaModFix/>
          </a:blip>
          <a:srcRect b="0" l="0" r="0" t="0"/>
          <a:stretch/>
        </p:blipFill>
        <p:spPr>
          <a:xfrm>
            <a:off x="3172625" y="587400"/>
            <a:ext cx="5847176" cy="3852650"/>
          </a:xfrm>
          <a:prstGeom prst="rect">
            <a:avLst/>
          </a:prstGeom>
          <a:noFill/>
          <a:ln>
            <a:noFill/>
          </a:ln>
        </p:spPr>
      </p:pic>
      <p:sp>
        <p:nvSpPr>
          <p:cNvPr id="377" name="Google Shape;377;p43"/>
          <p:cNvSpPr txBox="1"/>
          <p:nvPr>
            <p:ph idx="1" type="body"/>
          </p:nvPr>
        </p:nvSpPr>
        <p:spPr>
          <a:xfrm>
            <a:off x="185350" y="632025"/>
            <a:ext cx="2683200" cy="370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a:t>
            </a:r>
            <a:r>
              <a:rPr b="1" lang="en"/>
              <a:t>Gender recognition </a:t>
            </a:r>
            <a:r>
              <a:rPr lang="en"/>
              <a:t>:</a:t>
            </a:r>
            <a:endParaRPr/>
          </a:p>
          <a:p>
            <a:pPr indent="0" lvl="0" marL="0" rtl="0" algn="l">
              <a:spcBef>
                <a:spcPts val="1600"/>
              </a:spcBef>
              <a:spcAft>
                <a:spcPts val="0"/>
              </a:spcAft>
              <a:buNone/>
            </a:pPr>
            <a:r>
              <a:rPr lang="en"/>
              <a:t>Accuracy obtained on training data is </a:t>
            </a:r>
            <a:r>
              <a:rPr b="1" lang="en"/>
              <a:t>99.6%</a:t>
            </a:r>
            <a:r>
              <a:rPr lang="en"/>
              <a:t>.</a:t>
            </a:r>
            <a:endParaRPr/>
          </a:p>
          <a:p>
            <a:pPr indent="0" lvl="0" marL="0" rtl="0" algn="l">
              <a:spcBef>
                <a:spcPts val="1600"/>
              </a:spcBef>
              <a:spcAft>
                <a:spcPts val="0"/>
              </a:spcAft>
              <a:buNone/>
            </a:pPr>
            <a:r>
              <a:rPr lang="en"/>
              <a:t>Accuracy obtained on testing data is </a:t>
            </a:r>
            <a:r>
              <a:rPr b="1" lang="en"/>
              <a:t>99.07%</a:t>
            </a:r>
            <a:r>
              <a:rPr lang="en"/>
              <a:t>.</a:t>
            </a:r>
            <a:endParaRPr/>
          </a:p>
          <a:p>
            <a:pPr indent="0" lvl="0" marL="0" rtl="0" algn="l">
              <a:spcBef>
                <a:spcPts val="1600"/>
              </a:spcBef>
              <a:spcAft>
                <a:spcPts val="1600"/>
              </a:spcAft>
              <a:buNone/>
            </a:pPr>
            <a:r>
              <a:t/>
            </a:r>
            <a:endParaRPr/>
          </a:p>
        </p:txBody>
      </p:sp>
      <p:sp>
        <p:nvSpPr>
          <p:cNvPr id="378" name="Google Shape;378;p43"/>
          <p:cNvSpPr/>
          <p:nvPr/>
        </p:nvSpPr>
        <p:spPr>
          <a:xfrm rot="5400000">
            <a:off x="-150" y="150"/>
            <a:ext cx="715200" cy="7149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4"/>
          <p:cNvSpPr txBox="1"/>
          <p:nvPr>
            <p:ph idx="1" type="body"/>
          </p:nvPr>
        </p:nvSpPr>
        <p:spPr>
          <a:xfrm>
            <a:off x="3539325" y="593900"/>
            <a:ext cx="5090400" cy="4011600"/>
          </a:xfrm>
          <a:prstGeom prst="rect">
            <a:avLst/>
          </a:prstGeom>
        </p:spPr>
        <p:txBody>
          <a:bodyPr anchorCtr="0" anchor="ctr" bIns="91425" lIns="91425" spcFirstLastPara="1" rIns="91425" wrap="square" tIns="91425">
            <a:normAutofit/>
          </a:bodyPr>
          <a:lstStyle/>
          <a:p>
            <a:pPr indent="0" lvl="0" marL="0" rtl="0" algn="l">
              <a:spcBef>
                <a:spcPts val="0"/>
              </a:spcBef>
              <a:spcAft>
                <a:spcPts val="1600"/>
              </a:spcAft>
              <a:buNone/>
            </a:pPr>
            <a:r>
              <a:rPr lang="en" sz="1800" u="sng">
                <a:solidFill>
                  <a:schemeClr val="hlink"/>
                </a:solidFill>
                <a:hlinkClick r:id="rId3"/>
              </a:rPr>
              <a:t>https://github.com/Gaukm01/BCS_SER_project</a:t>
            </a:r>
            <a:endParaRPr sz="1700"/>
          </a:p>
        </p:txBody>
      </p:sp>
      <p:sp>
        <p:nvSpPr>
          <p:cNvPr id="384" name="Google Shape;384;p44"/>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Project </a:t>
            </a:r>
            <a:endParaRPr/>
          </a:p>
          <a:p>
            <a:pPr indent="0" lvl="0" marL="0" rtl="0" algn="l">
              <a:spcBef>
                <a:spcPts val="0"/>
              </a:spcBef>
              <a:spcAft>
                <a:spcPts val="0"/>
              </a:spcAft>
              <a:buNone/>
            </a:pPr>
            <a:r>
              <a:rPr lang="en"/>
              <a:t> Link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5"/>
          <p:cNvSpPr txBox="1"/>
          <p:nvPr>
            <p:ph idx="1" type="body"/>
          </p:nvPr>
        </p:nvSpPr>
        <p:spPr>
          <a:xfrm>
            <a:off x="185350" y="632025"/>
            <a:ext cx="2683200" cy="37065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b="1" lang="en" sz="2400"/>
              <a:t>WORK REMAINING</a:t>
            </a:r>
            <a:endParaRPr b="1" sz="2400"/>
          </a:p>
        </p:txBody>
      </p:sp>
      <p:sp>
        <p:nvSpPr>
          <p:cNvPr id="390" name="Google Shape;390;p45"/>
          <p:cNvSpPr txBox="1"/>
          <p:nvPr/>
        </p:nvSpPr>
        <p:spPr>
          <a:xfrm>
            <a:off x="3496850" y="581000"/>
            <a:ext cx="51435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In further weeks, we will try to improve the model accuracy through CNN and LSTM model.</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 comparison will be made, to which model is best for the Speech Emotion Recognition.</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6"/>
          <p:cNvSpPr txBox="1"/>
          <p:nvPr>
            <p:ph idx="4294967295" type="title"/>
          </p:nvPr>
        </p:nvSpPr>
        <p:spPr>
          <a:xfrm>
            <a:off x="334325" y="2972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i="1" lang="en">
                <a:latin typeface="Livvic SemiBold"/>
                <a:ea typeface="Livvic SemiBold"/>
                <a:cs typeface="Livvic SemiBold"/>
                <a:sym typeface="Livvic SemiBold"/>
              </a:rPr>
              <a:t>Team members and </a:t>
            </a:r>
            <a:r>
              <a:rPr i="1" lang="en">
                <a:latin typeface="Livvic SemiBold"/>
                <a:ea typeface="Livvic SemiBold"/>
                <a:cs typeface="Livvic SemiBold"/>
                <a:sym typeface="Livvic SemiBold"/>
              </a:rPr>
              <a:t>contributions</a:t>
            </a:r>
            <a:r>
              <a:rPr i="1" lang="en"/>
              <a:t> </a:t>
            </a:r>
            <a:r>
              <a:rPr lang="en"/>
              <a:t>:</a:t>
            </a:r>
            <a:endParaRPr/>
          </a:p>
        </p:txBody>
      </p:sp>
      <p:sp>
        <p:nvSpPr>
          <p:cNvPr id="396" name="Google Shape;396;p46"/>
          <p:cNvSpPr txBox="1"/>
          <p:nvPr/>
        </p:nvSpPr>
        <p:spPr>
          <a:xfrm>
            <a:off x="503650" y="1135850"/>
            <a:ext cx="73509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3F3F3"/>
                </a:solidFill>
                <a:latin typeface="Lato"/>
                <a:ea typeface="Lato"/>
                <a:cs typeface="Lato"/>
                <a:sym typeface="Lato"/>
              </a:rPr>
              <a:t>All the Team Members</a:t>
            </a:r>
            <a:r>
              <a:rPr lang="en" sz="1800">
                <a:solidFill>
                  <a:srgbClr val="F3F3F3"/>
                </a:solidFill>
                <a:latin typeface="Lato"/>
                <a:ea typeface="Lato"/>
                <a:cs typeface="Lato"/>
                <a:sym typeface="Lato"/>
              </a:rPr>
              <a:t> :</a:t>
            </a:r>
            <a:endParaRPr sz="1800">
              <a:solidFill>
                <a:srgbClr val="F3F3F3"/>
              </a:solidFill>
              <a:latin typeface="Lato"/>
              <a:ea typeface="Lato"/>
              <a:cs typeface="Lato"/>
              <a:sym typeface="Lato"/>
            </a:endParaRPr>
          </a:p>
          <a:p>
            <a:pPr indent="0" lvl="0" marL="0" rtl="0" algn="l">
              <a:spcBef>
                <a:spcPts val="0"/>
              </a:spcBef>
              <a:spcAft>
                <a:spcPts val="0"/>
              </a:spcAft>
              <a:buNone/>
            </a:pPr>
            <a:r>
              <a:rPr lang="en" sz="1500">
                <a:solidFill>
                  <a:schemeClr val="dk1"/>
                </a:solidFill>
                <a:latin typeface="Lato"/>
                <a:ea typeface="Lato"/>
                <a:cs typeface="Lato"/>
                <a:sym typeface="Lato"/>
              </a:rPr>
              <a:t>      Akash Kumar Bhoi                         Ankit Yadav</a:t>
            </a:r>
            <a:endParaRPr sz="1500">
              <a:solidFill>
                <a:schemeClr val="dk1"/>
              </a:solidFill>
              <a:latin typeface="Lato"/>
              <a:ea typeface="Lato"/>
              <a:cs typeface="Lato"/>
              <a:sym typeface="Lato"/>
            </a:endParaRPr>
          </a:p>
          <a:p>
            <a:pPr indent="0" lvl="0" marL="0" rtl="0" algn="l">
              <a:spcBef>
                <a:spcPts val="0"/>
              </a:spcBef>
              <a:spcAft>
                <a:spcPts val="0"/>
              </a:spcAft>
              <a:buNone/>
            </a:pPr>
            <a:r>
              <a:rPr lang="en" sz="1500">
                <a:solidFill>
                  <a:schemeClr val="dk1"/>
                </a:solidFill>
                <a:latin typeface="Lato"/>
                <a:ea typeface="Lato"/>
                <a:cs typeface="Lato"/>
                <a:sym typeface="Lato"/>
              </a:rPr>
              <a:t>      Gaurav Kumar                                  Gulshan Kumar </a:t>
            </a:r>
            <a:endParaRPr sz="1500">
              <a:solidFill>
                <a:schemeClr val="dk1"/>
              </a:solidFill>
              <a:latin typeface="Lato"/>
              <a:ea typeface="Lato"/>
              <a:cs typeface="Lato"/>
              <a:sym typeface="Lato"/>
            </a:endParaRPr>
          </a:p>
          <a:p>
            <a:pPr indent="0" lvl="0" marL="0" rtl="0" algn="l">
              <a:spcBef>
                <a:spcPts val="0"/>
              </a:spcBef>
              <a:spcAft>
                <a:spcPts val="0"/>
              </a:spcAft>
              <a:buNone/>
            </a:pPr>
            <a:r>
              <a:rPr lang="en" sz="1500">
                <a:solidFill>
                  <a:schemeClr val="dk1"/>
                </a:solidFill>
                <a:latin typeface="Lato"/>
                <a:ea typeface="Lato"/>
                <a:cs typeface="Lato"/>
                <a:sym typeface="Lato"/>
              </a:rPr>
              <a:t>      Harsh Patel                                        Tarun Agarwal</a:t>
            </a:r>
            <a:endParaRPr sz="1500">
              <a:solidFill>
                <a:schemeClr val="dk1"/>
              </a:solidFill>
              <a:latin typeface="Lato"/>
              <a:ea typeface="Lato"/>
              <a:cs typeface="Lato"/>
              <a:sym typeface="La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1800">
                <a:solidFill>
                  <a:srgbClr val="F3F3F3"/>
                </a:solidFill>
                <a:latin typeface="Lato"/>
                <a:ea typeface="Lato"/>
                <a:cs typeface="Lato"/>
                <a:sym typeface="Lato"/>
              </a:rPr>
              <a:t>Contribution to each part of project:</a:t>
            </a:r>
            <a:endParaRPr b="1" sz="1800">
              <a:solidFill>
                <a:srgbClr val="F3F3F3"/>
              </a:solidFill>
              <a:latin typeface="Lato"/>
              <a:ea typeface="Lato"/>
              <a:cs typeface="Lato"/>
              <a:sym typeface="Lato"/>
            </a:endParaRPr>
          </a:p>
          <a:p>
            <a:pPr indent="0" lvl="0" marL="0" rtl="0" algn="l">
              <a:spcBef>
                <a:spcPts val="0"/>
              </a:spcBef>
              <a:spcAft>
                <a:spcPts val="0"/>
              </a:spcAft>
              <a:buNone/>
            </a:pPr>
            <a:r>
              <a:t/>
            </a:r>
            <a:endParaRPr sz="1200">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latin typeface="Roboto"/>
                <a:ea typeface="Roboto"/>
                <a:cs typeface="Roboto"/>
                <a:sym typeface="Roboto"/>
              </a:rPr>
              <a:t>Assignment</a:t>
            </a:r>
            <a:r>
              <a:rPr lang="en" sz="1500">
                <a:solidFill>
                  <a:schemeClr val="dk1"/>
                </a:solidFill>
                <a:latin typeface="Roboto"/>
                <a:ea typeface="Roboto"/>
                <a:cs typeface="Roboto"/>
                <a:sym typeface="Roboto"/>
              </a:rPr>
              <a:t>                                         </a:t>
            </a:r>
            <a:r>
              <a:rPr lang="en" sz="1500">
                <a:solidFill>
                  <a:schemeClr val="dk1"/>
                </a:solidFill>
                <a:latin typeface="Roboto"/>
                <a:ea typeface="Roboto"/>
                <a:cs typeface="Roboto"/>
                <a:sym typeface="Roboto"/>
              </a:rPr>
              <a:t>: Done </a:t>
            </a:r>
            <a:r>
              <a:rPr lang="en" sz="1500">
                <a:solidFill>
                  <a:schemeClr val="dk1"/>
                </a:solidFill>
                <a:latin typeface="Roboto"/>
                <a:ea typeface="Roboto"/>
                <a:cs typeface="Roboto"/>
                <a:sym typeface="Roboto"/>
              </a:rPr>
              <a:t>by everyone individually.</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latin typeface="Roboto"/>
                <a:ea typeface="Roboto"/>
                <a:cs typeface="Roboto"/>
                <a:sym typeface="Roboto"/>
              </a:rPr>
              <a:t>Plotting           </a:t>
            </a:r>
            <a:r>
              <a:rPr lang="en" sz="1500">
                <a:solidFill>
                  <a:schemeClr val="dk1"/>
                </a:solidFill>
                <a:latin typeface="Roboto"/>
                <a:ea typeface="Roboto"/>
                <a:cs typeface="Roboto"/>
                <a:sym typeface="Roboto"/>
              </a:rPr>
              <a:t>                                      : Harsh</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latin typeface="Roboto"/>
                <a:ea typeface="Roboto"/>
                <a:cs typeface="Roboto"/>
                <a:sym typeface="Roboto"/>
              </a:rPr>
              <a:t>Feature Extraction </a:t>
            </a:r>
            <a:r>
              <a:rPr lang="en" sz="1500">
                <a:solidFill>
                  <a:schemeClr val="dk1"/>
                </a:solidFill>
                <a:latin typeface="Roboto"/>
                <a:ea typeface="Roboto"/>
                <a:cs typeface="Roboto"/>
                <a:sym typeface="Roboto"/>
              </a:rPr>
              <a:t>                             : Gaurav, Harsh</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latin typeface="Roboto"/>
                <a:ea typeface="Roboto"/>
                <a:cs typeface="Roboto"/>
                <a:sym typeface="Roboto"/>
              </a:rPr>
              <a:t>Data Division and Pre-Processing</a:t>
            </a:r>
            <a:r>
              <a:rPr lang="en" sz="1500">
                <a:solidFill>
                  <a:schemeClr val="dk1"/>
                </a:solidFill>
                <a:latin typeface="Roboto"/>
                <a:ea typeface="Roboto"/>
                <a:cs typeface="Roboto"/>
                <a:sym typeface="Roboto"/>
              </a:rPr>
              <a:t>   : Gaurav, Harsh</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latin typeface="Roboto"/>
                <a:ea typeface="Roboto"/>
                <a:cs typeface="Roboto"/>
                <a:sym typeface="Roboto"/>
              </a:rPr>
              <a:t>MLP Model framework     </a:t>
            </a:r>
            <a:r>
              <a:rPr lang="en" sz="1500">
                <a:solidFill>
                  <a:schemeClr val="dk1"/>
                </a:solidFill>
                <a:latin typeface="Roboto"/>
                <a:ea typeface="Roboto"/>
                <a:cs typeface="Roboto"/>
                <a:sym typeface="Roboto"/>
              </a:rPr>
              <a:t>                 : Akash, Ankit, Gulshan</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latin typeface="Roboto"/>
                <a:ea typeface="Roboto"/>
                <a:cs typeface="Roboto"/>
                <a:sym typeface="Roboto"/>
              </a:rPr>
              <a:t>MLP Model implementation </a:t>
            </a:r>
            <a:r>
              <a:rPr lang="en" sz="1500">
                <a:solidFill>
                  <a:schemeClr val="dk1"/>
                </a:solidFill>
                <a:latin typeface="Roboto"/>
                <a:ea typeface="Roboto"/>
                <a:cs typeface="Roboto"/>
                <a:sym typeface="Roboto"/>
              </a:rPr>
              <a:t>            : Gaurav, Harsh, Ankit, Akash</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latin typeface="Roboto"/>
                <a:ea typeface="Roboto"/>
                <a:cs typeface="Roboto"/>
                <a:sym typeface="Roboto"/>
              </a:rPr>
              <a:t>Documentation    </a:t>
            </a:r>
            <a:r>
              <a:rPr lang="en" sz="1500">
                <a:solidFill>
                  <a:schemeClr val="dk1"/>
                </a:solidFill>
                <a:latin typeface="Roboto"/>
                <a:ea typeface="Roboto"/>
                <a:cs typeface="Roboto"/>
                <a:sym typeface="Roboto"/>
              </a:rPr>
              <a:t>                               : </a:t>
            </a:r>
            <a:r>
              <a:rPr lang="en" sz="1500">
                <a:solidFill>
                  <a:schemeClr val="dk1"/>
                </a:solidFill>
                <a:latin typeface="Roboto"/>
                <a:ea typeface="Roboto"/>
                <a:cs typeface="Roboto"/>
                <a:sym typeface="Roboto"/>
              </a:rPr>
              <a:t>Harsh, </a:t>
            </a:r>
            <a:r>
              <a:rPr lang="en" sz="1500">
                <a:solidFill>
                  <a:schemeClr val="dk1"/>
                </a:solidFill>
                <a:latin typeface="Roboto"/>
                <a:ea typeface="Roboto"/>
                <a:cs typeface="Roboto"/>
                <a:sym typeface="Roboto"/>
              </a:rPr>
              <a:t>Gaurav</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latin typeface="Roboto"/>
                <a:ea typeface="Roboto"/>
                <a:cs typeface="Roboto"/>
                <a:sym typeface="Roboto"/>
              </a:rPr>
              <a:t>PPT        </a:t>
            </a:r>
            <a:r>
              <a:rPr lang="en" sz="1500">
                <a:solidFill>
                  <a:schemeClr val="dk1"/>
                </a:solidFill>
                <a:latin typeface="Roboto"/>
                <a:ea typeface="Roboto"/>
                <a:cs typeface="Roboto"/>
                <a:sym typeface="Roboto"/>
              </a:rPr>
              <a:t>                                               : </a:t>
            </a:r>
            <a:r>
              <a:rPr lang="en" sz="1500">
                <a:solidFill>
                  <a:schemeClr val="dk1"/>
                </a:solidFill>
                <a:latin typeface="Roboto"/>
                <a:ea typeface="Roboto"/>
                <a:cs typeface="Roboto"/>
                <a:sym typeface="Roboto"/>
              </a:rPr>
              <a:t>Gulshan, Ankit, Akash, Tarun</a:t>
            </a:r>
            <a:endParaRPr sz="15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7"/>
          <p:cNvSpPr txBox="1"/>
          <p:nvPr>
            <p:ph type="ctrTitle"/>
          </p:nvPr>
        </p:nvSpPr>
        <p:spPr>
          <a:xfrm>
            <a:off x="992425" y="2536400"/>
            <a:ext cx="3136800" cy="1884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 sz="3640">
                <a:solidFill>
                  <a:schemeClr val="dk1"/>
                </a:solidFill>
                <a:latin typeface="Livvic"/>
                <a:ea typeface="Livvic"/>
                <a:cs typeface="Livvic"/>
                <a:sym typeface="Livvic"/>
              </a:rPr>
              <a:t>THANK YOU</a:t>
            </a:r>
            <a:endParaRPr sz="3640">
              <a:solidFill>
                <a:schemeClr val="dk1"/>
              </a:solidFill>
              <a:latin typeface="Livvic"/>
              <a:ea typeface="Livvic"/>
              <a:cs typeface="Livvic"/>
              <a:sym typeface="Livv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Livvic SemiBold"/>
                <a:ea typeface="Livvic SemiBold"/>
                <a:cs typeface="Livvic SemiBold"/>
                <a:sym typeface="Livvic SemiBold"/>
              </a:rPr>
              <a:t>Aim</a:t>
            </a:r>
            <a:r>
              <a:rPr lang="en"/>
              <a:t>:</a:t>
            </a:r>
            <a:endParaRPr/>
          </a:p>
        </p:txBody>
      </p:sp>
      <p:sp>
        <p:nvSpPr>
          <p:cNvPr id="252" name="Google Shape;252;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750">
                <a:latin typeface="Arial"/>
                <a:ea typeface="Arial"/>
                <a:cs typeface="Arial"/>
                <a:sym typeface="Arial"/>
              </a:rPr>
              <a:t>The aim of this project is to build and compare </a:t>
            </a:r>
            <a:r>
              <a:rPr b="1" lang="en" sz="1750">
                <a:latin typeface="Arial"/>
                <a:ea typeface="Arial"/>
                <a:cs typeface="Arial"/>
                <a:sym typeface="Arial"/>
              </a:rPr>
              <a:t>MLP, LSTM</a:t>
            </a:r>
            <a:r>
              <a:rPr lang="en" sz="1750">
                <a:latin typeface="Arial"/>
                <a:ea typeface="Arial"/>
                <a:cs typeface="Arial"/>
                <a:sym typeface="Arial"/>
              </a:rPr>
              <a:t> and </a:t>
            </a:r>
            <a:r>
              <a:rPr b="1" lang="en" sz="1750">
                <a:latin typeface="Arial"/>
                <a:ea typeface="Arial"/>
                <a:cs typeface="Arial"/>
                <a:sym typeface="Arial"/>
              </a:rPr>
              <a:t>CNN</a:t>
            </a:r>
            <a:r>
              <a:rPr lang="en" sz="1750">
                <a:latin typeface="Arial"/>
                <a:ea typeface="Arial"/>
                <a:cs typeface="Arial"/>
                <a:sym typeface="Arial"/>
              </a:rPr>
              <a:t> Model for speech emotion recognition using RAVDESS Audio dataset.</a:t>
            </a:r>
            <a:endParaRPr sz="1750">
              <a:latin typeface="Arial"/>
              <a:ea typeface="Arial"/>
              <a:cs typeface="Arial"/>
              <a:sym typeface="Arial"/>
            </a:endParaRPr>
          </a:p>
          <a:p>
            <a:pPr indent="0" lvl="0" marL="0" rtl="0" algn="l">
              <a:spcBef>
                <a:spcPts val="0"/>
              </a:spcBef>
              <a:spcAft>
                <a:spcPts val="1200"/>
              </a:spcAft>
              <a:buNone/>
            </a:pPr>
            <a:r>
              <a:t/>
            </a:r>
            <a:endParaRPr i="1"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Livvic SemiBold"/>
                <a:ea typeface="Livvic SemiBold"/>
                <a:cs typeface="Livvic SemiBold"/>
                <a:sym typeface="Livvic SemiBold"/>
              </a:rPr>
              <a:t>Roadmap</a:t>
            </a:r>
            <a:r>
              <a:rPr lang="en"/>
              <a:t>:</a:t>
            </a:r>
            <a:endParaRPr/>
          </a:p>
        </p:txBody>
      </p:sp>
      <p:sp>
        <p:nvSpPr>
          <p:cNvPr id="258" name="Google Shape;258;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Week 1</a:t>
            </a:r>
            <a:r>
              <a:rPr lang="en"/>
              <a:t>: Covered ML/DL basics and an assignment</a:t>
            </a:r>
            <a:endParaRPr/>
          </a:p>
          <a:p>
            <a:pPr indent="0" lvl="0" marL="0" rtl="0" algn="l">
              <a:spcBef>
                <a:spcPts val="1200"/>
              </a:spcBef>
              <a:spcAft>
                <a:spcPts val="0"/>
              </a:spcAft>
              <a:buNone/>
            </a:pPr>
            <a:r>
              <a:rPr b="1" lang="en"/>
              <a:t>Week 2</a:t>
            </a:r>
            <a:r>
              <a:rPr lang="en"/>
              <a:t>: Built Audio recorder, p</a:t>
            </a:r>
            <a:r>
              <a:rPr lang="en"/>
              <a:t>lotted</a:t>
            </a:r>
            <a:r>
              <a:rPr lang="en"/>
              <a:t> waveform and spectrogram, learnt Audio preprocessing for features extraction.</a:t>
            </a:r>
            <a:endParaRPr/>
          </a:p>
          <a:p>
            <a:pPr indent="0" lvl="0" marL="0" rtl="0" algn="l">
              <a:spcBef>
                <a:spcPts val="1200"/>
              </a:spcBef>
              <a:spcAft>
                <a:spcPts val="0"/>
              </a:spcAft>
              <a:buNone/>
            </a:pPr>
            <a:r>
              <a:rPr b="1" lang="en"/>
              <a:t>Week 3</a:t>
            </a:r>
            <a:r>
              <a:rPr lang="en"/>
              <a:t>: Implemented the code for feature</a:t>
            </a:r>
            <a:r>
              <a:rPr lang="en"/>
              <a:t>(Spectrogram, MFCC)</a:t>
            </a:r>
            <a:r>
              <a:rPr lang="en"/>
              <a:t> extraction using Librosa Library.</a:t>
            </a:r>
            <a:endParaRPr/>
          </a:p>
          <a:p>
            <a:pPr indent="0" lvl="0" marL="0" rtl="0" algn="l">
              <a:spcBef>
                <a:spcPts val="1200"/>
              </a:spcBef>
              <a:spcAft>
                <a:spcPts val="1200"/>
              </a:spcAft>
              <a:buNone/>
            </a:pPr>
            <a:r>
              <a:rPr b="1" lang="en"/>
              <a:t>Week 4</a:t>
            </a:r>
            <a:r>
              <a:rPr lang="en"/>
              <a:t>: Implemented the MLP model for emotion and gender recognition and evaluated it on test 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4"/>
          <p:cNvSpPr txBox="1"/>
          <p:nvPr>
            <p:ph type="title"/>
          </p:nvPr>
        </p:nvSpPr>
        <p:spPr>
          <a:xfrm>
            <a:off x="3019425" y="1662150"/>
            <a:ext cx="3105300" cy="181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u="sng"/>
              <a:t>Week-1</a:t>
            </a:r>
            <a:endParaRPr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5"/>
          <p:cNvSpPr txBox="1"/>
          <p:nvPr>
            <p:ph idx="4294967295" type="body"/>
          </p:nvPr>
        </p:nvSpPr>
        <p:spPr>
          <a:xfrm>
            <a:off x="311700" y="469075"/>
            <a:ext cx="8520600" cy="2750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1.Went through the Python tutorial For the BCS workshop Apr’20 and got familiar with Python. (</a:t>
            </a:r>
            <a:r>
              <a:rPr lang="en" u="sng">
                <a:solidFill>
                  <a:schemeClr val="accent5"/>
                </a:solidFill>
                <a:hlinkClick r:id="rId3">
                  <a:extLst>
                    <a:ext uri="{A12FA001-AC4F-418D-AE19-62706E023703}">
                      <ahyp:hlinkClr val="tx"/>
                    </a:ext>
                  </a:extLst>
                </a:hlinkClick>
              </a:rPr>
              <a:t>link</a:t>
            </a:r>
            <a:r>
              <a:rPr lang="en"/>
              <a:t>)</a:t>
            </a:r>
            <a:endParaRPr/>
          </a:p>
          <a:p>
            <a:pPr indent="0" lvl="0" marL="0" rtl="0" algn="l">
              <a:spcBef>
                <a:spcPts val="1200"/>
              </a:spcBef>
              <a:spcAft>
                <a:spcPts val="0"/>
              </a:spcAft>
              <a:buNone/>
            </a:pPr>
            <a:r>
              <a:t/>
            </a:r>
            <a:endParaRPr sz="100"/>
          </a:p>
          <a:p>
            <a:pPr indent="0" lvl="0" marL="0" rtl="0" algn="l">
              <a:lnSpc>
                <a:spcPct val="115000"/>
              </a:lnSpc>
              <a:spcBef>
                <a:spcPts val="1200"/>
              </a:spcBef>
              <a:spcAft>
                <a:spcPts val="0"/>
              </a:spcAft>
              <a:buNone/>
            </a:pPr>
            <a:r>
              <a:rPr lang="en"/>
              <a:t>2.Got introduced to ML, Basics CV with ML, Introduction to CNN and Built an Image Classifier(Rock, Paper, Scissor) by going through</a:t>
            </a:r>
            <a:r>
              <a:rPr lang="en">
                <a:highlight>
                  <a:schemeClr val="lt1"/>
                </a:highlight>
                <a:latin typeface="Arial"/>
                <a:ea typeface="Arial"/>
                <a:cs typeface="Arial"/>
                <a:sym typeface="Arial"/>
              </a:rPr>
              <a:t> videos by </a:t>
            </a:r>
            <a:r>
              <a:rPr b="1" lang="en">
                <a:highlight>
                  <a:schemeClr val="lt1"/>
                </a:highlight>
                <a:latin typeface="Arial"/>
                <a:ea typeface="Arial"/>
                <a:cs typeface="Arial"/>
                <a:sym typeface="Arial"/>
              </a:rPr>
              <a:t>Lawrence Moroney</a:t>
            </a:r>
            <a:r>
              <a:rPr lang="en">
                <a:highlight>
                  <a:schemeClr val="lt1"/>
                </a:highlight>
                <a:latin typeface="Arial"/>
                <a:ea typeface="Arial"/>
                <a:cs typeface="Arial"/>
                <a:sym typeface="Arial"/>
              </a:rPr>
              <a:t>, AI advocate at google. (</a:t>
            </a:r>
            <a:r>
              <a:rPr lang="en" u="sng">
                <a:solidFill>
                  <a:schemeClr val="accent5"/>
                </a:solidFill>
                <a:highlight>
                  <a:schemeClr val="lt1"/>
                </a:highlight>
                <a:latin typeface="Arial"/>
                <a:ea typeface="Arial"/>
                <a:cs typeface="Arial"/>
                <a:sym typeface="Arial"/>
                <a:hlinkClick r:id="rId4">
                  <a:extLst>
                    <a:ext uri="{A12FA001-AC4F-418D-AE19-62706E023703}">
                      <ahyp:hlinkClr val="tx"/>
                    </a:ext>
                  </a:extLst>
                </a:hlinkClick>
              </a:rPr>
              <a:t>link</a:t>
            </a:r>
            <a:r>
              <a:rPr lang="en">
                <a:highlight>
                  <a:schemeClr val="lt1"/>
                </a:highlight>
                <a:latin typeface="Arial"/>
                <a:ea typeface="Arial"/>
                <a:cs typeface="Arial"/>
                <a:sym typeface="Arial"/>
              </a:rPr>
              <a:t>)</a:t>
            </a:r>
            <a:endParaRPr>
              <a:highlight>
                <a:schemeClr val="lt1"/>
              </a:highlight>
              <a:latin typeface="Arial"/>
              <a:ea typeface="Arial"/>
              <a:cs typeface="Arial"/>
              <a:sym typeface="Arial"/>
            </a:endParaRPr>
          </a:p>
          <a:p>
            <a:pPr indent="0" lvl="0" marL="0" rtl="0" algn="l">
              <a:lnSpc>
                <a:spcPct val="115000"/>
              </a:lnSpc>
              <a:spcBef>
                <a:spcPts val="1200"/>
              </a:spcBef>
              <a:spcAft>
                <a:spcPts val="0"/>
              </a:spcAft>
              <a:buNone/>
            </a:pPr>
            <a:r>
              <a:t/>
            </a:r>
            <a:endParaRPr sz="100">
              <a:highlight>
                <a:schemeClr val="lt1"/>
              </a:highlight>
              <a:latin typeface="Arial"/>
              <a:ea typeface="Arial"/>
              <a:cs typeface="Arial"/>
              <a:sym typeface="Arial"/>
            </a:endParaRPr>
          </a:p>
          <a:p>
            <a:pPr indent="0" lvl="0" marL="0" rtl="0" algn="l">
              <a:spcBef>
                <a:spcPts val="1200"/>
              </a:spcBef>
              <a:spcAft>
                <a:spcPts val="1200"/>
              </a:spcAft>
              <a:buNone/>
            </a:pPr>
            <a:r>
              <a:rPr lang="en">
                <a:highlight>
                  <a:schemeClr val="lt1"/>
                </a:highlight>
              </a:rPr>
              <a:t>3</a:t>
            </a:r>
            <a:r>
              <a:rPr lang="en">
                <a:highlight>
                  <a:schemeClr val="lt1"/>
                </a:highlight>
                <a:latin typeface="Arial"/>
                <a:ea typeface="Arial"/>
                <a:cs typeface="Arial"/>
                <a:sym typeface="Arial"/>
              </a:rPr>
              <a:t>.Got introduced to Deep learning by Alexander Amini. (</a:t>
            </a:r>
            <a:r>
              <a:rPr lang="en" u="sng">
                <a:solidFill>
                  <a:schemeClr val="accent5"/>
                </a:solidFill>
                <a:highlight>
                  <a:schemeClr val="lt1"/>
                </a:highlight>
                <a:latin typeface="Arial"/>
                <a:ea typeface="Arial"/>
                <a:cs typeface="Arial"/>
                <a:sym typeface="Arial"/>
                <a:hlinkClick r:id="rId5">
                  <a:extLst>
                    <a:ext uri="{A12FA001-AC4F-418D-AE19-62706E023703}">
                      <ahyp:hlinkClr val="tx"/>
                    </a:ext>
                  </a:extLst>
                </a:hlinkClick>
              </a:rPr>
              <a:t>link</a:t>
            </a:r>
            <a:r>
              <a:rPr lang="en">
                <a:highlight>
                  <a:schemeClr val="lt1"/>
                </a:highlight>
                <a:latin typeface="Arial"/>
                <a:ea typeface="Arial"/>
                <a:cs typeface="Arial"/>
                <a:sym typeface="Arial"/>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6"/>
          <p:cNvSpPr txBox="1"/>
          <p:nvPr>
            <p:ph type="title"/>
          </p:nvPr>
        </p:nvSpPr>
        <p:spPr>
          <a:xfrm>
            <a:off x="363750" y="512850"/>
            <a:ext cx="8468700" cy="564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Assignment :</a:t>
            </a:r>
            <a:endParaRPr sz="2000"/>
          </a:p>
        </p:txBody>
      </p:sp>
      <p:sp>
        <p:nvSpPr>
          <p:cNvPr id="274" name="Google Shape;274;p26"/>
          <p:cNvSpPr txBox="1"/>
          <p:nvPr>
            <p:ph idx="1" type="body"/>
          </p:nvPr>
        </p:nvSpPr>
        <p:spPr>
          <a:xfrm>
            <a:off x="311700" y="1442950"/>
            <a:ext cx="8520600" cy="23736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The assignment contained two questions based on Machine learning and Deep learning.</a:t>
            </a:r>
            <a:endParaRPr/>
          </a:p>
          <a:p>
            <a:pPr indent="-342900" lvl="0" marL="457200" rtl="0" algn="l">
              <a:spcBef>
                <a:spcPts val="0"/>
              </a:spcBef>
              <a:spcAft>
                <a:spcPts val="0"/>
              </a:spcAft>
              <a:buSzPts val="1800"/>
              <a:buChar char="●"/>
            </a:pPr>
            <a:r>
              <a:rPr lang="en"/>
              <a:t>1st part included </a:t>
            </a:r>
            <a:r>
              <a:rPr lang="en"/>
              <a:t>building</a:t>
            </a:r>
            <a:r>
              <a:rPr lang="en"/>
              <a:t> a </a:t>
            </a:r>
            <a:r>
              <a:rPr i="1" lang="en"/>
              <a:t>linear regression model </a:t>
            </a:r>
            <a:r>
              <a:rPr lang="en"/>
              <a:t>by the method of </a:t>
            </a:r>
            <a:r>
              <a:rPr i="1" lang="en"/>
              <a:t>Gradient Descent</a:t>
            </a:r>
            <a:r>
              <a:rPr lang="en"/>
              <a:t> and the 2nd part included </a:t>
            </a:r>
            <a:r>
              <a:rPr lang="en"/>
              <a:t>building</a:t>
            </a:r>
            <a:r>
              <a:rPr lang="en"/>
              <a:t> a </a:t>
            </a:r>
            <a:r>
              <a:rPr i="1" lang="en"/>
              <a:t>fully connected CNN model</a:t>
            </a:r>
            <a:r>
              <a:rPr lang="en"/>
              <a:t> in Tensorflow using deep learning.</a:t>
            </a:r>
            <a:endParaRPr/>
          </a:p>
          <a:p>
            <a:pPr indent="-342900" lvl="0" marL="457200" rtl="0" algn="l">
              <a:spcBef>
                <a:spcPts val="0"/>
              </a:spcBef>
              <a:spcAft>
                <a:spcPts val="0"/>
              </a:spcAft>
              <a:buSzPts val="1800"/>
              <a:buChar char="●"/>
            </a:pPr>
            <a:r>
              <a:rPr lang="en" u="sng">
                <a:solidFill>
                  <a:schemeClr val="hlink"/>
                </a:solidFill>
                <a:hlinkClick r:id="rId3"/>
              </a:rPr>
              <a:t>https://colab.research.google.com/drive/1YvchsRxfQ7hwl4FLLmKvvW4Atc4bMdkC#scrollTo=wq1ZliSEuhTw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3019425" y="1662150"/>
            <a:ext cx="3105300" cy="181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u="sng"/>
              <a:t>Week-2</a:t>
            </a:r>
            <a:endParaRPr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8"/>
          <p:cNvSpPr txBox="1"/>
          <p:nvPr>
            <p:ph type="title"/>
          </p:nvPr>
        </p:nvSpPr>
        <p:spPr>
          <a:xfrm>
            <a:off x="387900" y="562975"/>
            <a:ext cx="8520600" cy="613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Audio :</a:t>
            </a:r>
            <a:endParaRPr/>
          </a:p>
        </p:txBody>
      </p:sp>
      <p:sp>
        <p:nvSpPr>
          <p:cNvPr id="285" name="Google Shape;285;p28"/>
          <p:cNvSpPr txBox="1"/>
          <p:nvPr>
            <p:ph idx="1" type="body"/>
          </p:nvPr>
        </p:nvSpPr>
        <p:spPr>
          <a:xfrm>
            <a:off x="387900" y="1302425"/>
            <a:ext cx="8520600" cy="2654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For </a:t>
            </a:r>
            <a:r>
              <a:rPr lang="en" sz="1700"/>
              <a:t>visualization</a:t>
            </a:r>
            <a:r>
              <a:rPr lang="en" sz="1700"/>
              <a:t> of audio, we plotted the following graphs using librosa library.</a:t>
            </a:r>
            <a:endParaRPr sz="1700"/>
          </a:p>
          <a:p>
            <a:pPr indent="-336550" lvl="0" marL="457200" rtl="0" algn="l">
              <a:spcBef>
                <a:spcPts val="1200"/>
              </a:spcBef>
              <a:spcAft>
                <a:spcPts val="0"/>
              </a:spcAft>
              <a:buSzPts val="1700"/>
              <a:buChar char="●"/>
            </a:pPr>
            <a:r>
              <a:rPr b="1" lang="en" sz="1700"/>
              <a:t>WavePlot	</a:t>
            </a:r>
            <a:r>
              <a:rPr lang="en" sz="1700"/>
              <a:t>  </a:t>
            </a:r>
            <a:r>
              <a:rPr lang="en" sz="1700"/>
              <a:t> </a:t>
            </a:r>
            <a:r>
              <a:rPr lang="en" sz="1700"/>
              <a:t>:</a:t>
            </a:r>
            <a:r>
              <a:rPr lang="en" sz="1200"/>
              <a:t>  </a:t>
            </a:r>
            <a:r>
              <a:rPr lang="en"/>
              <a:t>Graphic representation of the shape of a wave that indicates its characteristics</a:t>
            </a:r>
            <a:r>
              <a:rPr lang="en" sz="1700"/>
              <a:t>. In short, it’s an Amplitude vs Time graph.</a:t>
            </a:r>
            <a:endParaRPr sz="1700"/>
          </a:p>
          <a:p>
            <a:pPr indent="-336550" lvl="0" marL="457200" rtl="0" algn="l">
              <a:spcBef>
                <a:spcPts val="0"/>
              </a:spcBef>
              <a:spcAft>
                <a:spcPts val="0"/>
              </a:spcAft>
              <a:buSzPts val="1700"/>
              <a:buChar char="●"/>
            </a:pPr>
            <a:r>
              <a:rPr b="1" lang="en" sz="1700"/>
              <a:t>Spectrogram</a:t>
            </a:r>
            <a:r>
              <a:rPr lang="en" sz="1700"/>
              <a:t>	   :</a:t>
            </a:r>
            <a:r>
              <a:rPr lang="en" sz="1900"/>
              <a:t> </a:t>
            </a:r>
            <a:r>
              <a:rPr lang="en"/>
              <a:t>It</a:t>
            </a:r>
            <a:r>
              <a:rPr lang="en"/>
              <a:t> is a visual representation of the spectrum of frequencies of a signal as it varies with time</a:t>
            </a:r>
            <a:r>
              <a:rPr lang="en" sz="1100"/>
              <a:t>.</a:t>
            </a:r>
            <a:endParaRPr sz="1700"/>
          </a:p>
          <a:p>
            <a:pPr indent="-336550" lvl="0" marL="457200" rtl="0" algn="l">
              <a:spcBef>
                <a:spcPts val="0"/>
              </a:spcBef>
              <a:spcAft>
                <a:spcPts val="0"/>
              </a:spcAft>
              <a:buSzPts val="1700"/>
              <a:buChar char="●"/>
            </a:pPr>
            <a:r>
              <a:rPr b="1" lang="en" sz="1700"/>
              <a:t>MFCC </a:t>
            </a:r>
            <a:r>
              <a:rPr lang="en" sz="1700"/>
              <a:t>              : </a:t>
            </a:r>
            <a:r>
              <a:rPr lang="en"/>
              <a:t>Mel-Frequency Cepstrum (MFC) is a representation of the short-term power spectrum of a sound. </a:t>
            </a:r>
            <a:r>
              <a:rPr lang="en"/>
              <a:t>Mel-frequency cepstral coefficients (MFCCs) are coefficients that collectively make up an MFC.</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