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400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15268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04000" y="4114080"/>
            <a:ext cx="9071999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4000" y="1823759"/>
            <a:ext cx="9071999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4000" y="4114080"/>
            <a:ext cx="9071999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400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15268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50400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15268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504000" y="288000"/>
            <a:ext cx="9071999" cy="4006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15268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400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15268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" y="359"/>
            <a:ext cx="10078919" cy="756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04000" y="6886439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47000" y="6886439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227000" y="6886439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4273200" y="4248000"/>
            <a:ext cx="5230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Extreme</a:t>
            </a:r>
            <a:r>
              <a:rPr b="1" i="0" lang="en-GB" sz="4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GB" sz="4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Programming(XP)</a:t>
            </a:r>
          </a:p>
          <a:p>
            <a:pPr indent="457200" lvl="0" marL="228600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457200" lvl="0" marL="228600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Gaurav Gaur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" y="1440000"/>
            <a:ext cx="4417199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Values: </a:t>
            </a:r>
            <a:r>
              <a:rPr b="1" lang="en-GB" sz="4400"/>
              <a:t>Communication</a:t>
            </a: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04000" y="1823759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Customter-Developer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Answers business questions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Face-to-face conversation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Communicate progress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225" y="3009875"/>
            <a:ext cx="4464000" cy="29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lang="en-GB" sz="4400"/>
              <a:t>s: Simplicity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Solve today’s problem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Complexity costs lot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000" y="3930119"/>
            <a:ext cx="6563879" cy="110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Values: </a:t>
            </a:r>
            <a:r>
              <a:rPr b="1" lang="en-GB" sz="4400"/>
              <a:t>Feedback</a:t>
            </a: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XP provides rapid feedback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Rapid feedback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Freequent releases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Builds confidence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000" y="2880000"/>
            <a:ext cx="3650399" cy="387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Values: </a:t>
            </a:r>
            <a:r>
              <a:rPr b="1" lang="en-GB" sz="4400"/>
              <a:t>Courage</a:t>
            </a: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Courage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Making hard decisions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Fix features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Admit mistakes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839" y="3890880"/>
            <a:ext cx="3476160" cy="23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Values: </a:t>
            </a:r>
            <a:r>
              <a:rPr b="1" lang="en-GB" sz="4400"/>
              <a:t>Respect</a:t>
            </a: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motivation, enjoyment, and job satisfaction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919" y="3672000"/>
            <a:ext cx="3043079" cy="20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4000" y="1765850"/>
            <a:ext cx="94134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There are 12 extreme practices that a team follows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Fine Scale Feedback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Continuous Process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Shared Understanding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Programmer Welfare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075" y="3628025"/>
            <a:ext cx="4417200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Practices: </a:t>
            </a:r>
            <a:r>
              <a:rPr b="1" lang="en-GB" sz="4400"/>
              <a:t>Fine</a:t>
            </a:r>
            <a:r>
              <a:rPr lang="en-GB" sz="4800">
                <a:solidFill>
                  <a:schemeClr val="dk1"/>
                </a:solidFill>
              </a:rPr>
              <a:t> </a:t>
            </a:r>
            <a:r>
              <a:rPr b="1" lang="en-GB" sz="4400"/>
              <a:t>Scale</a:t>
            </a:r>
            <a:r>
              <a:rPr lang="en-GB" sz="4800">
                <a:solidFill>
                  <a:schemeClr val="dk1"/>
                </a:solidFill>
              </a:rPr>
              <a:t> </a:t>
            </a:r>
            <a:r>
              <a:rPr b="1" lang="en-GB" sz="4400"/>
              <a:t>Feedback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04000" y="1823759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Scale Feedback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152674" y="1823750"/>
            <a:ext cx="4880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Programming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Game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Driven Development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Whole Team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440" y="4732919"/>
            <a:ext cx="3085500" cy="217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 flipH="1">
            <a:off x="4719425" y="2338525"/>
            <a:ext cx="34800" cy="3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Practices: </a:t>
            </a:r>
            <a:r>
              <a:rPr b="1" lang="en-GB" sz="4400"/>
              <a:t>Continuous</a:t>
            </a:r>
            <a:r>
              <a:rPr lang="en-GB" sz="4800">
                <a:solidFill>
                  <a:schemeClr val="dk1"/>
                </a:solidFill>
              </a:rPr>
              <a:t> </a:t>
            </a:r>
            <a:r>
              <a:rPr b="1" lang="en-GB" sz="4400"/>
              <a:t>Process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-109575" y="1881634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Process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250850" y="1881625"/>
            <a:ext cx="58299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Refactoring </a:t>
            </a:r>
            <a:r>
              <a:rPr lang="en-GB" sz="2900"/>
              <a:t>&amp;</a:t>
            </a: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900"/>
              <a:t>D</a:t>
            </a: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esign </a:t>
            </a:r>
            <a:r>
              <a:rPr lang="en-GB" sz="2900"/>
              <a:t>I</a:t>
            </a: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mprovement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Releases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95" y="4763600"/>
            <a:ext cx="3486000" cy="237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 flipH="1">
            <a:off x="3981475" y="2303800"/>
            <a:ext cx="34800" cy="3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Practices: </a:t>
            </a:r>
            <a:r>
              <a:rPr b="1" lang="en-GB" sz="4400"/>
              <a:t>Shared</a:t>
            </a:r>
            <a:r>
              <a:rPr lang="en-GB" sz="4800">
                <a:solidFill>
                  <a:schemeClr val="dk1"/>
                </a:solidFill>
              </a:rPr>
              <a:t> </a:t>
            </a:r>
            <a:r>
              <a:rPr b="1" lang="en-GB" sz="4400"/>
              <a:t>Understanding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0400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Understanding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152675" y="1823750"/>
            <a:ext cx="52743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Standards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 Code Ownership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Design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Metaphor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4614119"/>
            <a:ext cx="2340719" cy="2369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flipH="1">
            <a:off x="4896125" y="2350100"/>
            <a:ext cx="34800" cy="3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Practices: </a:t>
            </a:r>
            <a:r>
              <a:rPr b="1" lang="en-GB" sz="4400"/>
              <a:t>Programmer</a:t>
            </a:r>
            <a:r>
              <a:rPr lang="en-GB" sz="4800">
                <a:solidFill>
                  <a:schemeClr val="dk1"/>
                </a:solidFill>
              </a:rPr>
              <a:t> </a:t>
            </a:r>
            <a:r>
              <a:rPr b="1" lang="en-GB" sz="4400"/>
              <a:t>Welfare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0400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 Welfare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152680" y="182375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Sustainable Pace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000" y="4464000"/>
            <a:ext cx="3024000" cy="2068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 flipH="1">
            <a:off x="4719425" y="2338525"/>
            <a:ext cx="34800" cy="3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high-quality software more productively.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short development cycles rather than one long one like in Waterfall.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software engineering practices to extreme.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all good!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methodology is as good as people involved.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works with senior developers.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a cultural shift.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Insufficient documentation.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Impossible to develop realistic estimates.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5184000"/>
            <a:ext cx="4206240" cy="17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04000" y="182375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10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152680" y="41140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i="0" lang="en-GB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479" y="3915000"/>
            <a:ext cx="2585520" cy="281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994525" y="5417950"/>
            <a:ext cx="810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 was created by Kent Beck at Chrysler Comprehensive Compensation (C3) System payroll project in 1996.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Programming was created by developers for developers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04000" y="1823750"/>
            <a:ext cx="63339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There are 4 basics activities in XP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Testing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Listening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Designing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2375" y="3604875"/>
            <a:ext cx="4417200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Activities: Coding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04000" y="1823759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lang="en-GB" sz="2400"/>
              <a:t>Customer as a part of team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Solving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000" y="3382560"/>
            <a:ext cx="4681800" cy="32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Activities: T</a:t>
            </a:r>
            <a:r>
              <a:rPr b="1" lang="en-GB" sz="4400"/>
              <a:t>esting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– unit testing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coverage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639" y="3439800"/>
            <a:ext cx="3825360" cy="28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Activities: </a:t>
            </a:r>
            <a:r>
              <a:rPr b="1" lang="en-GB" sz="4400"/>
              <a:t>Listening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Listening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needs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00" y="2962440"/>
            <a:ext cx="5399999" cy="313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</a:t>
            </a:r>
            <a:r>
              <a:rPr b="1" lang="en-GB" sz="4400"/>
              <a:t>s: Designing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04000" y="1823759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Decoupled system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919" y="3096000"/>
            <a:ext cx="3700080" cy="324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04000" y="288000"/>
            <a:ext cx="90719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		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04000" y="1823750"/>
            <a:ext cx="81864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The rules of XP are based on sound values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Simplicity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Feedback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Courage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GB" sz="3200"/>
              <a:t>Respect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900" y="3778525"/>
            <a:ext cx="4417200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