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handoutMasterIdLst>
    <p:handoutMasterId r:id="rId20"/>
  </p:handoutMasterIdLst>
  <p:sldIdLst>
    <p:sldId id="259" r:id="rId2"/>
    <p:sldId id="284" r:id="rId3"/>
    <p:sldId id="262" r:id="rId4"/>
    <p:sldId id="286" r:id="rId5"/>
    <p:sldId id="267" r:id="rId6"/>
    <p:sldId id="288" r:id="rId7"/>
    <p:sldId id="268" r:id="rId8"/>
    <p:sldId id="269" r:id="rId9"/>
    <p:sldId id="270" r:id="rId10"/>
    <p:sldId id="272" r:id="rId11"/>
    <p:sldId id="289" r:id="rId12"/>
    <p:sldId id="290" r:id="rId13"/>
    <p:sldId id="291" r:id="rId14"/>
    <p:sldId id="292" r:id="rId15"/>
    <p:sldId id="294" r:id="rId16"/>
    <p:sldId id="293"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4"/>
            <p14:sldId id="262"/>
          </p14:sldIdLst>
        </p14:section>
        <p14:section name="What is IoT" id="{6D9936A3-3945-4757-BC8B-B5C252D8E036}">
          <p14:sldIdLst>
            <p14:sldId id="286"/>
            <p14:sldId id="267"/>
          </p14:sldIdLst>
        </p14:section>
        <p14:section name="Market Players of IoT" id="{BAB3A466-96C9-4230-9978-795378D75699}">
          <p14:sldIdLst>
            <p14:sldId id="288"/>
            <p14:sldId id="268"/>
            <p14:sldId id="269"/>
          </p14:sldIdLst>
        </p14:section>
        <p14:section name="Case Study" id="{8C0305C9-B152-4FBA-A789-FE1976D53990}">
          <p14:sldIdLst>
            <p14:sldId id="270"/>
            <p14:sldId id="272"/>
          </p14:sldIdLst>
        </p14:section>
        <p14:section name="concerns" id="{4AD6EC23-D1DD-48DD-9F0F-D09CB679F5C2}">
          <p14:sldIdLst>
            <p14:sldId id="289"/>
            <p14:sldId id="290"/>
          </p14:sldIdLst>
        </p14:section>
        <p14:section name="Technology" id="{4CE7CDF6-A438-47A3-B4BA-DC05690A84E1}">
          <p14:sldIdLst>
            <p14:sldId id="291"/>
            <p14:sldId id="292"/>
          </p14:sldIdLst>
        </p14:section>
        <p14:section name="Getting Started" id="{3DD1A5B0-0ACB-4A2E-A0D3-2941E722CA63}">
          <p14:sldIdLst>
            <p14:sldId id="294"/>
            <p14:sldId id="293"/>
          </p14:sldIdLst>
        </p14:section>
        <p14:section name="Conclusion and Summary" id="{790CEF5B-569A-4C2F-BED5-750B08C0E5AD}">
          <p14:sldIdLst>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5" autoAdjust="0"/>
    <p:restoredTop sz="83939" autoAdjust="0"/>
  </p:normalViewPr>
  <p:slideViewPr>
    <p:cSldViewPr>
      <p:cViewPr varScale="1">
        <p:scale>
          <a:sx n="73" d="100"/>
          <a:sy n="73" d="100"/>
        </p:scale>
        <p:origin x="-13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3200" dirty="0" smtClean="0"/>
            <a:t>1</a:t>
          </a:r>
          <a:endParaRPr lang="en-US" sz="32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3200" dirty="0" smtClean="0"/>
            <a:t>2</a:t>
          </a:r>
          <a:endParaRPr lang="en-US" sz="32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D1776C8F-2B10-4075-8DF7-7F65AB725ED5}">
      <dgm:prSet phldrT="[Text]" custT="1"/>
      <dgm:spPr/>
      <dgm:t>
        <a:bodyPr/>
        <a:lstStyle/>
        <a:p>
          <a:r>
            <a:rPr lang="en-US" sz="3200" dirty="0" smtClean="0"/>
            <a:t>3</a:t>
          </a:r>
          <a:endParaRPr lang="en-US" sz="32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2400" dirty="0" smtClean="0">
              <a:effectLst>
                <a:outerShdw blurRad="38100" dist="38100" dir="2700000" algn="tl">
                  <a:srgbClr val="000000">
                    <a:alpha val="43137"/>
                  </a:srgbClr>
                </a:outerShdw>
              </a:effectLst>
            </a:rPr>
            <a:t>Devices</a:t>
          </a:r>
          <a:endParaRPr lang="en-US" sz="24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2972E30A-4EDE-45A1-8BE3-AB2801325EA1}">
      <dgm:prSet phldrT="[Text]" custT="1"/>
      <dgm:spPr/>
      <dgm:t>
        <a:bodyPr/>
        <a:lstStyle/>
        <a:p>
          <a:r>
            <a:rPr lang="en-US" sz="3200" dirty="0" smtClean="0">
              <a:effectLst>
                <a:outerShdw blurRad="38100" dist="38100" dir="2700000" algn="tl">
                  <a:srgbClr val="000000">
                    <a:alpha val="43137"/>
                  </a:srgbClr>
                </a:outerShdw>
              </a:effectLst>
            </a:rPr>
            <a:t>4 </a:t>
          </a:r>
          <a:endParaRPr lang="en-US" sz="3200" dirty="0">
            <a:effectLst>
              <a:outerShdw blurRad="38100" dist="38100" dir="2700000" algn="tl">
                <a:srgbClr val="000000">
                  <a:alpha val="43137"/>
                </a:srgbClr>
              </a:outerShdw>
            </a:effectLst>
          </a:endParaRPr>
        </a:p>
      </dgm:t>
    </dgm:pt>
    <dgm:pt modelId="{ED06C135-0A39-4980-AFD1-6F0A8885394F}" type="parTrans" cxnId="{A554ADF5-352F-45B0-84A7-CF1D0B399C1A}">
      <dgm:prSet/>
      <dgm:spPr/>
      <dgm:t>
        <a:bodyPr/>
        <a:lstStyle/>
        <a:p>
          <a:endParaRPr lang="en-US"/>
        </a:p>
      </dgm:t>
    </dgm:pt>
    <dgm:pt modelId="{E5FEEAFE-041A-4D3C-92FE-EA25A36F23BB}" type="sibTrans" cxnId="{A554ADF5-352F-45B0-84A7-CF1D0B399C1A}">
      <dgm:prSet/>
      <dgm:spPr/>
      <dgm:t>
        <a:bodyPr/>
        <a:lstStyle/>
        <a:p>
          <a:endParaRPr lang="en-US"/>
        </a:p>
      </dgm:t>
    </dgm:pt>
    <dgm:pt modelId="{C54FDE5A-1A04-4BE4-963D-565044A45FD5}">
      <dgm:prSet phldrT="[Text]" custT="1"/>
      <dgm:spPr/>
      <dgm:t>
        <a:bodyPr/>
        <a:lstStyle/>
        <a:p>
          <a:r>
            <a:rPr lang="en-US" sz="2400" dirty="0" smtClean="0">
              <a:effectLst>
                <a:outerShdw blurRad="38100" dist="38100" dir="2700000" algn="tl">
                  <a:srgbClr val="000000">
                    <a:alpha val="43137"/>
                  </a:srgbClr>
                </a:outerShdw>
              </a:effectLst>
            </a:rPr>
            <a:t>Concerns</a:t>
          </a:r>
          <a:endParaRPr lang="en-US" sz="2400" dirty="0">
            <a:effectLst>
              <a:outerShdw blurRad="38100" dist="38100" dir="2700000" algn="tl">
                <a:srgbClr val="000000">
                  <a:alpha val="43137"/>
                </a:srgbClr>
              </a:outerShdw>
            </a:effectLst>
          </a:endParaRPr>
        </a:p>
      </dgm:t>
    </dgm:pt>
    <dgm:pt modelId="{54EB2192-520C-4203-9A21-35A6A1ADA5BD}" type="parTrans" cxnId="{FC1D7F87-1C29-4C43-A592-3E43EC6C7115}">
      <dgm:prSet/>
      <dgm:spPr/>
      <dgm:t>
        <a:bodyPr/>
        <a:lstStyle/>
        <a:p>
          <a:endParaRPr lang="en-US"/>
        </a:p>
      </dgm:t>
    </dgm:pt>
    <dgm:pt modelId="{969BC5A1-A7A5-4C17-BA41-44ECF603B445}" type="sibTrans" cxnId="{FC1D7F87-1C29-4C43-A592-3E43EC6C7115}">
      <dgm:prSet/>
      <dgm:spPr/>
      <dgm:t>
        <a:bodyPr/>
        <a:lstStyle/>
        <a:p>
          <a:endParaRPr lang="en-US"/>
        </a:p>
      </dgm:t>
    </dgm:pt>
    <dgm:pt modelId="{22CCDE6B-0CB0-4FA7-BA61-B17CD6924CD2}">
      <dgm:prSet phldrT="[Text]" custT="1"/>
      <dgm:spPr/>
      <dgm:t>
        <a:bodyPr/>
        <a:lstStyle/>
        <a:p>
          <a:r>
            <a:rPr lang="en-US" sz="2400" dirty="0" smtClean="0">
              <a:effectLst>
                <a:outerShdw blurRad="38100" dist="38100" dir="2700000" algn="tl">
                  <a:srgbClr val="000000">
                    <a:alpha val="43137"/>
                  </a:srgbClr>
                </a:outerShdw>
              </a:effectLst>
            </a:rPr>
            <a:t>Getting Started</a:t>
          </a:r>
          <a:endParaRPr lang="en-US" sz="2400" dirty="0">
            <a:effectLst>
              <a:outerShdw blurRad="38100" dist="38100" dir="2700000" algn="tl">
                <a:srgbClr val="000000">
                  <a:alpha val="43137"/>
                </a:srgbClr>
              </a:outerShdw>
            </a:effectLst>
          </a:endParaRPr>
        </a:p>
      </dgm:t>
    </dgm:pt>
    <dgm:pt modelId="{3ADA9B80-9F0C-4E88-B051-A4E2D4C89657}" type="parTrans" cxnId="{3059AE06-1D72-4B86-AABF-15C037A96285}">
      <dgm:prSet/>
      <dgm:spPr/>
      <dgm:t>
        <a:bodyPr/>
        <a:lstStyle/>
        <a:p>
          <a:endParaRPr lang="en-US"/>
        </a:p>
      </dgm:t>
    </dgm:pt>
    <dgm:pt modelId="{BBFCF834-F194-4B90-BF90-CCE871A0F558}" type="sibTrans" cxnId="{3059AE06-1D72-4B86-AABF-15C037A96285}">
      <dgm:prSet/>
      <dgm:spPr/>
      <dgm:t>
        <a:bodyPr/>
        <a:lstStyle/>
        <a:p>
          <a:endParaRPr lang="en-US"/>
        </a:p>
      </dgm:t>
    </dgm:pt>
    <dgm:pt modelId="{19FE8075-91E7-4197-AA45-FFC5E4CC05E3}">
      <dgm:prSet phldrT="[Text]" custT="1"/>
      <dgm:spPr/>
      <dgm:t>
        <a:bodyPr/>
        <a:lstStyle/>
        <a:p>
          <a:r>
            <a:rPr lang="en-US" sz="2400" dirty="0" smtClean="0">
              <a:effectLst>
                <a:outerShdw blurRad="38100" dist="38100" dir="2700000" algn="tl">
                  <a:srgbClr val="000000">
                    <a:alpha val="43137"/>
                  </a:srgbClr>
                </a:outerShdw>
              </a:effectLst>
            </a:rPr>
            <a:t>What is IOT?</a:t>
          </a:r>
          <a:endParaRPr lang="en-US" sz="2400" dirty="0"/>
        </a:p>
      </dgm:t>
    </dgm:pt>
    <dgm:pt modelId="{7C51026A-B9A4-4328-9177-92BE57E78E73}" type="parTrans" cxnId="{4FDBB996-EDA8-4419-875E-D20B797361DA}">
      <dgm:prSet/>
      <dgm:spPr/>
      <dgm:t>
        <a:bodyPr/>
        <a:lstStyle/>
        <a:p>
          <a:endParaRPr lang="en-US"/>
        </a:p>
      </dgm:t>
    </dgm:pt>
    <dgm:pt modelId="{E9D39590-86A9-43FC-B564-FF0214377D38}" type="sibTrans" cxnId="{4FDBB996-EDA8-4419-875E-D20B797361DA}">
      <dgm:prSet/>
      <dgm:spPr/>
      <dgm:t>
        <a:bodyPr/>
        <a:lstStyle/>
        <a:p>
          <a:endParaRPr lang="en-US"/>
        </a:p>
      </dgm:t>
    </dgm:pt>
    <dgm:pt modelId="{1E776C6D-C203-40BB-BFCB-C1CA35D9FDF8}">
      <dgm:prSet phldrT="[Text]" custT="1"/>
      <dgm:spPr/>
      <dgm:t>
        <a:bodyPr/>
        <a:lstStyle/>
        <a:p>
          <a:r>
            <a:rPr lang="en-US" sz="3200" dirty="0" smtClean="0">
              <a:effectLst>
                <a:outerShdw blurRad="38100" dist="38100" dir="2700000" algn="tl">
                  <a:srgbClr val="000000">
                    <a:alpha val="43137"/>
                  </a:srgbClr>
                </a:outerShdw>
              </a:effectLst>
            </a:rPr>
            <a:t>7</a:t>
          </a:r>
          <a:endParaRPr lang="en-US" sz="3200" dirty="0">
            <a:effectLst>
              <a:outerShdw blurRad="38100" dist="38100" dir="2700000" algn="tl">
                <a:srgbClr val="000000">
                  <a:alpha val="43137"/>
                </a:srgbClr>
              </a:outerShdw>
            </a:effectLst>
          </a:endParaRPr>
        </a:p>
      </dgm:t>
    </dgm:pt>
    <dgm:pt modelId="{067D20B7-A4EF-45B1-A116-967078F5C1DE}" type="parTrans" cxnId="{66F80C90-8BB1-4525-8B99-21E1EB483015}">
      <dgm:prSet/>
      <dgm:spPr/>
      <dgm:t>
        <a:bodyPr/>
        <a:lstStyle/>
        <a:p>
          <a:endParaRPr lang="en-US"/>
        </a:p>
      </dgm:t>
    </dgm:pt>
    <dgm:pt modelId="{EB0B183B-7E74-489F-B2C6-508D2F7FED53}" type="sibTrans" cxnId="{66F80C90-8BB1-4525-8B99-21E1EB483015}">
      <dgm:prSet/>
      <dgm:spPr/>
      <dgm:t>
        <a:bodyPr/>
        <a:lstStyle/>
        <a:p>
          <a:endParaRPr lang="en-US"/>
        </a:p>
      </dgm:t>
    </dgm:pt>
    <dgm:pt modelId="{0891671D-D42F-4B4F-AAAB-8C634AA6502D}">
      <dgm:prSet phldrT="[Text]" custT="1"/>
      <dgm:spPr/>
      <dgm:t>
        <a:bodyPr/>
        <a:lstStyle/>
        <a:p>
          <a:r>
            <a:rPr lang="en-US" sz="2400" dirty="0" smtClean="0">
              <a:effectLst>
                <a:outerShdw blurRad="38100" dist="38100" dir="2700000" algn="tl">
                  <a:srgbClr val="000000">
                    <a:alpha val="43137"/>
                  </a:srgbClr>
                </a:outerShdw>
              </a:effectLst>
            </a:rPr>
            <a:t>Ques and comments</a:t>
          </a:r>
          <a:endParaRPr lang="en-US" sz="2400" dirty="0">
            <a:effectLst>
              <a:outerShdw blurRad="38100" dist="38100" dir="2700000" algn="tl">
                <a:srgbClr val="000000">
                  <a:alpha val="43137"/>
                </a:srgbClr>
              </a:outerShdw>
            </a:effectLst>
          </a:endParaRPr>
        </a:p>
      </dgm:t>
    </dgm:pt>
    <dgm:pt modelId="{371AAA77-AEF6-4CF8-A4B2-7E6EA33F60EB}" type="parTrans" cxnId="{D1F8BFEC-4439-4152-BDF0-168F9EE47F4F}">
      <dgm:prSet/>
      <dgm:spPr/>
      <dgm:t>
        <a:bodyPr/>
        <a:lstStyle/>
        <a:p>
          <a:endParaRPr lang="en-US"/>
        </a:p>
      </dgm:t>
    </dgm:pt>
    <dgm:pt modelId="{64EAD307-6510-4F57-9322-FE689FFA1BD7}" type="sibTrans" cxnId="{D1F8BFEC-4439-4152-BDF0-168F9EE47F4F}">
      <dgm:prSet/>
      <dgm:spPr/>
      <dgm:t>
        <a:bodyPr/>
        <a:lstStyle/>
        <a:p>
          <a:endParaRPr lang="en-US"/>
        </a:p>
      </dgm:t>
    </dgm:pt>
    <dgm:pt modelId="{0502EAAC-6A18-4FC1-BC7E-53CB2AD89FC4}">
      <dgm:prSet phldrT="[Text]" custT="1"/>
      <dgm:spPr/>
      <dgm:t>
        <a:bodyPr/>
        <a:lstStyle/>
        <a:p>
          <a:r>
            <a:rPr lang="en-US" sz="2400" dirty="0" smtClean="0">
              <a:effectLst>
                <a:outerShdw blurRad="38100" dist="38100" dir="2700000" algn="tl">
                  <a:srgbClr val="000000">
                    <a:alpha val="43137"/>
                  </a:srgbClr>
                </a:outerShdw>
              </a:effectLst>
            </a:rPr>
            <a:t>Technologies</a:t>
          </a:r>
          <a:endParaRPr lang="en-US" sz="2400" dirty="0">
            <a:effectLst>
              <a:outerShdw blurRad="38100" dist="38100" dir="2700000" algn="tl">
                <a:srgbClr val="000000">
                  <a:alpha val="43137"/>
                </a:srgbClr>
              </a:outerShdw>
            </a:effectLst>
          </a:endParaRPr>
        </a:p>
      </dgm:t>
    </dgm:pt>
    <dgm:pt modelId="{6D9A8545-D8B2-49EA-B6BC-610F5F619BC1}" type="parTrans" cxnId="{E45C03E8-0DEF-460E-B315-02E44B29ED6C}">
      <dgm:prSet/>
      <dgm:spPr/>
      <dgm:t>
        <a:bodyPr/>
        <a:lstStyle/>
        <a:p>
          <a:endParaRPr lang="en-US"/>
        </a:p>
      </dgm:t>
    </dgm:pt>
    <dgm:pt modelId="{77F901D3-C958-420F-B293-B66088DC99A2}" type="sibTrans" cxnId="{E45C03E8-0DEF-460E-B315-02E44B29ED6C}">
      <dgm:prSet/>
      <dgm:spPr/>
      <dgm:t>
        <a:bodyPr/>
        <a:lstStyle/>
        <a:p>
          <a:endParaRPr lang="en-US"/>
        </a:p>
      </dgm:t>
    </dgm:pt>
    <dgm:pt modelId="{D11DF5B1-ED3B-4158-A54E-51D2C185AB6D}">
      <dgm:prSet phldrT="[Text]" custT="1"/>
      <dgm:spPr/>
      <dgm:t>
        <a:bodyPr/>
        <a:lstStyle/>
        <a:p>
          <a:r>
            <a:rPr lang="en-US" sz="3200" dirty="0" smtClean="0">
              <a:effectLst>
                <a:outerShdw blurRad="38100" dist="38100" dir="2700000" algn="tl">
                  <a:srgbClr val="000000">
                    <a:alpha val="43137"/>
                  </a:srgbClr>
                </a:outerShdw>
              </a:effectLst>
            </a:rPr>
            <a:t>6</a:t>
          </a:r>
          <a:endParaRPr lang="en-US" sz="3200" dirty="0">
            <a:effectLst>
              <a:outerShdw blurRad="38100" dist="38100" dir="2700000" algn="tl">
                <a:srgbClr val="000000">
                  <a:alpha val="43137"/>
                </a:srgbClr>
              </a:outerShdw>
            </a:effectLst>
          </a:endParaRPr>
        </a:p>
      </dgm:t>
    </dgm:pt>
    <dgm:pt modelId="{621AA215-3A51-4E4D-8810-A5643B803005}" type="sibTrans" cxnId="{6273D150-C67B-472D-95FA-6A120BD98F27}">
      <dgm:prSet/>
      <dgm:spPr/>
      <dgm:t>
        <a:bodyPr/>
        <a:lstStyle/>
        <a:p>
          <a:endParaRPr lang="en-US"/>
        </a:p>
      </dgm:t>
    </dgm:pt>
    <dgm:pt modelId="{7EBC7496-A678-4693-86CB-A2B711D333AD}" type="parTrans" cxnId="{6273D150-C67B-472D-95FA-6A120BD98F27}">
      <dgm:prSet/>
      <dgm:spPr/>
      <dgm:t>
        <a:bodyPr/>
        <a:lstStyle/>
        <a:p>
          <a:endParaRPr lang="en-US"/>
        </a:p>
      </dgm:t>
    </dgm:pt>
    <dgm:pt modelId="{1BB0736A-AC9E-49D5-A82D-32785BA2E2ED}">
      <dgm:prSet phldrT="[Text]" custT="1"/>
      <dgm:spPr/>
      <dgm:t>
        <a:bodyPr/>
        <a:lstStyle/>
        <a:p>
          <a:r>
            <a:rPr lang="en-US" sz="3200" dirty="0" smtClean="0">
              <a:effectLst>
                <a:outerShdw blurRad="38100" dist="38100" dir="2700000" algn="tl">
                  <a:srgbClr val="000000">
                    <a:alpha val="43137"/>
                  </a:srgbClr>
                </a:outerShdw>
              </a:effectLst>
            </a:rPr>
            <a:t>5</a:t>
          </a:r>
          <a:endParaRPr lang="en-US" sz="3200" dirty="0">
            <a:effectLst>
              <a:outerShdw blurRad="38100" dist="38100" dir="2700000" algn="tl">
                <a:srgbClr val="000000">
                  <a:alpha val="43137"/>
                </a:srgbClr>
              </a:outerShdw>
            </a:effectLst>
          </a:endParaRPr>
        </a:p>
      </dgm:t>
    </dgm:pt>
    <dgm:pt modelId="{618F8A3C-E240-403C-8432-18CCE691AB91}" type="sibTrans" cxnId="{00EA8034-866E-4E96-92E7-F13ABBF3BF59}">
      <dgm:prSet/>
      <dgm:spPr/>
      <dgm:t>
        <a:bodyPr/>
        <a:lstStyle/>
        <a:p>
          <a:endParaRPr lang="en-US"/>
        </a:p>
      </dgm:t>
    </dgm:pt>
    <dgm:pt modelId="{CDC6E90D-9C42-4E4C-B7C8-365938E8B265}" type="parTrans" cxnId="{00EA8034-866E-4E96-92E7-F13ABBF3BF59}">
      <dgm:prSet/>
      <dgm:spPr/>
      <dgm:t>
        <a:bodyPr/>
        <a:lstStyle/>
        <a:p>
          <a:endParaRPr lang="en-US"/>
        </a:p>
      </dgm:t>
    </dgm:pt>
    <dgm:pt modelId="{DE55C01F-75D7-4D14-8E2C-B62A77A926BC}">
      <dgm:prSet phldrT="[Text]" custT="1"/>
      <dgm:spPr/>
      <dgm:t>
        <a:bodyPr/>
        <a:lstStyle/>
        <a:p>
          <a:r>
            <a:rPr lang="en-US" sz="2400" dirty="0" smtClean="0">
              <a:effectLst>
                <a:outerShdw blurRad="38100" dist="38100" dir="2700000" algn="tl">
                  <a:srgbClr val="000000">
                    <a:alpha val="43137"/>
                  </a:srgbClr>
                </a:outerShdw>
              </a:effectLst>
            </a:rPr>
            <a:t>Market players of IOT</a:t>
          </a:r>
          <a:endParaRPr lang="en-US" sz="2400" dirty="0"/>
        </a:p>
      </dgm:t>
    </dgm:pt>
    <dgm:pt modelId="{4372E842-1B5B-4BBF-A3E7-B711CA192FEB}" type="parTrans" cxnId="{12A0332C-234E-449D-B06E-3244C722F562}">
      <dgm:prSet/>
      <dgm:spPr/>
      <dgm:t>
        <a:bodyPr/>
        <a:lstStyle/>
        <a:p>
          <a:endParaRPr lang="en-US"/>
        </a:p>
      </dgm:t>
    </dgm:pt>
    <dgm:pt modelId="{326DAA33-D7FF-4EB8-8EEC-2F653D55B4EC}" type="sibTrans" cxnId="{12A0332C-234E-449D-B06E-3244C722F562}">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7"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7"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7">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7"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7">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7" custScaleX="259632">
        <dgm:presLayoutVars>
          <dgm:bulletEnabled val="1"/>
        </dgm:presLayoutVars>
      </dgm:prSet>
      <dgm:spPr>
        <a:prstGeom prst="rect">
          <a:avLst/>
        </a:prstGeom>
      </dgm:spPr>
      <dgm:t>
        <a:bodyPr/>
        <a:lstStyle/>
        <a:p>
          <a:endParaRPr lang="en-US"/>
        </a:p>
      </dgm:t>
    </dgm:pt>
    <dgm:pt modelId="{5F7F3B65-2C33-4A15-A2C1-EF1FDEB58029}" type="pres">
      <dgm:prSet presAssocID="{88B75C29-8054-417D-BCE3-878A55118F6D}" presName="sp" presStyleCnt="0"/>
      <dgm:spPr/>
    </dgm:pt>
    <dgm:pt modelId="{CD730B35-7A90-4EE5-8485-5758E9AD8C37}" type="pres">
      <dgm:prSet presAssocID="{2972E30A-4EDE-45A1-8BE3-AB2801325EA1}" presName="linNode" presStyleCnt="0"/>
      <dgm:spPr/>
    </dgm:pt>
    <dgm:pt modelId="{953D79A1-F583-4C99-9EA1-00C886685091}" type="pres">
      <dgm:prSet presAssocID="{2972E30A-4EDE-45A1-8BE3-AB2801325EA1}" presName="parentText" presStyleLbl="node1" presStyleIdx="3" presStyleCnt="7" custScaleX="55215">
        <dgm:presLayoutVars>
          <dgm:chMax val="1"/>
          <dgm:bulletEnabled val="1"/>
        </dgm:presLayoutVars>
      </dgm:prSet>
      <dgm:spPr/>
      <dgm:t>
        <a:bodyPr/>
        <a:lstStyle/>
        <a:p>
          <a:endParaRPr lang="en-US"/>
        </a:p>
      </dgm:t>
    </dgm:pt>
    <dgm:pt modelId="{F90B9516-CD69-4131-B576-842C3D01AD54}" type="pres">
      <dgm:prSet presAssocID="{2972E30A-4EDE-45A1-8BE3-AB2801325EA1}" presName="descendantText" presStyleLbl="alignAccFollowNode1" presStyleIdx="3" presStyleCnt="7" custScaleX="141294">
        <dgm:presLayoutVars>
          <dgm:bulletEnabled val="1"/>
        </dgm:presLayoutVars>
      </dgm:prSet>
      <dgm:spPr/>
      <dgm:t>
        <a:bodyPr/>
        <a:lstStyle/>
        <a:p>
          <a:endParaRPr lang="en-US"/>
        </a:p>
      </dgm:t>
    </dgm:pt>
    <dgm:pt modelId="{84D6F1A3-141F-47F6-B01C-A03659D1A424}" type="pres">
      <dgm:prSet presAssocID="{E5FEEAFE-041A-4D3C-92FE-EA25A36F23BB}" presName="sp" presStyleCnt="0"/>
      <dgm:spPr/>
    </dgm:pt>
    <dgm:pt modelId="{C1B1014B-9B71-407A-818F-00831DB8FE5C}" type="pres">
      <dgm:prSet presAssocID="{1BB0736A-AC9E-49D5-A82D-32785BA2E2ED}" presName="linNode" presStyleCnt="0"/>
      <dgm:spPr/>
    </dgm:pt>
    <dgm:pt modelId="{F99C5C04-4C89-4FA8-AC74-1C9DCE0EBF16}" type="pres">
      <dgm:prSet presAssocID="{1BB0736A-AC9E-49D5-A82D-32785BA2E2ED}" presName="parentText" presStyleLbl="node1" presStyleIdx="4" presStyleCnt="7" custScaleX="51379">
        <dgm:presLayoutVars>
          <dgm:chMax val="1"/>
          <dgm:bulletEnabled val="1"/>
        </dgm:presLayoutVars>
      </dgm:prSet>
      <dgm:spPr/>
      <dgm:t>
        <a:bodyPr/>
        <a:lstStyle/>
        <a:p>
          <a:endParaRPr lang="en-US"/>
        </a:p>
      </dgm:t>
    </dgm:pt>
    <dgm:pt modelId="{F3A37752-91C4-4857-8DD1-EB50F27F42F0}" type="pres">
      <dgm:prSet presAssocID="{1BB0736A-AC9E-49D5-A82D-32785BA2E2ED}" presName="descendantText" presStyleLbl="alignAccFollowNode1" presStyleIdx="4" presStyleCnt="7" custScaleX="127479">
        <dgm:presLayoutVars>
          <dgm:bulletEnabled val="1"/>
        </dgm:presLayoutVars>
      </dgm:prSet>
      <dgm:spPr/>
      <dgm:t>
        <a:bodyPr/>
        <a:lstStyle/>
        <a:p>
          <a:endParaRPr lang="en-US"/>
        </a:p>
      </dgm:t>
    </dgm:pt>
    <dgm:pt modelId="{43FF6A8B-5992-45C5-B952-EE0D4433C4D3}" type="pres">
      <dgm:prSet presAssocID="{618F8A3C-E240-403C-8432-18CCE691AB91}" presName="sp" presStyleCnt="0"/>
      <dgm:spPr/>
    </dgm:pt>
    <dgm:pt modelId="{C9835925-8AA0-4658-B06E-7A33C742AF0B}" type="pres">
      <dgm:prSet presAssocID="{D11DF5B1-ED3B-4158-A54E-51D2C185AB6D}" presName="linNode" presStyleCnt="0"/>
      <dgm:spPr/>
    </dgm:pt>
    <dgm:pt modelId="{2FDD53B2-E7DB-4401-9CCC-37A250D6B3BF}" type="pres">
      <dgm:prSet presAssocID="{D11DF5B1-ED3B-4158-A54E-51D2C185AB6D}" presName="parentText" presStyleLbl="node1" presStyleIdx="5" presStyleCnt="7" custScaleX="54347">
        <dgm:presLayoutVars>
          <dgm:chMax val="1"/>
          <dgm:bulletEnabled val="1"/>
        </dgm:presLayoutVars>
      </dgm:prSet>
      <dgm:spPr/>
      <dgm:t>
        <a:bodyPr/>
        <a:lstStyle/>
        <a:p>
          <a:endParaRPr lang="en-US"/>
        </a:p>
      </dgm:t>
    </dgm:pt>
    <dgm:pt modelId="{93708E6B-2455-4F8D-BE62-B7332F0FAB2A}" type="pres">
      <dgm:prSet presAssocID="{D11DF5B1-ED3B-4158-A54E-51D2C185AB6D}" presName="descendantText" presStyleLbl="alignAccFollowNode1" presStyleIdx="5" presStyleCnt="7" custScaleX="127479">
        <dgm:presLayoutVars>
          <dgm:bulletEnabled val="1"/>
        </dgm:presLayoutVars>
      </dgm:prSet>
      <dgm:spPr/>
      <dgm:t>
        <a:bodyPr/>
        <a:lstStyle/>
        <a:p>
          <a:endParaRPr lang="en-US"/>
        </a:p>
      </dgm:t>
    </dgm:pt>
    <dgm:pt modelId="{7371017E-0639-499B-80E9-45EAADDBD359}" type="pres">
      <dgm:prSet presAssocID="{621AA215-3A51-4E4D-8810-A5643B803005}" presName="sp" presStyleCnt="0"/>
      <dgm:spPr/>
    </dgm:pt>
    <dgm:pt modelId="{AC2F8476-C4F0-468B-B474-CCD510B663FA}" type="pres">
      <dgm:prSet presAssocID="{1E776C6D-C203-40BB-BFCB-C1CA35D9FDF8}" presName="linNode" presStyleCnt="0"/>
      <dgm:spPr/>
    </dgm:pt>
    <dgm:pt modelId="{3306F71B-8A80-4A7E-9D5F-2E1016E22986}" type="pres">
      <dgm:prSet presAssocID="{1E776C6D-C203-40BB-BFCB-C1CA35D9FDF8}" presName="parentText" presStyleLbl="node1" presStyleIdx="6" presStyleCnt="7" custScaleX="78868">
        <dgm:presLayoutVars>
          <dgm:chMax val="1"/>
          <dgm:bulletEnabled val="1"/>
        </dgm:presLayoutVars>
      </dgm:prSet>
      <dgm:spPr/>
      <dgm:t>
        <a:bodyPr/>
        <a:lstStyle/>
        <a:p>
          <a:endParaRPr lang="en-US"/>
        </a:p>
      </dgm:t>
    </dgm:pt>
    <dgm:pt modelId="{FA9CD9E2-ACB9-4012-977C-AAB106F8CB5F}" type="pres">
      <dgm:prSet presAssocID="{1E776C6D-C203-40BB-BFCB-C1CA35D9FDF8}" presName="descendantText" presStyleLbl="alignAccFollowNode1" presStyleIdx="6" presStyleCnt="7" custScaleX="183164">
        <dgm:presLayoutVars>
          <dgm:bulletEnabled val="1"/>
        </dgm:presLayoutVars>
      </dgm:prSet>
      <dgm:spPr/>
      <dgm:t>
        <a:bodyPr/>
        <a:lstStyle/>
        <a:p>
          <a:endParaRPr lang="en-US"/>
        </a:p>
      </dgm:t>
    </dgm:pt>
  </dgm:ptLst>
  <dgm:cxnLst>
    <dgm:cxn modelId="{AFF7133D-5E9D-4613-9299-006F9E49301B}" type="presOf" srcId="{AA046201-5C4D-445E-BF0B-5C6D2B0A1945}" destId="{C04276DC-EE64-470A-B8BC-09067B8045FA}" srcOrd="0" destOrd="0" presId="urn:microsoft.com/office/officeart/2005/8/layout/vList5"/>
    <dgm:cxn modelId="{FC1D7F87-1C29-4C43-A592-3E43EC6C7115}" srcId="{2972E30A-4EDE-45A1-8BE3-AB2801325EA1}" destId="{C54FDE5A-1A04-4BE4-963D-565044A45FD5}" srcOrd="0" destOrd="0" parTransId="{54EB2192-520C-4203-9A21-35A6A1ADA5BD}" sibTransId="{969BC5A1-A7A5-4C17-BA41-44ECF603B445}"/>
    <dgm:cxn modelId="{3059AE06-1D72-4B86-AABF-15C037A96285}" srcId="{D11DF5B1-ED3B-4158-A54E-51D2C185AB6D}" destId="{22CCDE6B-0CB0-4FA7-BA61-B17CD6924CD2}" srcOrd="0" destOrd="0" parTransId="{3ADA9B80-9F0C-4E88-B051-A4E2D4C89657}" sibTransId="{BBFCF834-F194-4B90-BF90-CCE871A0F558}"/>
    <dgm:cxn modelId="{4FDBB996-EDA8-4419-875E-D20B797361DA}" srcId="{74EE5CD8-078F-4590-BF9C-A341A294A016}" destId="{19FE8075-91E7-4197-AA45-FFC5E4CC05E3}" srcOrd="0" destOrd="0" parTransId="{7C51026A-B9A4-4328-9177-92BE57E78E73}" sibTransId="{E9D39590-86A9-43FC-B564-FF0214377D38}"/>
    <dgm:cxn modelId="{D1F8BFEC-4439-4152-BDF0-168F9EE47F4F}" srcId="{1E776C6D-C203-40BB-BFCB-C1CA35D9FDF8}" destId="{0891671D-D42F-4B4F-AAAB-8C634AA6502D}" srcOrd="0" destOrd="0" parTransId="{371AAA77-AEF6-4CF8-A4B2-7E6EA33F60EB}" sibTransId="{64EAD307-6510-4F57-9322-FE689FFA1BD7}"/>
    <dgm:cxn modelId="{4ACDE11F-9B69-406E-ADC1-C8E2F7C175CF}" type="presOf" srcId="{D11DF5B1-ED3B-4158-A54E-51D2C185AB6D}" destId="{2FDD53B2-E7DB-4401-9CCC-37A250D6B3BF}" srcOrd="0" destOrd="0" presId="urn:microsoft.com/office/officeart/2005/8/layout/vList5"/>
    <dgm:cxn modelId="{88DBC9AE-3B91-4982-8F8D-BB3EBF73E2C0}" type="presOf" srcId="{19FE8075-91E7-4197-AA45-FFC5E4CC05E3}" destId="{D54B1729-BC98-42C1-9C6C-D65DCBA4358F}"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03243B06-E092-4810-8EC7-E1E0FECF9775}" type="presOf" srcId="{22CCDE6B-0CB0-4FA7-BA61-B17CD6924CD2}" destId="{93708E6B-2455-4F8D-BE62-B7332F0FAB2A}" srcOrd="0" destOrd="0" presId="urn:microsoft.com/office/officeart/2005/8/layout/vList5"/>
    <dgm:cxn modelId="{A554ADF5-352F-45B0-84A7-CF1D0B399C1A}" srcId="{F6FEADD9-F67D-41F5-BA4C-3C84956E7F46}" destId="{2972E30A-4EDE-45A1-8BE3-AB2801325EA1}" srcOrd="3" destOrd="0" parTransId="{ED06C135-0A39-4980-AFD1-6F0A8885394F}" sibTransId="{E5FEEAFE-041A-4D3C-92FE-EA25A36F23BB}"/>
    <dgm:cxn modelId="{F40F9561-0D4C-44CF-91EF-A92B1DBDE44B}" srcId="{F6FEADD9-F67D-41F5-BA4C-3C84956E7F46}" destId="{74EE5CD8-078F-4590-BF9C-A341A294A016}" srcOrd="0" destOrd="0" parTransId="{BB568D76-3363-43D3-B00C-3359A643216C}" sibTransId="{CF9FB981-E6ED-4440-AC98-4E4E2ABA2C55}"/>
    <dgm:cxn modelId="{6273D150-C67B-472D-95FA-6A120BD98F27}" srcId="{F6FEADD9-F67D-41F5-BA4C-3C84956E7F46}" destId="{D11DF5B1-ED3B-4158-A54E-51D2C185AB6D}" srcOrd="5" destOrd="0" parTransId="{7EBC7496-A678-4693-86CB-A2B711D333AD}" sibTransId="{621AA215-3A51-4E4D-8810-A5643B803005}"/>
    <dgm:cxn modelId="{7F11AF0E-4991-43B1-BE22-2E57ADAA01EA}" type="presOf" srcId="{2972E30A-4EDE-45A1-8BE3-AB2801325EA1}" destId="{953D79A1-F583-4C99-9EA1-00C886685091}" srcOrd="0" destOrd="0" presId="urn:microsoft.com/office/officeart/2005/8/layout/vList5"/>
    <dgm:cxn modelId="{C8CC213C-764B-4894-9E4F-2BE41192DEC1}" type="presOf" srcId="{0502EAAC-6A18-4FC1-BC7E-53CB2AD89FC4}" destId="{F3A37752-91C4-4857-8DD1-EB50F27F42F0}"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C82501D6-A648-4211-87A0-F52FF82885F1}" type="presOf" srcId="{1E776C6D-C203-40BB-BFCB-C1CA35D9FDF8}" destId="{3306F71B-8A80-4A7E-9D5F-2E1016E22986}" srcOrd="0" destOrd="0" presId="urn:microsoft.com/office/officeart/2005/8/layout/vList5"/>
    <dgm:cxn modelId="{A2425A55-2771-4441-B698-4C003FD557C7}" type="presOf" srcId="{C54FDE5A-1A04-4BE4-963D-565044A45FD5}" destId="{F90B9516-CD69-4131-B576-842C3D01AD54}" srcOrd="0" destOrd="0" presId="urn:microsoft.com/office/officeart/2005/8/layout/vList5"/>
    <dgm:cxn modelId="{B8AF1086-D7BE-446F-9133-738B599E9A7D}" srcId="{F6FEADD9-F67D-41F5-BA4C-3C84956E7F46}" destId="{AA046201-5C4D-445E-BF0B-5C6D2B0A1945}" srcOrd="1" destOrd="0" parTransId="{FE92FC33-5E0F-4302-9E80-A69E8ACDDE56}" sibTransId="{40767EFF-7D52-4469-ACEE-7D28E67337E2}"/>
    <dgm:cxn modelId="{512CA426-3C6A-4F61-9D11-12C7129E5FE5}" type="presOf" srcId="{DE55C01F-75D7-4D14-8E2C-B62A77A926BC}" destId="{B37A5355-225B-4C6F-AED7-6C620F99EECC}" srcOrd="0" destOrd="0" presId="urn:microsoft.com/office/officeart/2005/8/layout/vList5"/>
    <dgm:cxn modelId="{E45C03E8-0DEF-460E-B315-02E44B29ED6C}" srcId="{1BB0736A-AC9E-49D5-A82D-32785BA2E2ED}" destId="{0502EAAC-6A18-4FC1-BC7E-53CB2AD89FC4}" srcOrd="0" destOrd="0" parTransId="{6D9A8545-D8B2-49EA-B6BC-610F5F619BC1}" sibTransId="{77F901D3-C958-420F-B293-B66088DC99A2}"/>
    <dgm:cxn modelId="{3D887057-7E91-45EF-8E4B-3006C2DFECB4}" type="presOf" srcId="{6BE4E373-0656-4EDC-821E-BE09C952B1F6}" destId="{C7C3E6FD-D83F-4BDA-907E-B5EE041DA931}" srcOrd="0" destOrd="0" presId="urn:microsoft.com/office/officeart/2005/8/layout/vList5"/>
    <dgm:cxn modelId="{7077B78D-FCDC-4519-8416-DC357ACD5043}" srcId="{F6FEADD9-F67D-41F5-BA4C-3C84956E7F46}" destId="{D1776C8F-2B10-4075-8DF7-7F65AB725ED5}" srcOrd="2" destOrd="0" parTransId="{7291E740-3E17-41B3-99D3-1D67AE37CC3F}" sibTransId="{88B75C29-8054-417D-BCE3-878A55118F6D}"/>
    <dgm:cxn modelId="{00EA8034-866E-4E96-92E7-F13ABBF3BF59}" srcId="{F6FEADD9-F67D-41F5-BA4C-3C84956E7F46}" destId="{1BB0736A-AC9E-49D5-A82D-32785BA2E2ED}" srcOrd="4" destOrd="0" parTransId="{CDC6E90D-9C42-4E4C-B7C8-365938E8B265}" sibTransId="{618F8A3C-E240-403C-8432-18CCE691AB91}"/>
    <dgm:cxn modelId="{119690D4-400B-468B-8BA0-5C9C9E2AFEAF}" srcId="{D1776C8F-2B10-4075-8DF7-7F65AB725ED5}" destId="{6BE4E373-0656-4EDC-821E-BE09C952B1F6}" srcOrd="0" destOrd="0" parTransId="{34218063-BF94-4304-99BD-B3F7BA4D3C8F}" sibTransId="{E17B9BF1-2948-497F-8EC7-3BF734D839DB}"/>
    <dgm:cxn modelId="{12A0332C-234E-449D-B06E-3244C722F562}" srcId="{AA046201-5C4D-445E-BF0B-5C6D2B0A1945}" destId="{DE55C01F-75D7-4D14-8E2C-B62A77A926BC}" srcOrd="0" destOrd="0" parTransId="{4372E842-1B5B-4BBF-A3E7-B711CA192FEB}" sibTransId="{326DAA33-D7FF-4EB8-8EEC-2F653D55B4EC}"/>
    <dgm:cxn modelId="{7B2E2122-671C-4AB4-A566-12C881B410D8}" type="presOf" srcId="{0891671D-D42F-4B4F-AAAB-8C634AA6502D}" destId="{FA9CD9E2-ACB9-4012-977C-AAB106F8CB5F}" srcOrd="0" destOrd="0" presId="urn:microsoft.com/office/officeart/2005/8/layout/vList5"/>
    <dgm:cxn modelId="{DBCA7E61-D822-40A0-A27A-D7E092386A0B}" type="presOf" srcId="{F6FEADD9-F67D-41F5-BA4C-3C84956E7F46}" destId="{AAE7A1E6-6847-453D-B55B-8A82BF138C1D}" srcOrd="0" destOrd="0" presId="urn:microsoft.com/office/officeart/2005/8/layout/vList5"/>
    <dgm:cxn modelId="{66F80C90-8BB1-4525-8B99-21E1EB483015}" srcId="{F6FEADD9-F67D-41F5-BA4C-3C84956E7F46}" destId="{1E776C6D-C203-40BB-BFCB-C1CA35D9FDF8}" srcOrd="6" destOrd="0" parTransId="{067D20B7-A4EF-45B1-A116-967078F5C1DE}" sibTransId="{EB0B183B-7E74-489F-B2C6-508D2F7FED53}"/>
    <dgm:cxn modelId="{FCE13D40-8E11-4697-B696-C84D4A1E47D4}" type="presOf" srcId="{1BB0736A-AC9E-49D5-A82D-32785BA2E2ED}" destId="{F99C5C04-4C89-4FA8-AC74-1C9DCE0EBF16}"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A3A00BA8-EE5C-4999-898D-2DF3A58C458F}"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A2C3B81C-FB21-4643-B71F-E971E92EBD6B}"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8ED9637D-338E-4200-AAEE-85D509D0FD5A}" type="presParOf" srcId="{AAE7A1E6-6847-453D-B55B-8A82BF138C1D}" destId="{5F7F3B65-2C33-4A15-A2C1-EF1FDEB58029}" srcOrd="5" destOrd="0" presId="urn:microsoft.com/office/officeart/2005/8/layout/vList5"/>
    <dgm:cxn modelId="{F7790E83-A5AD-455F-8864-F361A99A0E62}" type="presParOf" srcId="{AAE7A1E6-6847-453D-B55B-8A82BF138C1D}" destId="{CD730B35-7A90-4EE5-8485-5758E9AD8C37}" srcOrd="6" destOrd="0" presId="urn:microsoft.com/office/officeart/2005/8/layout/vList5"/>
    <dgm:cxn modelId="{D9CC6727-3F6C-4ACA-92CD-FF93AC923CC4}" type="presParOf" srcId="{CD730B35-7A90-4EE5-8485-5758E9AD8C37}" destId="{953D79A1-F583-4C99-9EA1-00C886685091}" srcOrd="0" destOrd="0" presId="urn:microsoft.com/office/officeart/2005/8/layout/vList5"/>
    <dgm:cxn modelId="{2626EDDD-B3F2-45C0-BF28-3D867D12B327}" type="presParOf" srcId="{CD730B35-7A90-4EE5-8485-5758E9AD8C37}" destId="{F90B9516-CD69-4131-B576-842C3D01AD54}" srcOrd="1" destOrd="0" presId="urn:microsoft.com/office/officeart/2005/8/layout/vList5"/>
    <dgm:cxn modelId="{0C28B2E0-6D98-4675-8B64-562658F215D3}" type="presParOf" srcId="{AAE7A1E6-6847-453D-B55B-8A82BF138C1D}" destId="{84D6F1A3-141F-47F6-B01C-A03659D1A424}" srcOrd="7" destOrd="0" presId="urn:microsoft.com/office/officeart/2005/8/layout/vList5"/>
    <dgm:cxn modelId="{FE75BFE6-FB36-4EE5-A952-45100E12B653}" type="presParOf" srcId="{AAE7A1E6-6847-453D-B55B-8A82BF138C1D}" destId="{C1B1014B-9B71-407A-818F-00831DB8FE5C}" srcOrd="8" destOrd="0" presId="urn:microsoft.com/office/officeart/2005/8/layout/vList5"/>
    <dgm:cxn modelId="{1B9FC965-58A5-4A5C-9E4C-6157E5636A71}" type="presParOf" srcId="{C1B1014B-9B71-407A-818F-00831DB8FE5C}" destId="{F99C5C04-4C89-4FA8-AC74-1C9DCE0EBF16}" srcOrd="0" destOrd="0" presId="urn:microsoft.com/office/officeart/2005/8/layout/vList5"/>
    <dgm:cxn modelId="{F3C115F7-139A-4D6B-8A5C-B5B092F43346}" type="presParOf" srcId="{C1B1014B-9B71-407A-818F-00831DB8FE5C}" destId="{F3A37752-91C4-4857-8DD1-EB50F27F42F0}" srcOrd="1" destOrd="0" presId="urn:microsoft.com/office/officeart/2005/8/layout/vList5"/>
    <dgm:cxn modelId="{85405DED-373F-4319-868D-C4BB534D5DBC}" type="presParOf" srcId="{AAE7A1E6-6847-453D-B55B-8A82BF138C1D}" destId="{43FF6A8B-5992-45C5-B952-EE0D4433C4D3}" srcOrd="9" destOrd="0" presId="urn:microsoft.com/office/officeart/2005/8/layout/vList5"/>
    <dgm:cxn modelId="{F58A8D16-427A-4BF1-954A-07AC8906B8F3}" type="presParOf" srcId="{AAE7A1E6-6847-453D-B55B-8A82BF138C1D}" destId="{C9835925-8AA0-4658-B06E-7A33C742AF0B}" srcOrd="10" destOrd="0" presId="urn:microsoft.com/office/officeart/2005/8/layout/vList5"/>
    <dgm:cxn modelId="{BEEA26F5-7BF8-4630-B892-68FF5011A5E9}" type="presParOf" srcId="{C9835925-8AA0-4658-B06E-7A33C742AF0B}" destId="{2FDD53B2-E7DB-4401-9CCC-37A250D6B3BF}" srcOrd="0" destOrd="0" presId="urn:microsoft.com/office/officeart/2005/8/layout/vList5"/>
    <dgm:cxn modelId="{20C6D7A9-4535-42C5-BA52-AE6B4F2BCAF0}" type="presParOf" srcId="{C9835925-8AA0-4658-B06E-7A33C742AF0B}" destId="{93708E6B-2455-4F8D-BE62-B7332F0FAB2A}" srcOrd="1" destOrd="0" presId="urn:microsoft.com/office/officeart/2005/8/layout/vList5"/>
    <dgm:cxn modelId="{47017929-1BFE-49F8-A966-ED3393866B01}" type="presParOf" srcId="{AAE7A1E6-6847-453D-B55B-8A82BF138C1D}" destId="{7371017E-0639-499B-80E9-45EAADDBD359}" srcOrd="11" destOrd="0" presId="urn:microsoft.com/office/officeart/2005/8/layout/vList5"/>
    <dgm:cxn modelId="{A7E4D583-D181-40A7-B3A5-A14046B61B85}" type="presParOf" srcId="{AAE7A1E6-6847-453D-B55B-8A82BF138C1D}" destId="{AC2F8476-C4F0-468B-B474-CCD510B663FA}" srcOrd="12" destOrd="0" presId="urn:microsoft.com/office/officeart/2005/8/layout/vList5"/>
    <dgm:cxn modelId="{ED1EEE43-D3A6-49FA-995F-2DB5AE17FF18}" type="presParOf" srcId="{AC2F8476-C4F0-468B-B474-CCD510B663FA}" destId="{3306F71B-8A80-4A7E-9D5F-2E1016E22986}" srcOrd="0" destOrd="0" presId="urn:microsoft.com/office/officeart/2005/8/layout/vList5"/>
    <dgm:cxn modelId="{1CEA44D2-2458-413E-96E4-43D6DBEDA267}" type="presParOf" srcId="{AC2F8476-C4F0-468B-B474-CCD510B663FA}" destId="{FA9CD9E2-ACB9-4012-977C-AAB106F8CB5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368099" y="-2226487"/>
          <a:ext cx="445293"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What is IOT?</a:t>
          </a:r>
          <a:endParaRPr lang="en-US" sz="2400" kern="1200" dirty="0"/>
        </a:p>
      </dsp:txBody>
      <dsp:txXfrm rot="-5400000">
        <a:off x="1085602" y="56010"/>
        <a:ext cx="5010287" cy="445293"/>
      </dsp:txXfrm>
    </dsp:sp>
    <dsp:sp modelId="{7E429971-BC57-430F-BB25-C0574E5E39E3}">
      <dsp:nvSpPr>
        <dsp:cNvPr id="0" name=""/>
        <dsp:cNvSpPr/>
      </dsp:nvSpPr>
      <dsp:spPr>
        <a:xfrm>
          <a:off x="109" y="0"/>
          <a:ext cx="1085492" cy="55661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1</a:t>
          </a:r>
          <a:endParaRPr lang="en-US" sz="3200" kern="1200" dirty="0"/>
        </a:p>
      </dsp:txBody>
      <dsp:txXfrm>
        <a:off x="27281" y="27172"/>
        <a:ext cx="1031148" cy="502273"/>
      </dsp:txXfrm>
    </dsp:sp>
    <dsp:sp modelId="{B37A5355-225B-4C6F-AED7-6C620F99EECC}">
      <dsp:nvSpPr>
        <dsp:cNvPr id="0" name=""/>
        <dsp:cNvSpPr/>
      </dsp:nvSpPr>
      <dsp:spPr>
        <a:xfrm rot="5400000">
          <a:off x="3368099" y="-1642039"/>
          <a:ext cx="445293" cy="5010287"/>
        </a:xfrm>
        <a:prstGeom prst="rect">
          <a:avLst/>
        </a:prstGeom>
        <a:solidFill>
          <a:schemeClr val="accent3">
            <a:tint val="40000"/>
            <a:alpha val="90000"/>
            <a:hueOff val="1786142"/>
            <a:satOff val="-2299"/>
            <a:lumOff val="-179"/>
            <a:alphaOff val="0"/>
          </a:schemeClr>
        </a:solidFill>
        <a:ln w="9525" cap="flat" cmpd="sng" algn="ctr">
          <a:solidFill>
            <a:schemeClr val="accent3">
              <a:tint val="40000"/>
              <a:alpha val="90000"/>
              <a:hueOff val="1786142"/>
              <a:satOff val="-2299"/>
              <a:lumOff val="-17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Market players of IOT</a:t>
          </a:r>
          <a:endParaRPr lang="en-US" sz="2400" kern="1200" dirty="0"/>
        </a:p>
      </dsp:txBody>
      <dsp:txXfrm rot="-5400000">
        <a:off x="1085602" y="640458"/>
        <a:ext cx="5010287" cy="445293"/>
      </dsp:txXfrm>
    </dsp:sp>
    <dsp:sp modelId="{C04276DC-EE64-470A-B8BC-09067B8045FA}">
      <dsp:nvSpPr>
        <dsp:cNvPr id="0" name=""/>
        <dsp:cNvSpPr/>
      </dsp:nvSpPr>
      <dsp:spPr>
        <a:xfrm>
          <a:off x="109" y="584795"/>
          <a:ext cx="1085492" cy="556617"/>
        </a:xfrm>
        <a:prstGeom prst="roundRect">
          <a:avLst/>
        </a:prstGeom>
        <a:gradFill rotWithShape="0">
          <a:gsLst>
            <a:gs pos="0">
              <a:schemeClr val="accent3">
                <a:hueOff val="1875044"/>
                <a:satOff val="-2813"/>
                <a:lumOff val="-458"/>
                <a:alphaOff val="0"/>
                <a:shade val="51000"/>
                <a:satMod val="130000"/>
              </a:schemeClr>
            </a:gs>
            <a:gs pos="80000">
              <a:schemeClr val="accent3">
                <a:hueOff val="1875044"/>
                <a:satOff val="-2813"/>
                <a:lumOff val="-458"/>
                <a:alphaOff val="0"/>
                <a:shade val="93000"/>
                <a:satMod val="130000"/>
              </a:schemeClr>
            </a:gs>
            <a:gs pos="100000">
              <a:schemeClr val="accent3">
                <a:hueOff val="1875044"/>
                <a:satOff val="-2813"/>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2</a:t>
          </a:r>
          <a:endParaRPr lang="en-US" sz="3200" kern="1200" dirty="0"/>
        </a:p>
      </dsp:txBody>
      <dsp:txXfrm>
        <a:off x="27281" y="611967"/>
        <a:ext cx="1031148" cy="502273"/>
      </dsp:txXfrm>
    </dsp:sp>
    <dsp:sp modelId="{C7C3E6FD-D83F-4BDA-907E-B5EE041DA931}">
      <dsp:nvSpPr>
        <dsp:cNvPr id="0" name=""/>
        <dsp:cNvSpPr/>
      </dsp:nvSpPr>
      <dsp:spPr>
        <a:xfrm rot="5400000">
          <a:off x="3368099" y="-1057591"/>
          <a:ext cx="445293" cy="5010287"/>
        </a:xfrm>
        <a:prstGeom prst="rect">
          <a:avLst/>
        </a:prstGeom>
        <a:solidFill>
          <a:schemeClr val="accent3">
            <a:tint val="40000"/>
            <a:alpha val="90000"/>
            <a:hueOff val="3572283"/>
            <a:satOff val="-4598"/>
            <a:lumOff val="-358"/>
            <a:alphaOff val="0"/>
          </a:schemeClr>
        </a:solidFill>
        <a:ln w="9525" cap="flat" cmpd="sng" algn="ctr">
          <a:solidFill>
            <a:schemeClr val="accent3">
              <a:tint val="40000"/>
              <a:alpha val="90000"/>
              <a:hueOff val="3572283"/>
              <a:satOff val="-4598"/>
              <a:lumOff val="-35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Devices</a:t>
          </a:r>
          <a:endParaRPr lang="en-US" sz="2400" kern="1200" dirty="0">
            <a:effectLst>
              <a:outerShdw blurRad="38100" dist="38100" dir="2700000" algn="tl">
                <a:srgbClr val="000000">
                  <a:alpha val="43137"/>
                </a:srgbClr>
              </a:outerShdw>
            </a:effectLst>
          </a:endParaRPr>
        </a:p>
      </dsp:txBody>
      <dsp:txXfrm rot="-5400000">
        <a:off x="1085602" y="1224906"/>
        <a:ext cx="5010287" cy="445293"/>
      </dsp:txXfrm>
    </dsp:sp>
    <dsp:sp modelId="{F5034101-5B7D-4FE7-B47A-5A48CF39606B}">
      <dsp:nvSpPr>
        <dsp:cNvPr id="0" name=""/>
        <dsp:cNvSpPr/>
      </dsp:nvSpPr>
      <dsp:spPr>
        <a:xfrm>
          <a:off x="109" y="1169243"/>
          <a:ext cx="1085492" cy="556617"/>
        </a:xfrm>
        <a:prstGeom prst="round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3</a:t>
          </a:r>
          <a:endParaRPr lang="en-US" sz="3200" kern="1200" dirty="0"/>
        </a:p>
      </dsp:txBody>
      <dsp:txXfrm>
        <a:off x="27281" y="1196415"/>
        <a:ext cx="1031148" cy="502273"/>
      </dsp:txXfrm>
    </dsp:sp>
    <dsp:sp modelId="{F90B9516-CD69-4131-B576-842C3D01AD54}">
      <dsp:nvSpPr>
        <dsp:cNvPr id="0" name=""/>
        <dsp:cNvSpPr/>
      </dsp:nvSpPr>
      <dsp:spPr>
        <a:xfrm rot="5400000">
          <a:off x="3373441" y="-465851"/>
          <a:ext cx="445293" cy="4995703"/>
        </a:xfrm>
        <a:prstGeom prst="round2Same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Concerns</a:t>
          </a:r>
          <a:endParaRPr lang="en-US" sz="2400" kern="1200" dirty="0">
            <a:effectLst>
              <a:outerShdw blurRad="38100" dist="38100" dir="2700000" algn="tl">
                <a:srgbClr val="000000">
                  <a:alpha val="43137"/>
                </a:srgbClr>
              </a:outerShdw>
            </a:effectLst>
          </a:endParaRPr>
        </a:p>
      </dsp:txBody>
      <dsp:txXfrm rot="-5400000">
        <a:off x="1098237" y="1831090"/>
        <a:ext cx="4973966" cy="401819"/>
      </dsp:txXfrm>
    </dsp:sp>
    <dsp:sp modelId="{953D79A1-F583-4C99-9EA1-00C886685091}">
      <dsp:nvSpPr>
        <dsp:cNvPr id="0" name=""/>
        <dsp:cNvSpPr/>
      </dsp:nvSpPr>
      <dsp:spPr>
        <a:xfrm>
          <a:off x="109" y="1753691"/>
          <a:ext cx="1098126" cy="55661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rPr>
            <a:t>4 </a:t>
          </a:r>
          <a:endParaRPr lang="en-US" sz="3200" kern="1200" dirty="0">
            <a:effectLst>
              <a:outerShdw blurRad="38100" dist="38100" dir="2700000" algn="tl">
                <a:srgbClr val="000000">
                  <a:alpha val="43137"/>
                </a:srgbClr>
              </a:outerShdw>
            </a:effectLst>
          </a:endParaRPr>
        </a:p>
      </dsp:txBody>
      <dsp:txXfrm>
        <a:off x="27281" y="1780863"/>
        <a:ext cx="1043782" cy="502273"/>
      </dsp:txXfrm>
    </dsp:sp>
    <dsp:sp modelId="{F3A37752-91C4-4857-8DD1-EB50F27F42F0}">
      <dsp:nvSpPr>
        <dsp:cNvPr id="0" name=""/>
        <dsp:cNvSpPr/>
      </dsp:nvSpPr>
      <dsp:spPr>
        <a:xfrm rot="5400000">
          <a:off x="3388234" y="132118"/>
          <a:ext cx="445293" cy="4968659"/>
        </a:xfrm>
        <a:prstGeom prst="round2SameRect">
          <a:avLst/>
        </a:prstGeom>
        <a:solidFill>
          <a:schemeClr val="accent3">
            <a:tint val="40000"/>
            <a:alpha val="90000"/>
            <a:hueOff val="7144567"/>
            <a:satOff val="-9195"/>
            <a:lumOff val="-717"/>
            <a:alphaOff val="0"/>
          </a:schemeClr>
        </a:solidFill>
        <a:ln w="9525" cap="flat" cmpd="sng" algn="ctr">
          <a:solidFill>
            <a:schemeClr val="accent3">
              <a:tint val="40000"/>
              <a:alpha val="90000"/>
              <a:hueOff val="7144567"/>
              <a:satOff val="-9195"/>
              <a:lumOff val="-7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Technologies</a:t>
          </a:r>
          <a:endParaRPr lang="en-US" sz="2400" kern="1200" dirty="0">
            <a:effectLst>
              <a:outerShdw blurRad="38100" dist="38100" dir="2700000" algn="tl">
                <a:srgbClr val="000000">
                  <a:alpha val="43137"/>
                </a:srgbClr>
              </a:outerShdw>
            </a:effectLst>
          </a:endParaRPr>
        </a:p>
      </dsp:txBody>
      <dsp:txXfrm rot="-5400000">
        <a:off x="1126552" y="2415538"/>
        <a:ext cx="4946922" cy="401819"/>
      </dsp:txXfrm>
    </dsp:sp>
    <dsp:sp modelId="{F99C5C04-4C89-4FA8-AC74-1C9DCE0EBF16}">
      <dsp:nvSpPr>
        <dsp:cNvPr id="0" name=""/>
        <dsp:cNvSpPr/>
      </dsp:nvSpPr>
      <dsp:spPr>
        <a:xfrm>
          <a:off x="109" y="2338139"/>
          <a:ext cx="1126441" cy="556617"/>
        </a:xfrm>
        <a:prstGeom prst="round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rPr>
            <a:t>5</a:t>
          </a:r>
          <a:endParaRPr lang="en-US" sz="3200" kern="1200" dirty="0">
            <a:effectLst>
              <a:outerShdw blurRad="38100" dist="38100" dir="2700000" algn="tl">
                <a:srgbClr val="000000">
                  <a:alpha val="43137"/>
                </a:srgbClr>
              </a:outerShdw>
            </a:effectLst>
          </a:endParaRPr>
        </a:p>
      </dsp:txBody>
      <dsp:txXfrm>
        <a:off x="27281" y="2365311"/>
        <a:ext cx="1072097" cy="502273"/>
      </dsp:txXfrm>
    </dsp:sp>
    <dsp:sp modelId="{93708E6B-2455-4F8D-BE62-B7332F0FAB2A}">
      <dsp:nvSpPr>
        <dsp:cNvPr id="0" name=""/>
        <dsp:cNvSpPr/>
      </dsp:nvSpPr>
      <dsp:spPr>
        <a:xfrm rot="5400000">
          <a:off x="3413780" y="743279"/>
          <a:ext cx="445293" cy="4915233"/>
        </a:xfrm>
        <a:prstGeom prst="round2SameRect">
          <a:avLst/>
        </a:prstGeom>
        <a:solidFill>
          <a:schemeClr val="accent3">
            <a:tint val="40000"/>
            <a:alpha val="90000"/>
            <a:hueOff val="8930708"/>
            <a:satOff val="-11494"/>
            <a:lumOff val="-896"/>
            <a:alphaOff val="0"/>
          </a:schemeClr>
        </a:solidFill>
        <a:ln w="9525" cap="flat" cmpd="sng" algn="ctr">
          <a:solidFill>
            <a:schemeClr val="accent3">
              <a:tint val="40000"/>
              <a:alpha val="90000"/>
              <a:hueOff val="8930708"/>
              <a:satOff val="-11494"/>
              <a:lumOff val="-89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Getting Started</a:t>
          </a:r>
          <a:endParaRPr lang="en-US" sz="2400" kern="1200" dirty="0">
            <a:effectLst>
              <a:outerShdw blurRad="38100" dist="38100" dir="2700000" algn="tl">
                <a:srgbClr val="000000">
                  <a:alpha val="43137"/>
                </a:srgbClr>
              </a:outerShdw>
            </a:effectLst>
          </a:endParaRPr>
        </a:p>
      </dsp:txBody>
      <dsp:txXfrm rot="-5400000">
        <a:off x="1178811" y="2999986"/>
        <a:ext cx="4893496" cy="401819"/>
      </dsp:txXfrm>
    </dsp:sp>
    <dsp:sp modelId="{2FDD53B2-E7DB-4401-9CCC-37A250D6B3BF}">
      <dsp:nvSpPr>
        <dsp:cNvPr id="0" name=""/>
        <dsp:cNvSpPr/>
      </dsp:nvSpPr>
      <dsp:spPr>
        <a:xfrm>
          <a:off x="109" y="2922587"/>
          <a:ext cx="1178700" cy="556617"/>
        </a:xfrm>
        <a:prstGeom prst="roundRect">
          <a:avLst/>
        </a:prstGeom>
        <a:gradFill rotWithShape="0">
          <a:gsLst>
            <a:gs pos="0">
              <a:schemeClr val="accent3">
                <a:hueOff val="9375220"/>
                <a:satOff val="-14067"/>
                <a:lumOff val="-2288"/>
                <a:alphaOff val="0"/>
                <a:shade val="51000"/>
                <a:satMod val="130000"/>
              </a:schemeClr>
            </a:gs>
            <a:gs pos="80000">
              <a:schemeClr val="accent3">
                <a:hueOff val="9375220"/>
                <a:satOff val="-14067"/>
                <a:lumOff val="-2288"/>
                <a:alphaOff val="0"/>
                <a:shade val="93000"/>
                <a:satMod val="130000"/>
              </a:schemeClr>
            </a:gs>
            <a:gs pos="100000">
              <a:schemeClr val="accent3">
                <a:hueOff val="9375220"/>
                <a:satOff val="-14067"/>
                <a:lumOff val="-22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rPr>
            <a:t>6</a:t>
          </a:r>
          <a:endParaRPr lang="en-US" sz="3200" kern="1200" dirty="0">
            <a:effectLst>
              <a:outerShdw blurRad="38100" dist="38100" dir="2700000" algn="tl">
                <a:srgbClr val="000000">
                  <a:alpha val="43137"/>
                </a:srgbClr>
              </a:outerShdw>
            </a:effectLst>
          </a:endParaRPr>
        </a:p>
      </dsp:txBody>
      <dsp:txXfrm>
        <a:off x="27281" y="2949759"/>
        <a:ext cx="1124356" cy="502273"/>
      </dsp:txXfrm>
    </dsp:sp>
    <dsp:sp modelId="{FA9CD9E2-ACB9-4012-977C-AAB106F8CB5F}">
      <dsp:nvSpPr>
        <dsp:cNvPr id="0" name=""/>
        <dsp:cNvSpPr/>
      </dsp:nvSpPr>
      <dsp:spPr>
        <a:xfrm rot="5400000">
          <a:off x="3418661" y="1332384"/>
          <a:ext cx="445293" cy="4905919"/>
        </a:xfrm>
        <a:prstGeom prst="round2Same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Ques and comments</a:t>
          </a:r>
          <a:endParaRPr lang="en-US" sz="2400" kern="1200" dirty="0">
            <a:effectLst>
              <a:outerShdw blurRad="38100" dist="38100" dir="2700000" algn="tl">
                <a:srgbClr val="000000">
                  <a:alpha val="43137"/>
                </a:srgbClr>
              </a:outerShdw>
            </a:effectLst>
          </a:endParaRPr>
        </a:p>
      </dsp:txBody>
      <dsp:txXfrm rot="-5400000">
        <a:off x="1188349" y="3584434"/>
        <a:ext cx="4884182" cy="401819"/>
      </dsp:txXfrm>
    </dsp:sp>
    <dsp:sp modelId="{3306F71B-8A80-4A7E-9D5F-2E1016E22986}">
      <dsp:nvSpPr>
        <dsp:cNvPr id="0" name=""/>
        <dsp:cNvSpPr/>
      </dsp:nvSpPr>
      <dsp:spPr>
        <a:xfrm>
          <a:off x="109" y="3507035"/>
          <a:ext cx="1188238" cy="55661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rPr>
            <a:t>7</a:t>
          </a:r>
          <a:endParaRPr lang="en-US" sz="3200" kern="1200" dirty="0">
            <a:effectLst>
              <a:outerShdw blurRad="38100" dist="38100" dir="2700000" algn="tl">
                <a:srgbClr val="000000">
                  <a:alpha val="43137"/>
                </a:srgbClr>
              </a:outerShdw>
            </a:effectLst>
          </a:endParaRPr>
        </a:p>
      </dsp:txBody>
      <dsp:txXfrm>
        <a:off x="27281" y="3534207"/>
        <a:ext cx="1133894" cy="50227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400245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64806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17</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6083" name="Rectangle 25"/>
          <p:cNvSpPr>
            <a:spLocks noGrp="1" noChangeArrowheads="1"/>
          </p:cNvSpPr>
          <p:nvPr>
            <p:ph type="ftr" sz="quarter" idx="4"/>
          </p:nvPr>
        </p:nvSpPr>
        <p:spPr>
          <a:noFill/>
        </p:spPr>
        <p:txBody>
          <a:bodyPr/>
          <a:lstStyle/>
          <a:p>
            <a:r>
              <a:rPr lang="en-US" smtClean="0"/>
              <a:t>Microsoft Confidential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en-US" smtClean="0"/>
              <a:pPr/>
              <a:t>8</a:t>
            </a:fld>
            <a:endParaRPr lang="en-US"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7107" name="Rectangle 25"/>
          <p:cNvSpPr>
            <a:spLocks noGrp="1" noChangeArrowheads="1"/>
          </p:cNvSpPr>
          <p:nvPr>
            <p:ph type="ftr" sz="quarter" idx="4"/>
          </p:nvPr>
        </p:nvSpPr>
        <p:spPr>
          <a:noFill/>
        </p:spPr>
        <p:txBody>
          <a:bodyPr/>
          <a:lstStyle/>
          <a:p>
            <a:r>
              <a:rPr lang="en-US" smtClean="0"/>
              <a:t>Microsoft Confidential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smtClean="0"/>
              <a:pPr/>
              <a:t>9</a:t>
            </a:fld>
            <a:endParaRPr lang="en-US"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a:lnSpc>
                <a:spcPct val="80000"/>
              </a:lnSpc>
              <a:buFontTx/>
              <a:buNone/>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Belkin </a:t>
            </a:r>
            <a:r>
              <a:rPr lang="en-US" b="1" dirty="0" err="1" smtClean="0"/>
              <a:t>Wemo</a:t>
            </a:r>
            <a:r>
              <a:rPr lang="en-US" dirty="0" smtClean="0"/>
              <a:t> - </a:t>
            </a:r>
            <a:r>
              <a:rPr lang="en-US" sz="1200" b="0" i="0" kern="1200" dirty="0" smtClean="0">
                <a:solidFill>
                  <a:schemeClr val="tx1"/>
                </a:solidFill>
                <a:effectLst/>
                <a:latin typeface="+mn-lt"/>
                <a:ea typeface="+mn-ea"/>
                <a:cs typeface="+mn-cs"/>
              </a:rPr>
              <a:t>Belkin's WeMo home automation system can monitor and control WeMo-branded smart wall switches and plugs, LED light bulbs, motion sensors and lighting devices, all from your browser or smartphone app.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Sense Mother</a:t>
            </a:r>
            <a:r>
              <a:rPr lang="en-US" sz="1200" b="0" i="0" kern="1200" dirty="0" smtClean="0">
                <a:solidFill>
                  <a:schemeClr val="tx1"/>
                </a:solidFill>
                <a:effectLst/>
                <a:latin typeface="+mn-lt"/>
                <a:ea typeface="+mn-ea"/>
                <a:cs typeface="+mn-cs"/>
              </a:rPr>
              <a:t> - Detect entry and presence in your home, measure physical activity and healthy habits such as brushing teeth etc.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Ivee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V</a:t>
            </a:r>
            <a:r>
              <a:rPr lang="en-US" sz="1200" b="0" i="0" kern="1200" dirty="0" smtClean="0">
                <a:solidFill>
                  <a:schemeClr val="tx1"/>
                </a:solidFill>
                <a:effectLst/>
                <a:latin typeface="+mn-lt"/>
                <a:ea typeface="+mn-ea"/>
                <a:cs typeface="+mn-cs"/>
              </a:rPr>
              <a:t>oice-activated interface that let</a:t>
            </a:r>
            <a:r>
              <a:rPr lang="en-US" sz="1200" b="0" i="0" kern="1200" baseline="0" dirty="0" smtClean="0">
                <a:solidFill>
                  <a:schemeClr val="tx1"/>
                </a:solidFill>
                <a:effectLst/>
                <a:latin typeface="+mn-lt"/>
                <a:ea typeface="+mn-ea"/>
                <a:cs typeface="+mn-cs"/>
              </a:rPr>
              <a:t> you connect to your devices.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Lapa</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helps you find misplaced things, it will alert you if you leave them behind</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3/9/2016</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3/9/2016</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3/9/2016</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slideLayout" Target="../slideLayouts/slideLayout3.xml"/><Relationship Id="rId7" Type="http://schemas.openxmlformats.org/officeDocument/2006/relationships/image" Target="../media/image16.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notesSlide" Target="../notesSlides/notesSlide9.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hackaday.com/" TargetMode="External"/><Relationship Id="rId2" Type="http://schemas.openxmlformats.org/officeDocument/2006/relationships/hyperlink" Target="https://www.hackster.io/" TargetMode="External"/><Relationship Id="rId1" Type="http://schemas.openxmlformats.org/officeDocument/2006/relationships/slideLayout" Target="../slideLayouts/slideLayout3.xml"/><Relationship Id="rId5" Type="http://schemas.openxmlformats.org/officeDocument/2006/relationships/hyperlink" Target="http://www.instructables.com/" TargetMode="External"/><Relationship Id="rId4" Type="http://schemas.openxmlformats.org/officeDocument/2006/relationships/hyperlink" Target="http://readwrite.com/2014/03/29/10-arduino-projects-microcontroller-electrical-enginee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9.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err="1" smtClean="0"/>
              <a:t>IoT</a:t>
            </a:r>
            <a:r>
              <a:rPr lang="en-US" dirty="0" smtClean="0"/>
              <a:t>: </a:t>
            </a:r>
            <a:r>
              <a:rPr lang="en-US" b="0" dirty="0"/>
              <a:t>The Dawn of Tech Revolution</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Gaurav Gaur</a:t>
            </a:r>
          </a:p>
          <a:p>
            <a:r>
              <a:rPr lang="en-US" sz="2400" dirty="0" smtClean="0">
                <a:latin typeface="+mn-lt"/>
              </a:rPr>
              <a:t>March 10, 2016</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en-US" dirty="0" smtClean="0"/>
              <a:t>Devices</a:t>
            </a:r>
            <a:endParaRPr lang="en-US" dirty="0"/>
          </a:p>
        </p:txBody>
      </p:sp>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795855">
            <a:off x="6110620" y="454691"/>
            <a:ext cx="2927488" cy="2052386"/>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20189360">
            <a:off x="96187" y="1468958"/>
            <a:ext cx="3520924" cy="1149448"/>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712129" y="3645847"/>
            <a:ext cx="2273713" cy="1830785"/>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700237" y="1132007"/>
            <a:ext cx="2243363" cy="2714259"/>
          </a:xfrm>
          <a:prstGeom prst="rect">
            <a:avLst/>
          </a:prstGeom>
        </p:spPr>
      </p:pic>
      <p:sp>
        <p:nvSpPr>
          <p:cNvPr id="12" name="TextBox 11"/>
          <p:cNvSpPr txBox="1"/>
          <p:nvPr/>
        </p:nvSpPr>
        <p:spPr>
          <a:xfrm rot="20189360">
            <a:off x="1050223" y="2679600"/>
            <a:ext cx="1905000" cy="369332"/>
          </a:xfrm>
          <a:prstGeom prst="rect">
            <a:avLst/>
          </a:prstGeom>
          <a:noFill/>
        </p:spPr>
        <p:txBody>
          <a:bodyPr wrap="square" rtlCol="0">
            <a:spAutoFit/>
          </a:bodyPr>
          <a:lstStyle/>
          <a:p>
            <a:r>
              <a:rPr lang="en-US" b="1" dirty="0" smtClean="0"/>
              <a:t>Smart Bands</a:t>
            </a:r>
            <a:endParaRPr lang="en-US" b="1" dirty="0"/>
          </a:p>
        </p:txBody>
      </p:sp>
      <p:sp>
        <p:nvSpPr>
          <p:cNvPr id="13" name="TextBox 12"/>
          <p:cNvSpPr txBox="1"/>
          <p:nvPr/>
        </p:nvSpPr>
        <p:spPr>
          <a:xfrm rot="1795855">
            <a:off x="6360821" y="2513319"/>
            <a:ext cx="1981200" cy="369332"/>
          </a:xfrm>
          <a:prstGeom prst="rect">
            <a:avLst/>
          </a:prstGeom>
          <a:noFill/>
        </p:spPr>
        <p:txBody>
          <a:bodyPr wrap="square" rtlCol="0">
            <a:spAutoFit/>
          </a:bodyPr>
          <a:lstStyle/>
          <a:p>
            <a:r>
              <a:rPr lang="en-US" b="1" dirty="0" smtClean="0"/>
              <a:t>Belkin WeMo</a:t>
            </a:r>
            <a:endParaRPr lang="en-US" b="1" dirty="0"/>
          </a:p>
        </p:txBody>
      </p:sp>
      <p:sp>
        <p:nvSpPr>
          <p:cNvPr id="14" name="TextBox 13"/>
          <p:cNvSpPr txBox="1"/>
          <p:nvPr/>
        </p:nvSpPr>
        <p:spPr>
          <a:xfrm>
            <a:off x="3940514" y="3923211"/>
            <a:ext cx="1545886" cy="369332"/>
          </a:xfrm>
          <a:prstGeom prst="rect">
            <a:avLst/>
          </a:prstGeom>
          <a:noFill/>
        </p:spPr>
        <p:txBody>
          <a:bodyPr wrap="square" rtlCol="0">
            <a:spAutoFit/>
          </a:bodyPr>
          <a:lstStyle/>
          <a:p>
            <a:r>
              <a:rPr lang="en-US" b="1" dirty="0" smtClean="0"/>
              <a:t>Sense Mother</a:t>
            </a:r>
            <a:endParaRPr lang="en-US" b="1" dirty="0"/>
          </a:p>
        </p:txBody>
      </p:sp>
      <p:sp>
        <p:nvSpPr>
          <p:cNvPr id="15" name="TextBox 14"/>
          <p:cNvSpPr txBox="1"/>
          <p:nvPr/>
        </p:nvSpPr>
        <p:spPr>
          <a:xfrm>
            <a:off x="641352" y="3923211"/>
            <a:ext cx="2144773" cy="369332"/>
          </a:xfrm>
          <a:prstGeom prst="rect">
            <a:avLst/>
          </a:prstGeom>
          <a:noFill/>
        </p:spPr>
        <p:txBody>
          <a:bodyPr wrap="square" rtlCol="0">
            <a:spAutoFit/>
          </a:bodyPr>
          <a:lstStyle/>
          <a:p>
            <a:r>
              <a:rPr lang="en-US" b="1" dirty="0" err="1" smtClean="0"/>
              <a:t>Ivee</a:t>
            </a:r>
            <a:endParaRPr lang="en-US" b="1" dirty="0"/>
          </a:p>
        </p:txBody>
      </p:sp>
      <p:sp>
        <p:nvSpPr>
          <p:cNvPr id="16" name="TextBox 15"/>
          <p:cNvSpPr txBox="1"/>
          <p:nvPr/>
        </p:nvSpPr>
        <p:spPr>
          <a:xfrm>
            <a:off x="6928442" y="3167621"/>
            <a:ext cx="2057400" cy="369332"/>
          </a:xfrm>
          <a:prstGeom prst="rect">
            <a:avLst/>
          </a:prstGeom>
          <a:noFill/>
        </p:spPr>
        <p:txBody>
          <a:bodyPr wrap="square" rtlCol="0">
            <a:spAutoFit/>
          </a:bodyPr>
          <a:lstStyle/>
          <a:p>
            <a:r>
              <a:rPr lang="en-US" b="1" dirty="0" smtClean="0"/>
              <a:t>Lapa</a:t>
            </a:r>
            <a:endParaRPr lang="en-US" b="1" dirty="0"/>
          </a:p>
        </p:txBody>
      </p:sp>
      <p:pic>
        <p:nvPicPr>
          <p:cNvPr id="17" name="Picture 16"/>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604341" y="4352795"/>
            <a:ext cx="2142075" cy="2247674"/>
          </a:xfrm>
          <a:prstGeom prst="rect">
            <a:avLst/>
          </a:prstGeom>
        </p:spPr>
      </p:pic>
      <p:pic>
        <p:nvPicPr>
          <p:cNvPr id="18" name="Picture 17"/>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189457" y="5183029"/>
            <a:ext cx="3048000" cy="1659731"/>
          </a:xfrm>
          <a:prstGeom prst="rect">
            <a:avLst/>
          </a:prstGeom>
        </p:spPr>
      </p:pic>
      <p:sp>
        <p:nvSpPr>
          <p:cNvPr id="19" name="TextBox 18"/>
          <p:cNvSpPr txBox="1"/>
          <p:nvPr/>
        </p:nvSpPr>
        <p:spPr>
          <a:xfrm>
            <a:off x="3505200" y="4876800"/>
            <a:ext cx="2133600" cy="369332"/>
          </a:xfrm>
          <a:prstGeom prst="rect">
            <a:avLst/>
          </a:prstGeom>
          <a:noFill/>
        </p:spPr>
        <p:txBody>
          <a:bodyPr wrap="square" rtlCol="0">
            <a:spAutoFit/>
          </a:bodyPr>
          <a:lstStyle/>
          <a:p>
            <a:r>
              <a:rPr lang="en-US" b="1" dirty="0" smtClean="0"/>
              <a:t>Google Glass</a:t>
            </a:r>
            <a:endParaRPr lang="en-US" b="1"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a:t>
            </a:r>
            <a:endParaRPr lang="en-US" dirty="0"/>
          </a:p>
        </p:txBody>
      </p:sp>
      <p:sp>
        <p:nvSpPr>
          <p:cNvPr id="3" name="Content Placeholder 2"/>
          <p:cNvSpPr>
            <a:spLocks noGrp="1"/>
          </p:cNvSpPr>
          <p:nvPr>
            <p:ph idx="1"/>
          </p:nvPr>
        </p:nvSpPr>
        <p:spPr/>
        <p:txBody>
          <a:bodyPr/>
          <a:lstStyle/>
          <a:p>
            <a:r>
              <a:rPr lang="en-US" dirty="0" smtClean="0"/>
              <a:t>Energy</a:t>
            </a:r>
          </a:p>
          <a:p>
            <a:r>
              <a:rPr lang="en-US" dirty="0" smtClean="0"/>
              <a:t>Credibility</a:t>
            </a:r>
          </a:p>
          <a:p>
            <a:r>
              <a:rPr lang="en-US" dirty="0" smtClean="0"/>
              <a:t>Consumer privacy</a:t>
            </a:r>
          </a:p>
          <a:p>
            <a:r>
              <a:rPr lang="en-US" dirty="0" smtClean="0"/>
              <a:t>Data Storage</a:t>
            </a:r>
          </a:p>
          <a:p>
            <a:r>
              <a:rPr lang="en-US" dirty="0" smtClean="0"/>
              <a:t>Technology</a:t>
            </a:r>
          </a:p>
          <a:p>
            <a:endParaRPr lang="en-US" dirty="0"/>
          </a:p>
        </p:txBody>
      </p:sp>
    </p:spTree>
    <p:extLst>
      <p:ext uri="{BB962C8B-B14F-4D97-AF65-F5344CB8AC3E}">
        <p14:creationId xmlns:p14="http://schemas.microsoft.com/office/powerpoint/2010/main" val="2821229507"/>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0"/>
            <a:ext cx="9220200" cy="6869654"/>
          </a:xfrm>
        </p:spPr>
      </p:pic>
    </p:spTree>
    <p:extLst>
      <p:ext uri="{BB962C8B-B14F-4D97-AF65-F5344CB8AC3E}">
        <p14:creationId xmlns:p14="http://schemas.microsoft.com/office/powerpoint/2010/main" val="899909813"/>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pPr marL="0" indent="0">
              <a:buNone/>
            </a:pPr>
            <a:r>
              <a:rPr lang="en-US" dirty="0"/>
              <a:t>Java, C#, C</a:t>
            </a:r>
            <a:r>
              <a:rPr lang="en-US" dirty="0" smtClean="0"/>
              <a:t>++, C, </a:t>
            </a:r>
            <a:r>
              <a:rPr lang="en-US" dirty="0" err="1" smtClean="0"/>
              <a:t>Javascript</a:t>
            </a:r>
            <a:r>
              <a:rPr lang="en-US" dirty="0" smtClean="0"/>
              <a:t>, Python, PHP, Go, iOS, </a:t>
            </a:r>
            <a:r>
              <a:rPr lang="en-US" dirty="0" err="1" smtClean="0"/>
              <a:t>Adroid</a:t>
            </a:r>
            <a:r>
              <a:rPr lang="en-US" dirty="0" smtClean="0"/>
              <a:t> etc.</a:t>
            </a:r>
            <a:endParaRPr lang="en-US" dirty="0"/>
          </a:p>
          <a:p>
            <a:endParaRPr lang="en-US" dirty="0"/>
          </a:p>
        </p:txBody>
      </p:sp>
    </p:spTree>
    <p:extLst>
      <p:ext uri="{BB962C8B-B14F-4D97-AF65-F5344CB8AC3E}">
        <p14:creationId xmlns:p14="http://schemas.microsoft.com/office/powerpoint/2010/main" val="19237017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a:t>
            </a:r>
            <a:endParaRPr lang="en-US" dirty="0"/>
          </a:p>
        </p:txBody>
      </p:sp>
      <p:sp>
        <p:nvSpPr>
          <p:cNvPr id="3" name="Content Placeholder 2"/>
          <p:cNvSpPr>
            <a:spLocks noGrp="1"/>
          </p:cNvSpPr>
          <p:nvPr>
            <p:ph idx="1"/>
          </p:nvPr>
        </p:nvSpPr>
        <p:spPr/>
        <p:txBody>
          <a:bodyPr/>
          <a:lstStyle/>
          <a:p>
            <a:r>
              <a:rPr lang="en-US" dirty="0" smtClean="0"/>
              <a:t>Google </a:t>
            </a:r>
            <a:r>
              <a:rPr lang="en-US" dirty="0" err="1" smtClean="0"/>
              <a:t>Brillo</a:t>
            </a:r>
            <a:endParaRPr lang="en-US" dirty="0" smtClean="0"/>
          </a:p>
          <a:p>
            <a:r>
              <a:rPr lang="en-US" dirty="0" smtClean="0"/>
              <a:t>Apple Home Kit</a:t>
            </a:r>
          </a:p>
          <a:p>
            <a:r>
              <a:rPr lang="en-US" dirty="0" smtClean="0"/>
              <a:t>Microsoft Azure</a:t>
            </a:r>
          </a:p>
          <a:p>
            <a:r>
              <a:rPr lang="en-US" dirty="0" err="1" smtClean="0"/>
              <a:t>IoTivity</a:t>
            </a:r>
            <a:endParaRPr lang="en-US" dirty="0" smtClean="0"/>
          </a:p>
          <a:p>
            <a:r>
              <a:rPr lang="en-US" dirty="0" err="1"/>
              <a:t>AllSeen</a:t>
            </a:r>
            <a:r>
              <a:rPr lang="en-US" dirty="0"/>
              <a:t> Alliance</a:t>
            </a:r>
          </a:p>
          <a:p>
            <a:endParaRPr lang="en-US" dirty="0"/>
          </a:p>
        </p:txBody>
      </p:sp>
    </p:spTree>
    <p:extLst>
      <p:ext uri="{BB962C8B-B14F-4D97-AF65-F5344CB8AC3E}">
        <p14:creationId xmlns:p14="http://schemas.microsoft.com/office/powerpoint/2010/main" val="381512046"/>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a:hlinkClick r:id="rId2"/>
              </a:rPr>
              <a:t>https://www.hackster.io</a:t>
            </a:r>
            <a:r>
              <a:rPr lang="en-US" dirty="0" smtClean="0">
                <a:hlinkClick r:id="rId2"/>
              </a:rPr>
              <a:t>/</a:t>
            </a:r>
            <a:endParaRPr lang="en-US" dirty="0" smtClean="0"/>
          </a:p>
          <a:p>
            <a:r>
              <a:rPr lang="en-US" dirty="0">
                <a:hlinkClick r:id="rId3"/>
              </a:rPr>
              <a:t>http://hackaday.com</a:t>
            </a:r>
            <a:r>
              <a:rPr lang="en-US" dirty="0" smtClean="0">
                <a:hlinkClick r:id="rId3"/>
              </a:rPr>
              <a:t>/</a:t>
            </a:r>
            <a:endParaRPr lang="en-US" dirty="0" smtClean="0"/>
          </a:p>
          <a:p>
            <a:r>
              <a:rPr lang="en-US" dirty="0">
                <a:hlinkClick r:id="rId4"/>
              </a:rPr>
              <a:t>http://</a:t>
            </a:r>
            <a:r>
              <a:rPr lang="en-US" dirty="0" smtClean="0">
                <a:hlinkClick r:id="rId4"/>
              </a:rPr>
              <a:t>readwrite.com/2014/03/29/10-arduino-projects-microcontroller-electrical-engineering</a:t>
            </a:r>
            <a:endParaRPr lang="en-US" dirty="0" smtClean="0"/>
          </a:p>
          <a:p>
            <a:r>
              <a:rPr lang="en-US" dirty="0">
                <a:hlinkClick r:id="rId5"/>
              </a:rPr>
              <a:t>http://www.instructables.com</a:t>
            </a:r>
            <a:r>
              <a:rPr lang="en-US" dirty="0" smtClean="0">
                <a:hlinkClick r:id="rId5"/>
              </a:rPr>
              <a:t>/</a:t>
            </a:r>
            <a:endParaRPr lang="en-US" dirty="0" smtClean="0"/>
          </a:p>
          <a:p>
            <a:endParaRPr lang="en-US" dirty="0"/>
          </a:p>
        </p:txBody>
      </p:sp>
    </p:spTree>
    <p:extLst>
      <p:ext uri="{BB962C8B-B14F-4D97-AF65-F5344CB8AC3E}">
        <p14:creationId xmlns:p14="http://schemas.microsoft.com/office/powerpoint/2010/main" val="1832956679"/>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Up Kits</a:t>
            </a:r>
            <a:endParaRPr lang="en-US" dirty="0"/>
          </a:p>
        </p:txBody>
      </p:sp>
      <p:sp>
        <p:nvSpPr>
          <p:cNvPr id="3" name="Content Placeholder 2"/>
          <p:cNvSpPr>
            <a:spLocks noGrp="1"/>
          </p:cNvSpPr>
          <p:nvPr>
            <p:ph idx="1"/>
          </p:nvPr>
        </p:nvSpPr>
        <p:spPr/>
        <p:txBody>
          <a:bodyPr/>
          <a:lstStyle/>
          <a:p>
            <a:r>
              <a:rPr lang="en-US" dirty="0" smtClean="0"/>
              <a:t>Raspberry </a:t>
            </a:r>
            <a:r>
              <a:rPr lang="en-US" dirty="0"/>
              <a:t>pi starter kit</a:t>
            </a:r>
          </a:p>
          <a:p>
            <a:r>
              <a:rPr lang="en-US" dirty="0" smtClean="0"/>
              <a:t>Arduino </a:t>
            </a:r>
            <a:r>
              <a:rPr lang="en-US" dirty="0"/>
              <a:t>starter kit</a:t>
            </a:r>
          </a:p>
          <a:p>
            <a:r>
              <a:rPr lang="en-US" dirty="0" smtClean="0"/>
              <a:t>Intel </a:t>
            </a:r>
            <a:r>
              <a:rPr lang="en-US" dirty="0"/>
              <a:t>Galileo developer </a:t>
            </a:r>
            <a:r>
              <a:rPr lang="en-US" dirty="0" smtClean="0"/>
              <a:t>kit</a:t>
            </a:r>
          </a:p>
          <a:p>
            <a:r>
              <a:rPr lang="en-US" dirty="0"/>
              <a:t>ARM </a:t>
            </a:r>
            <a:r>
              <a:rPr lang="en-US" dirty="0" err="1"/>
              <a:t>mbed</a:t>
            </a:r>
            <a:r>
              <a:rPr lang="en-US" dirty="0"/>
              <a:t> </a:t>
            </a:r>
            <a:r>
              <a:rPr lang="en-US" dirty="0" err="1"/>
              <a:t>IoT</a:t>
            </a:r>
            <a:r>
              <a:rPr lang="en-US" dirty="0"/>
              <a:t> Starter Kit</a:t>
            </a:r>
          </a:p>
          <a:p>
            <a:endParaRPr lang="en-US" dirty="0"/>
          </a:p>
        </p:txBody>
      </p:sp>
    </p:spTree>
    <p:extLst>
      <p:ext uri="{BB962C8B-B14F-4D97-AF65-F5344CB8AC3E}">
        <p14:creationId xmlns:p14="http://schemas.microsoft.com/office/powerpoint/2010/main" val="2267351929"/>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22935" y="2381379"/>
            <a:ext cx="3711465" cy="2800221"/>
          </a:xfrm>
          <a:prstGeom prst="rect">
            <a:avLst/>
          </a:prstGeom>
          <a:noFill/>
        </p:spPr>
        <p:txBody>
          <a:bodyPr wrap="square" rtlCol="0">
            <a:normAutofit/>
          </a:bodyPr>
          <a:lstStyle/>
          <a:p>
            <a:r>
              <a:rPr lang="en-US" sz="7200" dirty="0" smtClean="0"/>
              <a:t>Welcome</a:t>
            </a:r>
            <a:endParaRPr lang="en-US" sz="7200" dirty="0"/>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29862" y="1514197"/>
            <a:ext cx="3042138"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713844231"/>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953D79A1-F583-4C99-9EA1-00C886685091}"/>
                                            </p:graphicEl>
                                          </p:spTgt>
                                        </p:tgtEl>
                                        <p:attrNameLst>
                                          <p:attrName>style.visibility</p:attrName>
                                        </p:attrNameLst>
                                      </p:cBhvr>
                                      <p:to>
                                        <p:strVal val="visible"/>
                                      </p:to>
                                    </p:set>
                                    <p:animEffect transition="in" filter="wipe(left)">
                                      <p:cBhvr>
                                        <p:cTn id="37" dur="500"/>
                                        <p:tgtEl>
                                          <p:spTgt spid="3">
                                            <p:graphicEl>
                                              <a:dgm id="{953D79A1-F583-4C99-9EA1-00C886685091}"/>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F90B9516-CD69-4131-B576-842C3D01AD54}"/>
                                            </p:graphicEl>
                                          </p:spTgt>
                                        </p:tgtEl>
                                        <p:attrNameLst>
                                          <p:attrName>style.visibility</p:attrName>
                                        </p:attrNameLst>
                                      </p:cBhvr>
                                      <p:to>
                                        <p:strVal val="visible"/>
                                      </p:to>
                                    </p:set>
                                    <p:animEffect transition="in" filter="wipe(left)">
                                      <p:cBhvr>
                                        <p:cTn id="42" dur="500"/>
                                        <p:tgtEl>
                                          <p:spTgt spid="3">
                                            <p:graphicEl>
                                              <a:dgm id="{F90B9516-CD69-4131-B576-842C3D01AD5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graphicEl>
                                              <a:dgm id="{F99C5C04-4C89-4FA8-AC74-1C9DCE0EBF16}"/>
                                            </p:graphicEl>
                                          </p:spTgt>
                                        </p:tgtEl>
                                        <p:attrNameLst>
                                          <p:attrName>style.visibility</p:attrName>
                                        </p:attrNameLst>
                                      </p:cBhvr>
                                      <p:to>
                                        <p:strVal val="visible"/>
                                      </p:to>
                                    </p:set>
                                    <p:animEffect transition="in" filter="wipe(left)">
                                      <p:cBhvr>
                                        <p:cTn id="47" dur="500"/>
                                        <p:tgtEl>
                                          <p:spTgt spid="3">
                                            <p:graphicEl>
                                              <a:dgm id="{F99C5C04-4C89-4FA8-AC74-1C9DCE0EBF16}"/>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graphicEl>
                                              <a:dgm id="{F3A37752-91C4-4857-8DD1-EB50F27F42F0}"/>
                                            </p:graphicEl>
                                          </p:spTgt>
                                        </p:tgtEl>
                                        <p:attrNameLst>
                                          <p:attrName>style.visibility</p:attrName>
                                        </p:attrNameLst>
                                      </p:cBhvr>
                                      <p:to>
                                        <p:strVal val="visible"/>
                                      </p:to>
                                    </p:set>
                                    <p:animEffect transition="in" filter="wipe(left)">
                                      <p:cBhvr>
                                        <p:cTn id="52" dur="500"/>
                                        <p:tgtEl>
                                          <p:spTgt spid="3">
                                            <p:graphicEl>
                                              <a:dgm id="{F3A37752-91C4-4857-8DD1-EB50F27F42F0}"/>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graphicEl>
                                              <a:dgm id="{2FDD53B2-E7DB-4401-9CCC-37A250D6B3BF}"/>
                                            </p:graphicEl>
                                          </p:spTgt>
                                        </p:tgtEl>
                                        <p:attrNameLst>
                                          <p:attrName>style.visibility</p:attrName>
                                        </p:attrNameLst>
                                      </p:cBhvr>
                                      <p:to>
                                        <p:strVal val="visible"/>
                                      </p:to>
                                    </p:set>
                                    <p:animEffect transition="in" filter="wipe(left)">
                                      <p:cBhvr>
                                        <p:cTn id="57" dur="500"/>
                                        <p:tgtEl>
                                          <p:spTgt spid="3">
                                            <p:graphicEl>
                                              <a:dgm id="{2FDD53B2-E7DB-4401-9CCC-37A250D6B3BF}"/>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graphicEl>
                                              <a:dgm id="{93708E6B-2455-4F8D-BE62-B7332F0FAB2A}"/>
                                            </p:graphicEl>
                                          </p:spTgt>
                                        </p:tgtEl>
                                        <p:attrNameLst>
                                          <p:attrName>style.visibility</p:attrName>
                                        </p:attrNameLst>
                                      </p:cBhvr>
                                      <p:to>
                                        <p:strVal val="visible"/>
                                      </p:to>
                                    </p:set>
                                    <p:animEffect transition="in" filter="wipe(left)">
                                      <p:cBhvr>
                                        <p:cTn id="62" dur="500"/>
                                        <p:tgtEl>
                                          <p:spTgt spid="3">
                                            <p:graphicEl>
                                              <a:dgm id="{93708E6B-2455-4F8D-BE62-B7332F0FAB2A}"/>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graphicEl>
                                              <a:dgm id="{3306F71B-8A80-4A7E-9D5F-2E1016E22986}"/>
                                            </p:graphicEl>
                                          </p:spTgt>
                                        </p:tgtEl>
                                        <p:attrNameLst>
                                          <p:attrName>style.visibility</p:attrName>
                                        </p:attrNameLst>
                                      </p:cBhvr>
                                      <p:to>
                                        <p:strVal val="visible"/>
                                      </p:to>
                                    </p:set>
                                    <p:animEffect transition="in" filter="wipe(left)">
                                      <p:cBhvr>
                                        <p:cTn id="67" dur="500"/>
                                        <p:tgtEl>
                                          <p:spTgt spid="3">
                                            <p:graphicEl>
                                              <a:dgm id="{3306F71B-8A80-4A7E-9D5F-2E1016E22986}"/>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
                                            <p:graphicEl>
                                              <a:dgm id="{FA9CD9E2-ACB9-4012-977C-AAB106F8CB5F}"/>
                                            </p:graphicEl>
                                          </p:spTgt>
                                        </p:tgtEl>
                                        <p:attrNameLst>
                                          <p:attrName>style.visibility</p:attrName>
                                        </p:attrNameLst>
                                      </p:cBhvr>
                                      <p:to>
                                        <p:strVal val="visible"/>
                                      </p:to>
                                    </p:set>
                                    <p:animEffect transition="in" filter="wipe(left)">
                                      <p:cBhvr>
                                        <p:cTn id="72" dur="500"/>
                                        <p:tgtEl>
                                          <p:spTgt spid="3">
                                            <p:graphicEl>
                                              <a:dgm id="{FA9CD9E2-ACB9-4012-977C-AAB106F8CB5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0"/>
            <a:ext cx="9735562" cy="6888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838200"/>
          </a:xfrm>
        </p:spPr>
        <p:txBody>
          <a:bodyPr/>
          <a:lstStyle/>
          <a:p>
            <a:r>
              <a:rPr lang="en-US" dirty="0" err="1" smtClean="0"/>
              <a:t>IoT</a:t>
            </a:r>
            <a:endParaRPr lang="en-US" dirty="0"/>
          </a:p>
        </p:txBody>
      </p:sp>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5410200" y="0"/>
            <a:ext cx="3733800" cy="6858000"/>
          </a:xfrm>
        </p:spPr>
      </p:pic>
      <p:sp>
        <p:nvSpPr>
          <p:cNvPr id="8" name="TextBox 7"/>
          <p:cNvSpPr txBox="1"/>
          <p:nvPr/>
        </p:nvSpPr>
        <p:spPr>
          <a:xfrm>
            <a:off x="609600" y="990600"/>
            <a:ext cx="4724400" cy="5355312"/>
          </a:xfrm>
          <a:prstGeom prst="rect">
            <a:avLst/>
          </a:prstGeom>
          <a:noFill/>
        </p:spPr>
        <p:txBody>
          <a:bodyPr wrap="square" rtlCol="0">
            <a:spAutoFit/>
          </a:bodyPr>
          <a:lstStyle/>
          <a:p>
            <a:pPr marL="285750" indent="-285750">
              <a:buFont typeface="Arial" panose="020B0604020202020204" pitchFamily="34" charset="0"/>
              <a:buChar char="•"/>
            </a:pPr>
            <a:r>
              <a:rPr lang="en-US" i="1" u="sng" dirty="0" smtClean="0"/>
              <a:t>Oxford Dictionary </a:t>
            </a:r>
            <a:r>
              <a:rPr lang="en-US" dirty="0"/>
              <a:t>- The interconnection via the Internet of computing devices embedded in everyday objects, enabling them to send and receive data</a:t>
            </a:r>
            <a:r>
              <a:rPr lang="en-US" dirty="0" smtClean="0"/>
              <a:t>.</a:t>
            </a:r>
          </a:p>
          <a:p>
            <a:pPr marL="285750" indent="-285750">
              <a:buFont typeface="Arial" panose="020B0604020202020204" pitchFamily="34" charset="0"/>
              <a:buChar char="•"/>
            </a:pPr>
            <a:r>
              <a:rPr lang="en-US" i="1" u="sng" dirty="0"/>
              <a:t>Wikipedia</a:t>
            </a:r>
            <a:r>
              <a:rPr lang="en-US" dirty="0"/>
              <a:t> - The network of physical objects—devices, vehicles, buildings and other items embedded with electronics, software, sensors, and network connectivity—that enables these objects to collect and exchange data</a:t>
            </a:r>
            <a:r>
              <a:rPr lang="en-US" dirty="0" smtClean="0"/>
              <a:t>.</a:t>
            </a:r>
          </a:p>
          <a:p>
            <a:pPr marL="285750" indent="-285750">
              <a:buFont typeface="Arial" panose="020B0604020202020204" pitchFamily="34" charset="0"/>
              <a:buChar char="•"/>
            </a:pPr>
            <a:r>
              <a:rPr lang="en-US" i="1" u="sng" dirty="0" smtClean="0"/>
              <a:t>SAP</a:t>
            </a:r>
            <a:r>
              <a:rPr lang="en-US" dirty="0" smtClean="0"/>
              <a:t> - </a:t>
            </a:r>
            <a:r>
              <a:rPr lang="en-US" dirty="0"/>
              <a:t>A world where physical objects are seamlessly integrated into the information network, and where the physical objects can become active participants in business processes. Services are available to interact with these 'smart objects' over the Internet, query and change their state and any information associated with them, taking into account security and privacy issues.</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52400" y="0"/>
            <a:ext cx="9525000" cy="6858000"/>
          </a:xfrm>
        </p:spPr>
      </p:pic>
    </p:spTree>
    <p:extLst>
      <p:ext uri="{BB962C8B-B14F-4D97-AF65-F5344CB8AC3E}">
        <p14:creationId xmlns:p14="http://schemas.microsoft.com/office/powerpoint/2010/main" val="4021639927"/>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4" cstate="email">
            <a:extLst>
              <a:ext uri="{28A0092B-C50C-407E-A947-70E740481C1C}">
                <a14:useLocalDpi xmlns:a14="http://schemas.microsoft.com/office/drawing/2010/main" val="0"/>
              </a:ext>
            </a:extLst>
          </a:blip>
          <a:stretch>
            <a:fillRect/>
          </a:stretch>
        </p:blipFill>
        <p:spPr>
          <a:xfrm>
            <a:off x="-76200" y="0"/>
            <a:ext cx="9179441" cy="6934200"/>
          </a:xfrm>
        </p:spPr>
      </p:pic>
    </p:spTree>
    <p:custDataLst>
      <p:tags r:id="rId1"/>
    </p:custData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2400" y="0"/>
            <a:ext cx="9654139" cy="6934200"/>
          </a:xfrm>
          <a:prstGeom prst="rect">
            <a:avLst/>
          </a:prstGeom>
        </p:spPr>
      </p:pic>
    </p:spTree>
    <p:custDataLst>
      <p:tags r:id="rId1"/>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6127"/>
            <a:ext cx="9220200" cy="6954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1.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2.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5.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6.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7.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8.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283</Words>
  <Application>Microsoft Office PowerPoint</Application>
  <PresentationFormat>On-screen Show (4:3)</PresentationFormat>
  <Paragraphs>76</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Training</vt:lpstr>
      <vt:lpstr>IoT: The Dawn of Tech Revolution</vt:lpstr>
      <vt:lpstr>PowerPoint Presentation</vt:lpstr>
      <vt:lpstr>Today’s Overview </vt:lpstr>
      <vt:lpstr>PowerPoint Presentation</vt:lpstr>
      <vt:lpstr>IoT</vt:lpstr>
      <vt:lpstr>PowerPoint Presentation</vt:lpstr>
      <vt:lpstr>PowerPoint Presentation</vt:lpstr>
      <vt:lpstr>PowerPoint Presentation</vt:lpstr>
      <vt:lpstr>PowerPoint Presentation</vt:lpstr>
      <vt:lpstr>Devices</vt:lpstr>
      <vt:lpstr>Concerns</vt:lpstr>
      <vt:lpstr>PowerPoint Presentation</vt:lpstr>
      <vt:lpstr>Technology</vt:lpstr>
      <vt:lpstr>Platforms</vt:lpstr>
      <vt:lpstr>Getting Started</vt:lpstr>
      <vt:lpstr>Start Up Kits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2016-03-07T23:44:20Z</dcterms:created>
  <dcterms:modified xsi:type="dcterms:W3CDTF">2016-03-10T01:32:30Z</dcterms:modified>
</cp:coreProperties>
</file>