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Google Play store App installments prediction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946" y="4389120"/>
            <a:ext cx="8038174" cy="1069848"/>
          </a:xfrm>
        </p:spPr>
        <p:txBody>
          <a:bodyPr/>
          <a:lstStyle/>
          <a:p>
            <a:r>
              <a:rPr lang="en-US" dirty="0" smtClean="0"/>
              <a:t>Entertainment Domain ML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9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821"/>
            <a:ext cx="11128248" cy="3213218"/>
          </a:xfrm>
        </p:spPr>
        <p:txBody>
          <a:bodyPr/>
          <a:lstStyle/>
          <a:p>
            <a:r>
              <a:rPr lang="en-US" dirty="0" smtClean="0"/>
              <a:t>Scenario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87580"/>
            <a:ext cx="11128248" cy="3670419"/>
          </a:xfrm>
        </p:spPr>
        <p:txBody>
          <a:bodyPr/>
          <a:lstStyle/>
          <a:p>
            <a:r>
              <a:rPr lang="en-US" dirty="0" smtClean="0"/>
              <a:t>Scenario: Google play store is the hub to download all the apps on the device whether it is a laptop or mobile phone. When we download app from </a:t>
            </a:r>
            <a:r>
              <a:rPr lang="en-US" dirty="0" err="1" smtClean="0"/>
              <a:t>google</a:t>
            </a:r>
            <a:r>
              <a:rPr lang="en-US" dirty="0" smtClean="0"/>
              <a:t> play store, on screen page some sort of information's like reviews, ratings, type of app in </a:t>
            </a:r>
            <a:r>
              <a:rPr lang="en-US" dirty="0" err="1" smtClean="0"/>
              <a:t>playstore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characteristics are there.</a:t>
            </a:r>
          </a:p>
          <a:p>
            <a:r>
              <a:rPr lang="en-US" dirty="0" smtClean="0"/>
              <a:t>Objective: By using different ML algorithms, we have to predict total number of downloads of a particular app from </a:t>
            </a:r>
            <a:r>
              <a:rPr lang="en-US" dirty="0" err="1" smtClean="0"/>
              <a:t>google</a:t>
            </a:r>
            <a:r>
              <a:rPr lang="en-US" dirty="0" smtClean="0"/>
              <a:t> play store. We have to predict the total number of downloads based on different features.</a:t>
            </a:r>
          </a:p>
          <a:p>
            <a:r>
              <a:rPr lang="en-US" dirty="0" smtClean="0"/>
              <a:t>Dataset: 10841 rows, 13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1133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5854"/>
            <a:ext cx="12192000" cy="5952146"/>
          </a:xfrm>
        </p:spPr>
        <p:txBody>
          <a:bodyPr/>
          <a:lstStyle/>
          <a:p>
            <a:r>
              <a:rPr lang="en-US" dirty="0" smtClean="0"/>
              <a:t>App: Name of the app there in the </a:t>
            </a:r>
            <a:r>
              <a:rPr lang="en-US" dirty="0" err="1" smtClean="0"/>
              <a:t>google</a:t>
            </a:r>
            <a:r>
              <a:rPr lang="en-US" dirty="0" smtClean="0"/>
              <a:t> play store.</a:t>
            </a:r>
          </a:p>
          <a:p>
            <a:r>
              <a:rPr lang="en-US" dirty="0" smtClean="0"/>
              <a:t>Category: Name of category under which app falls.</a:t>
            </a:r>
          </a:p>
          <a:p>
            <a:r>
              <a:rPr lang="en-US" dirty="0" smtClean="0"/>
              <a:t>Ratings: total number of ratings on a particular app.</a:t>
            </a:r>
          </a:p>
          <a:p>
            <a:r>
              <a:rPr lang="en-US" dirty="0" smtClean="0"/>
              <a:t>Reviews: Total number of reviews on particular app.</a:t>
            </a:r>
          </a:p>
          <a:p>
            <a:r>
              <a:rPr lang="en-US" dirty="0" smtClean="0"/>
              <a:t>Size: Size of the memory particular app is occupying.</a:t>
            </a:r>
          </a:p>
          <a:p>
            <a:r>
              <a:rPr lang="en-US" dirty="0" smtClean="0"/>
              <a:t>Installments: Total number of installments on a particular app from Google play store.</a:t>
            </a:r>
          </a:p>
          <a:p>
            <a:r>
              <a:rPr lang="en-US" dirty="0" smtClean="0"/>
              <a:t>Type: Whether a particular app on </a:t>
            </a:r>
            <a:r>
              <a:rPr lang="en-US" dirty="0" err="1" smtClean="0"/>
              <a:t>google</a:t>
            </a:r>
            <a:r>
              <a:rPr lang="en-US" dirty="0" smtClean="0"/>
              <a:t> play is free or not.</a:t>
            </a:r>
          </a:p>
          <a:p>
            <a:r>
              <a:rPr lang="en-US" dirty="0" smtClean="0"/>
              <a:t>Price: If the app is paid then the price of that particular app.</a:t>
            </a:r>
          </a:p>
          <a:p>
            <a:r>
              <a:rPr lang="en-US" dirty="0" smtClean="0"/>
              <a:t>Content </a:t>
            </a:r>
            <a:r>
              <a:rPr lang="en-US" dirty="0" smtClean="0"/>
              <a:t>rating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Genres: The type of content the particular app is having.</a:t>
            </a:r>
          </a:p>
          <a:p>
            <a:r>
              <a:rPr lang="en-US" dirty="0" smtClean="0"/>
              <a:t>Last Updated: The date on which app is last updated.</a:t>
            </a:r>
          </a:p>
          <a:p>
            <a:r>
              <a:rPr lang="en-US" dirty="0" smtClean="0"/>
              <a:t>Current version: The current version of app at present.</a:t>
            </a:r>
          </a:p>
          <a:p>
            <a:r>
              <a:rPr lang="en-US" dirty="0" smtClean="0"/>
              <a:t>Android Version: Particular version of particular app on the android.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133</TotalTime>
  <Words>266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Google Play store App installments prediction</vt:lpstr>
      <vt:lpstr>Scenario and objective</vt:lpstr>
      <vt:lpstr>Data 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App installments prediction</dc:title>
  <dc:creator>Microsoft account</dc:creator>
  <cp:lastModifiedBy>Microsoft account</cp:lastModifiedBy>
  <cp:revision>9</cp:revision>
  <dcterms:created xsi:type="dcterms:W3CDTF">2022-10-31T11:42:53Z</dcterms:created>
  <dcterms:modified xsi:type="dcterms:W3CDTF">2022-11-07T12:50:48Z</dcterms:modified>
</cp:coreProperties>
</file>