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60" d="100"/>
          <a:sy n="60" d="100"/>
        </p:scale>
        <p:origin x="1027" y="5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2152</Words>
  <Application>Microsoft Office PowerPoint</Application>
  <PresentationFormat>Custom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Gaurab Kundu</cp:lastModifiedBy>
  <cp:revision>80</cp:revision>
  <dcterms:modified xsi:type="dcterms:W3CDTF">2022-09-21T14:17:14Z</dcterms:modified>
</cp:coreProperties>
</file>