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=""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=""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=""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15/12/2022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=""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15/12/2022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019800"/>
            <a:ext cx="9144000" cy="486105"/>
          </a:xfrm>
        </p:spPr>
        <p:txBody>
          <a:bodyPr/>
          <a:lstStyle/>
          <a:p>
            <a:r>
              <a:rPr lang="en-GB" sz="1200" b="1" dirty="0" smtClean="0"/>
              <a:t>GAURAV SAWANT</a:t>
            </a:r>
          </a:p>
          <a:p>
            <a:r>
              <a:rPr lang="en-GB" dirty="0" smtClean="0"/>
              <a:t>2022-11-29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6870075" y="11836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9391554" y="118360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5160498" y="2174662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9391554" y="2488861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9747731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6870075" y="24265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6870075" y="325559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5" y="1217006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7099364" y="4213756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481389" y="586542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7265217" y="5401668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99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Gaurav Sawant</cp:lastModifiedBy>
  <cp:revision>30</cp:revision>
  <cp:lastPrinted>2022-06-09T07:44:13Z</cp:lastPrinted>
  <dcterms:created xsi:type="dcterms:W3CDTF">2022-02-22T07:39:05Z</dcterms:created>
  <dcterms:modified xsi:type="dcterms:W3CDTF">2022-12-15T09:39:36Z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