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=""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=""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5842000"/>
            <a:ext cx="9203267" cy="663905"/>
          </a:xfrm>
        </p:spPr>
        <p:txBody>
          <a:bodyPr/>
          <a:lstStyle/>
          <a:p>
            <a:r>
              <a:rPr lang="en-GB" sz="1200" b="1" dirty="0"/>
              <a:t>GAURAV </a:t>
            </a:r>
            <a:r>
              <a:rPr lang="en-GB" sz="1200" b="1" dirty="0" smtClean="0"/>
              <a:t>SAWANT</a:t>
            </a:r>
            <a:endParaRPr lang="en-GB" sz="1200" b="1" dirty="0" smtClean="0"/>
          </a:p>
          <a:p>
            <a:r>
              <a:rPr lang="en-GB" dirty="0" smtClean="0"/>
              <a:t>2022-11-29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chemeClr val="bg1">
                    <a:lumMod val="10000"/>
                  </a:schemeClr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002060"/>
                </a:solidFill>
              </a:rPr>
              <a:t>Delays. Enhance </a:t>
            </a:r>
            <a:r>
              <a:rPr lang="en-GB" sz="1200" dirty="0"/>
              <a:t>the experience of business class, it seems customers want value for money.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4308769" y="1111215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=""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918879" y="2025506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212305" y="1110174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66" y="417754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111829" y="1110174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551428" y="2414251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152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Gaurav Sawant</cp:lastModifiedBy>
  <cp:revision>22</cp:revision>
  <cp:lastPrinted>2022-06-09T07:44:13Z</cp:lastPrinted>
  <dcterms:created xsi:type="dcterms:W3CDTF">2022-02-22T07:39:05Z</dcterms:created>
  <dcterms:modified xsi:type="dcterms:W3CDTF">2022-12-15T09:40:44Z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