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2" r:id="rId6"/>
    <p:sldId id="264" r:id="rId7"/>
    <p:sldId id="263" r:id="rId8"/>
    <p:sldId id="265" r:id="rId9"/>
    <p:sldId id="266" r:id="rId10"/>
    <p:sldId id="260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30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041-2EB5-E4C9-55CC-59E282CE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61890-BA9F-FB53-F62B-695228AB8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CD68-1B2E-4139-5503-549CD00B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BEC7-95CC-9015-0CAB-5BA8DE3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F3CD-283E-9483-3474-BFEDEA9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BA-7C7B-8BC6-2CDF-99CCAB2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5FC0C-F57A-7DDE-98DE-10C53F53A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4B5A5-A4E8-1C1A-D305-16FEEA5E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F02A-C46A-FD41-755C-9C2DE368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E45A-FD3A-ACD8-A8F5-418DF466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566CB-D323-30FB-1095-A3360A97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E9BED-6687-E100-7DBF-6A699E01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520A-1815-0B5D-B700-35732A84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003-F071-1F15-2C1C-612588A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E953-120B-E3D0-B476-5673B9F7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7BC-F648-639E-673C-8B3D6DF7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5949-6DAB-A3DC-9872-CC3F35FA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D6C4-C90C-3F83-C053-DA6535EE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F27A-B7EF-AE9B-3E13-F72F32D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45E7-FD99-A8EC-62A3-9877E9EF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387-458E-2826-8E3F-E18BF9F7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C629-A4B1-B689-0A82-F2A5A60E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D9A0-23DC-A2B0-7D61-8F75C3C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2256-3DFB-13EA-C925-94923649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D32D-27A9-C51F-FD3A-3E3E5E73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59D6-58D0-F644-753C-777B4A6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9F71-85E9-28A4-947D-2E68DADC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9D04D-8745-344D-AB2A-02DDD3BC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1C63-968A-AB9A-AD3A-0C3BCAE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F220-4A3F-0762-F704-93857B32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21E7-53BA-2307-B02E-6A64D411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77C5-C75A-2D6C-2307-F80F79F1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DD1-7AAF-3DAD-163F-DF4A46B1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D0AE3-57E1-FF97-3444-932C3AD6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CBDFA-7D25-40FC-FC49-6B52C320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AA35C-9C90-DF81-AF7B-FCA377ACA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ADD24-0178-3742-D046-E9F3F7FF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4050C-0570-080E-CF3C-48200436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23D52-512E-2A29-3F64-12C7687B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6FA3-8881-864C-E22D-E25F2FCA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AC169-D6C3-CB36-D026-CDFE85D3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74C1A-4AFF-208F-62C6-80C8E24C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4A39-7B50-C0E4-C4C5-5EC1B3C3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66B25-D750-2B68-2C6C-356346F4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F5D06-3D16-D008-FC8B-0336769A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1CBC-F9B7-55D2-C197-1869982E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8B66-D906-3C51-E2AD-47A2FD7A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E0C6-2B19-202F-06A4-334F1A7A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8673A-D88D-2118-E1F0-9FFD92982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83726-A9A3-EAC0-3E70-90A8F0B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F0A7-8701-EA8F-19C4-E3E300E4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BFE7-3EDA-DC82-C37F-39F0B4E3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06F2-4E4A-1D46-CE85-E8AFA1A8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9D8DB-350F-BB3E-D16E-45921247B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B695E-1258-4E0F-EC52-3248CE998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BC3D-F414-033F-0633-A743EA71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6BC6-9117-B459-31CF-4EA657E8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FFC91-A787-0F10-6A3A-295428AC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B11F2-3A0C-A405-C4A9-72C0AB8C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2351-EE68-9A09-863F-C2C059C6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1B44-7CE9-E5A3-5F97-F62B0A553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AAB8-2574-406B-9334-9B910260234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B9C9-32FA-C878-515A-EB12D20C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0A56-3784-DDFD-E57F-81AACE1A8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8F46-407A-4D9E-8936-CF9C8B08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8466-2F7C-1368-FBCF-15F74C1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: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E68A8E-9766-2692-1A07-C8CF17F35423}"/>
              </a:ext>
            </a:extLst>
          </p:cNvPr>
          <p:cNvSpPr/>
          <p:nvPr/>
        </p:nvSpPr>
        <p:spPr>
          <a:xfrm>
            <a:off x="4100302" y="1890332"/>
            <a:ext cx="6286090" cy="31786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4763A-9723-30E8-53C9-1823571BD640}"/>
              </a:ext>
            </a:extLst>
          </p:cNvPr>
          <p:cNvSpPr/>
          <p:nvPr/>
        </p:nvSpPr>
        <p:spPr>
          <a:xfrm>
            <a:off x="4711780" y="2384370"/>
            <a:ext cx="1839746" cy="2392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1766E-2F56-6442-2402-8D7A097BDCCC}"/>
              </a:ext>
            </a:extLst>
          </p:cNvPr>
          <p:cNvSpPr/>
          <p:nvPr/>
        </p:nvSpPr>
        <p:spPr>
          <a:xfrm>
            <a:off x="7786190" y="2345139"/>
            <a:ext cx="2361856" cy="13379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2B8C63-CE43-25F2-3ADF-1E42F30FF229}"/>
              </a:ext>
            </a:extLst>
          </p:cNvPr>
          <p:cNvSpPr/>
          <p:nvPr/>
        </p:nvSpPr>
        <p:spPr>
          <a:xfrm>
            <a:off x="779220" y="2173426"/>
            <a:ext cx="2285597" cy="2584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1490F4-9D20-F79E-09CF-422A308A0687}"/>
              </a:ext>
            </a:extLst>
          </p:cNvPr>
          <p:cNvSpPr/>
          <p:nvPr/>
        </p:nvSpPr>
        <p:spPr>
          <a:xfrm>
            <a:off x="1421210" y="3260092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publisher@60Hz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121AC1-7E54-662F-0380-01A1954BA315}"/>
              </a:ext>
            </a:extLst>
          </p:cNvPr>
          <p:cNvSpPr/>
          <p:nvPr/>
        </p:nvSpPr>
        <p:spPr>
          <a:xfrm>
            <a:off x="4989251" y="2720853"/>
            <a:ext cx="1242874" cy="6414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438E79-9D3E-D347-4EB4-63C4C540D07B}"/>
              </a:ext>
            </a:extLst>
          </p:cNvPr>
          <p:cNvSpPr/>
          <p:nvPr/>
        </p:nvSpPr>
        <p:spPr>
          <a:xfrm>
            <a:off x="4980373" y="3832793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</a:t>
            </a:r>
            <a:r>
              <a:rPr lang="de-DE" dirty="0"/>
              <a:t>-logger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736D0BD-13C1-000C-76BA-3AB94FCE178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664084" y="3041597"/>
            <a:ext cx="2325167" cy="5392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CAAA0E-3A77-1490-ECBE-90D64A801ED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664084" y="3580836"/>
            <a:ext cx="2316289" cy="572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3229E4-3B5D-B83C-5FA6-43480597417C}"/>
              </a:ext>
            </a:extLst>
          </p:cNvPr>
          <p:cNvSpPr/>
          <p:nvPr/>
        </p:nvSpPr>
        <p:spPr>
          <a:xfrm>
            <a:off x="7879992" y="2651286"/>
            <a:ext cx="2029513" cy="78062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Actuation</a:t>
            </a:r>
            <a:endParaRPr lang="de-DE" dirty="0"/>
          </a:p>
          <a:p>
            <a:pPr algn="ctr"/>
            <a:r>
              <a:rPr lang="de-DE" dirty="0"/>
              <a:t>(Emergency </a:t>
            </a:r>
            <a:r>
              <a:rPr lang="de-DE" dirty="0" err="1"/>
              <a:t>Stop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C14E99F-E0A6-52C2-C904-5C610691D82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232125" y="3041597"/>
            <a:ext cx="16478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F7E787-9C56-D15B-84DD-4480E7A6924C}"/>
              </a:ext>
            </a:extLst>
          </p:cNvPr>
          <p:cNvSpPr txBox="1"/>
          <p:nvPr/>
        </p:nvSpPr>
        <p:spPr>
          <a:xfrm>
            <a:off x="3021983" y="321220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83134-B876-2E8B-967B-1A4415D377B2}"/>
              </a:ext>
            </a:extLst>
          </p:cNvPr>
          <p:cNvSpPr txBox="1"/>
          <p:nvPr/>
        </p:nvSpPr>
        <p:spPr>
          <a:xfrm>
            <a:off x="3444374" y="5562995"/>
            <a:ext cx="252607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- Header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array</a:t>
            </a:r>
            <a:r>
              <a:rPr lang="de-DE" dirty="0"/>
              <a:t>[4086]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9EF2E-F3A0-28F0-80E7-0238EE7FCAA5}"/>
              </a:ext>
            </a:extLst>
          </p:cNvPr>
          <p:cNvSpPr txBox="1"/>
          <p:nvPr/>
        </p:nvSpPr>
        <p:spPr>
          <a:xfrm>
            <a:off x="6914677" y="260106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E277B-0EBE-DE67-3EE7-2B8B81418649}"/>
              </a:ext>
            </a:extLst>
          </p:cNvPr>
          <p:cNvSpPr txBox="1"/>
          <p:nvPr/>
        </p:nvSpPr>
        <p:spPr>
          <a:xfrm>
            <a:off x="6729602" y="5569545"/>
            <a:ext cx="148091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timestamp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D43EE-B3DF-D511-AD90-91530F50B8CB}"/>
              </a:ext>
            </a:extLst>
          </p:cNvPr>
          <p:cNvSpPr txBox="1"/>
          <p:nvPr/>
        </p:nvSpPr>
        <p:spPr>
          <a:xfrm>
            <a:off x="206208" y="5613710"/>
            <a:ext cx="287392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received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Message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delayed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96F005-62C0-08CD-1DE0-C5EC12C8E888}"/>
              </a:ext>
            </a:extLst>
          </p:cNvPr>
          <p:cNvSpPr txBox="1"/>
          <p:nvPr/>
        </p:nvSpPr>
        <p:spPr>
          <a:xfrm>
            <a:off x="9083844" y="4592635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621B85-301E-55F1-587C-35B06869EF37}"/>
              </a:ext>
            </a:extLst>
          </p:cNvPr>
          <p:cNvSpPr txBox="1"/>
          <p:nvPr/>
        </p:nvSpPr>
        <p:spPr>
          <a:xfrm>
            <a:off x="1689577" y="4323444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C3B011-8BF0-7EE9-95B5-0A1DC95262BA}"/>
              </a:ext>
            </a:extLst>
          </p:cNvPr>
          <p:cNvSpPr/>
          <p:nvPr/>
        </p:nvSpPr>
        <p:spPr>
          <a:xfrm>
            <a:off x="8969673" y="5934454"/>
            <a:ext cx="1153362" cy="321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ROS </a:t>
            </a:r>
            <a:r>
              <a:rPr lang="de-DE" b="1" i="1" dirty="0" err="1">
                <a:solidFill>
                  <a:schemeClr val="tx1"/>
                </a:solidFill>
              </a:rPr>
              <a:t>node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E5E3E-CC29-9393-C1D8-8285961DD566}"/>
              </a:ext>
            </a:extLst>
          </p:cNvPr>
          <p:cNvSpPr txBox="1"/>
          <p:nvPr/>
        </p:nvSpPr>
        <p:spPr>
          <a:xfrm>
            <a:off x="8651834" y="550949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Legend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B3CDC4-2278-1DC8-1F30-E5CA71789636}"/>
              </a:ext>
            </a:extLst>
          </p:cNvPr>
          <p:cNvSpPr/>
          <p:nvPr/>
        </p:nvSpPr>
        <p:spPr>
          <a:xfrm>
            <a:off x="8969672" y="6366829"/>
            <a:ext cx="1153362" cy="2530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process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BD96EE-BBFA-17FA-D94C-6FBC3668FECB}"/>
              </a:ext>
            </a:extLst>
          </p:cNvPr>
          <p:cNvSpPr/>
          <p:nvPr/>
        </p:nvSpPr>
        <p:spPr>
          <a:xfrm>
            <a:off x="10235338" y="6316888"/>
            <a:ext cx="1750454" cy="3519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FFC029-8C23-FE5A-94C4-EF1600B56F87}"/>
              </a:ext>
            </a:extLst>
          </p:cNvPr>
          <p:cNvSpPr/>
          <p:nvPr/>
        </p:nvSpPr>
        <p:spPr>
          <a:xfrm>
            <a:off x="10235339" y="5903592"/>
            <a:ext cx="1750453" cy="35197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real-time </a:t>
            </a:r>
            <a:r>
              <a:rPr lang="de-DE" dirty="0" err="1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5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8466-2F7C-1368-FBCF-15F74C1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Hands-on-session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4DB0-E983-106A-21EE-FD2B20D8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ROS 2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facilities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slides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, source code)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how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priority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subscription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real-time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executor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code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snippet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latency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measurement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slides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, source code,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Entire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camera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r>
              <a:rPr lang="de-DE" dirty="0" err="1">
                <a:solidFill>
                  <a:srgbClr val="008000"/>
                </a:solidFill>
              </a:rPr>
              <a:t>Camera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application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with</a:t>
            </a:r>
            <a:r>
              <a:rPr lang="de-DE" dirty="0">
                <a:solidFill>
                  <a:srgbClr val="008000"/>
                </a:solidFill>
              </a:rPr>
              <a:t> real-time </a:t>
            </a:r>
            <a:r>
              <a:rPr lang="de-DE" dirty="0" err="1">
                <a:solidFill>
                  <a:srgbClr val="008000"/>
                </a:solidFill>
              </a:rPr>
              <a:t>executor</a:t>
            </a:r>
            <a:r>
              <a:rPr lang="de-DE" dirty="0">
                <a:solidFill>
                  <a:srgbClr val="008000"/>
                </a:solidFill>
              </a:rPr>
              <a:t> (3 </a:t>
            </a:r>
            <a:r>
              <a:rPr lang="de-DE" dirty="0" err="1">
                <a:solidFill>
                  <a:srgbClr val="008000"/>
                </a:solidFill>
              </a:rPr>
              <a:t>subscriptions</a:t>
            </a:r>
            <a:r>
              <a:rPr lang="de-DE" dirty="0">
                <a:solidFill>
                  <a:srgbClr val="008000"/>
                </a:solidFill>
              </a:rPr>
              <a:t>)</a:t>
            </a:r>
          </a:p>
          <a:p>
            <a:r>
              <a:rPr lang="de-DE" dirty="0" err="1">
                <a:solidFill>
                  <a:srgbClr val="008000"/>
                </a:solidFill>
              </a:rPr>
              <a:t>Latency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measurment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Setup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mainline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executor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de-DE" dirty="0">
                <a:solidFill>
                  <a:srgbClr val="008000"/>
                </a:solidFill>
              </a:rPr>
              <a:t>Setup </a:t>
            </a:r>
            <a:r>
              <a:rPr lang="de-DE" dirty="0" err="1">
                <a:solidFill>
                  <a:srgbClr val="008000"/>
                </a:solidFill>
              </a:rPr>
              <a:t>with</a:t>
            </a:r>
            <a:r>
              <a:rPr lang="de-DE" dirty="0">
                <a:solidFill>
                  <a:srgbClr val="008000"/>
                </a:solidFill>
              </a:rPr>
              <a:t> real-time </a:t>
            </a:r>
            <a:r>
              <a:rPr lang="de-DE" dirty="0" err="1">
                <a:solidFill>
                  <a:srgbClr val="008000"/>
                </a:solidFill>
              </a:rPr>
              <a:t>executor</a:t>
            </a:r>
            <a:endParaRPr lang="de-DE" dirty="0">
              <a:solidFill>
                <a:srgbClr val="008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AD96F-27D9-C9B6-B7F2-36F38B704CD9}"/>
              </a:ext>
            </a:extLst>
          </p:cNvPr>
          <p:cNvSpPr txBox="1"/>
          <p:nvPr/>
        </p:nvSpPr>
        <p:spPr>
          <a:xfrm>
            <a:off x="9818639" y="41959"/>
            <a:ext cx="2284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Color code</a:t>
            </a:r>
          </a:p>
          <a:p>
            <a:pPr algn="r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us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de-DE" dirty="0" err="1">
                <a:solidFill>
                  <a:srgbClr val="008000"/>
                </a:solidFill>
              </a:rPr>
              <a:t>Excercise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for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attendies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8466-2F7C-1368-FBCF-15F74C1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Hands-on-session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4DB0-E983-106A-21EE-FD2B20D8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Code-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groups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Code-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thread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real-time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priority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Code-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threads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executors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rgbClr val="008000"/>
                </a:solidFill>
              </a:rPr>
              <a:t>Camera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demo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with</a:t>
            </a:r>
            <a:r>
              <a:rPr lang="de-DE" dirty="0">
                <a:solidFill>
                  <a:srgbClr val="008000"/>
                </a:solidFill>
              </a:rPr>
              <a:t> ROS2 </a:t>
            </a:r>
            <a:r>
              <a:rPr lang="de-DE" dirty="0" err="1">
                <a:solidFill>
                  <a:srgbClr val="008000"/>
                </a:solidFill>
              </a:rPr>
              <a:t>Executor</a:t>
            </a:r>
            <a:r>
              <a:rPr lang="de-DE" dirty="0">
                <a:solidFill>
                  <a:srgbClr val="008000"/>
                </a:solidFill>
              </a:rPr>
              <a:t> and </a:t>
            </a:r>
            <a:r>
              <a:rPr lang="de-DE" dirty="0" err="1">
                <a:solidFill>
                  <a:srgbClr val="008000"/>
                </a:solidFill>
              </a:rPr>
              <a:t>above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stuff</a:t>
            </a:r>
            <a:r>
              <a:rPr lang="de-DE" dirty="0">
                <a:solidFill>
                  <a:srgbClr val="008000"/>
                </a:solidFill>
              </a:rPr>
              <a:t> (3 </a:t>
            </a:r>
            <a:r>
              <a:rPr lang="de-DE" dirty="0" err="1">
                <a:solidFill>
                  <a:srgbClr val="008000"/>
                </a:solidFill>
              </a:rPr>
              <a:t>subscriptions</a:t>
            </a:r>
            <a:r>
              <a:rPr lang="de-DE" dirty="0">
                <a:solidFill>
                  <a:srgbClr val="008000"/>
                </a:solidFill>
              </a:rPr>
              <a:t>)</a:t>
            </a:r>
          </a:p>
          <a:p>
            <a:r>
              <a:rPr lang="de-DE" dirty="0" err="1">
                <a:solidFill>
                  <a:srgbClr val="008000"/>
                </a:solidFill>
              </a:rPr>
              <a:t>Comparison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latency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measurment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Setup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mainline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executor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previous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hands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-on)</a:t>
            </a:r>
          </a:p>
          <a:p>
            <a:pPr lvl="1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Setup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real-time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executor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previous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hands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-on)</a:t>
            </a:r>
          </a:p>
          <a:p>
            <a:pPr lvl="1"/>
            <a:r>
              <a:rPr lang="de-DE" dirty="0">
                <a:solidFill>
                  <a:srgbClr val="008000"/>
                </a:solidFill>
              </a:rPr>
              <a:t>Setup </a:t>
            </a:r>
            <a:r>
              <a:rPr lang="de-DE" dirty="0" err="1">
                <a:solidFill>
                  <a:srgbClr val="008000"/>
                </a:solidFill>
              </a:rPr>
              <a:t>with</a:t>
            </a:r>
            <a:r>
              <a:rPr lang="de-DE" dirty="0">
                <a:solidFill>
                  <a:srgbClr val="008000"/>
                </a:solidFill>
              </a:rPr>
              <a:t> real-time </a:t>
            </a:r>
            <a:r>
              <a:rPr lang="de-DE" dirty="0" err="1">
                <a:solidFill>
                  <a:srgbClr val="008000"/>
                </a:solidFill>
              </a:rPr>
              <a:t>setup</a:t>
            </a:r>
            <a:r>
              <a:rPr lang="de-DE" dirty="0">
                <a:solidFill>
                  <a:srgbClr val="008000"/>
                </a:solidFill>
              </a:rPr>
              <a:t> and </a:t>
            </a:r>
            <a:r>
              <a:rPr lang="de-DE" dirty="0" err="1">
                <a:solidFill>
                  <a:srgbClr val="008000"/>
                </a:solidFill>
              </a:rPr>
              <a:t>mainline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executor</a:t>
            </a:r>
            <a:endParaRPr lang="de-DE" dirty="0">
              <a:solidFill>
                <a:srgbClr val="008000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26CD1-30AE-6A44-B221-FFB1DD611810}"/>
              </a:ext>
            </a:extLst>
          </p:cNvPr>
          <p:cNvSpPr txBox="1"/>
          <p:nvPr/>
        </p:nvSpPr>
        <p:spPr>
          <a:xfrm>
            <a:off x="9818639" y="41959"/>
            <a:ext cx="2284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Color code</a:t>
            </a:r>
          </a:p>
          <a:p>
            <a:pPr algn="r"/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Prepared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us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de-DE" dirty="0" err="1">
                <a:solidFill>
                  <a:srgbClr val="008000"/>
                </a:solidFill>
              </a:rPr>
              <a:t>Excercise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for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attendies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4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8466-2F7C-1368-FBCF-15F74C1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4DB0-E983-106A-21EE-FD2B20D8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8466-2F7C-1368-FBCF-15F74C16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material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4DB0-E983-106A-21EE-FD2B20D8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Splitup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</a:t>
            </a:r>
            <a:r>
              <a:rPr lang="de-DE" dirty="0" err="1"/>
              <a:t>processes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Do same </a:t>
            </a:r>
            <a:r>
              <a:rPr lang="de-DE" dirty="0" err="1"/>
              <a:t>measurment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Processing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callbacks</a:t>
            </a:r>
            <a:r>
              <a:rPr lang="de-DE" dirty="0"/>
              <a:t> (</a:t>
            </a:r>
            <a:r>
              <a:rPr lang="de-DE" dirty="0" err="1"/>
              <a:t>executor.add_node</a:t>
            </a:r>
            <a:r>
              <a:rPr lang="de-DE" dirty="0"/>
              <a:t>(x))</a:t>
            </a:r>
          </a:p>
          <a:p>
            <a:pPr lvl="1"/>
            <a:endParaRPr lang="de-DE" dirty="0"/>
          </a:p>
          <a:p>
            <a:r>
              <a:rPr lang="de-DE" dirty="0" err="1"/>
              <a:t>EventsExecutor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B200DE-BAA7-0969-37EE-B830F329979C}"/>
              </a:ext>
            </a:extLst>
          </p:cNvPr>
          <p:cNvSpPr/>
          <p:nvPr/>
        </p:nvSpPr>
        <p:spPr>
          <a:xfrm>
            <a:off x="6941906" y="1305320"/>
            <a:ext cx="3235764" cy="2720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E132C0-731F-592D-174F-9C18DCE14B08}"/>
              </a:ext>
            </a:extLst>
          </p:cNvPr>
          <p:cNvSpPr/>
          <p:nvPr/>
        </p:nvSpPr>
        <p:spPr>
          <a:xfrm>
            <a:off x="4082490" y="1441174"/>
            <a:ext cx="2285597" cy="2584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A55FB4-6DA2-DA60-C612-6A8C5E086318}"/>
              </a:ext>
            </a:extLst>
          </p:cNvPr>
          <p:cNvSpPr/>
          <p:nvPr/>
        </p:nvSpPr>
        <p:spPr>
          <a:xfrm>
            <a:off x="805070" y="1441174"/>
            <a:ext cx="2285597" cy="2584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AA706-A350-858F-0FAC-34949DE63A07}"/>
              </a:ext>
            </a:extLst>
          </p:cNvPr>
          <p:cNvSpPr/>
          <p:nvPr/>
        </p:nvSpPr>
        <p:spPr>
          <a:xfrm>
            <a:off x="1447060" y="2527840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publisher@30Hz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C826-829F-3304-A041-B14E8F25E329}"/>
              </a:ext>
            </a:extLst>
          </p:cNvPr>
          <p:cNvSpPr txBox="1"/>
          <p:nvPr/>
        </p:nvSpPr>
        <p:spPr>
          <a:xfrm>
            <a:off x="4483223" y="532660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Demo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0BF949-93BE-9384-B0C1-D54D2DB17A52}"/>
              </a:ext>
            </a:extLst>
          </p:cNvPr>
          <p:cNvSpPr/>
          <p:nvPr/>
        </p:nvSpPr>
        <p:spPr>
          <a:xfrm>
            <a:off x="4492101" y="1886352"/>
            <a:ext cx="1242874" cy="6414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67E71F-C86D-5670-0F1D-4FAA867450CA}"/>
              </a:ext>
            </a:extLst>
          </p:cNvPr>
          <p:cNvSpPr/>
          <p:nvPr/>
        </p:nvSpPr>
        <p:spPr>
          <a:xfrm>
            <a:off x="4483223" y="2998292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</a:t>
            </a:r>
            <a:r>
              <a:rPr lang="de-DE" dirty="0"/>
              <a:t>-logger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A84333-2698-2824-4C00-2915BA2994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89934" y="2207096"/>
            <a:ext cx="1802167" cy="641488"/>
          </a:xfrm>
          <a:prstGeom prst="bentConnector3">
            <a:avLst>
              <a:gd name="adj1" fmla="val 70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67FE64-3A27-457F-E337-451CC6C9F9C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89934" y="2848584"/>
            <a:ext cx="1793289" cy="470452"/>
          </a:xfrm>
          <a:prstGeom prst="bentConnector3">
            <a:avLst>
              <a:gd name="adj1" fmla="val 69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39A866-B0AD-1B52-C555-FAC6786D584B}"/>
              </a:ext>
            </a:extLst>
          </p:cNvPr>
          <p:cNvSpPr/>
          <p:nvPr/>
        </p:nvSpPr>
        <p:spPr>
          <a:xfrm>
            <a:off x="7382842" y="1816785"/>
            <a:ext cx="2029513" cy="78062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Actuation</a:t>
            </a:r>
            <a:endParaRPr lang="de-DE" dirty="0"/>
          </a:p>
          <a:p>
            <a:pPr algn="ctr"/>
            <a:r>
              <a:rPr lang="de-DE" dirty="0"/>
              <a:t>(Emergency </a:t>
            </a:r>
            <a:r>
              <a:rPr lang="de-DE" err="1"/>
              <a:t>Stop</a:t>
            </a:r>
            <a:r>
              <a:rPr lang="de-DE"/>
              <a:t>)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80C4C-7AFA-8F72-9B5F-660F503C151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734975" y="2207096"/>
            <a:ext cx="16478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09EF88-EBED-FBC7-832A-AAD5780B59EE}"/>
              </a:ext>
            </a:extLst>
          </p:cNvPr>
          <p:cNvSpPr txBox="1"/>
          <p:nvPr/>
        </p:nvSpPr>
        <p:spPr>
          <a:xfrm>
            <a:off x="3127278" y="247010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517FC-6CAF-BAE4-3C6E-C00EE6CAD146}"/>
              </a:ext>
            </a:extLst>
          </p:cNvPr>
          <p:cNvSpPr txBox="1"/>
          <p:nvPr/>
        </p:nvSpPr>
        <p:spPr>
          <a:xfrm>
            <a:off x="1060502" y="4412974"/>
            <a:ext cx="252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- Header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array</a:t>
            </a:r>
            <a:r>
              <a:rPr lang="de-DE" dirty="0"/>
              <a:t>[4086]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4E05F-3917-98B4-4FF2-F0A0F4F055CE}"/>
              </a:ext>
            </a:extLst>
          </p:cNvPr>
          <p:cNvSpPr txBox="1"/>
          <p:nvPr/>
        </p:nvSpPr>
        <p:spPr>
          <a:xfrm>
            <a:off x="6292917" y="184231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A3EDD-789E-B6D8-4139-8942F7AD685A}"/>
              </a:ext>
            </a:extLst>
          </p:cNvPr>
          <p:cNvSpPr txBox="1"/>
          <p:nvPr/>
        </p:nvSpPr>
        <p:spPr>
          <a:xfrm>
            <a:off x="1062439" y="5541504"/>
            <a:ext cx="1480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timestamp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C77FC-0ECA-C63F-C82C-0643CCECD315}"/>
              </a:ext>
            </a:extLst>
          </p:cNvPr>
          <p:cNvSpPr txBox="1"/>
          <p:nvPr/>
        </p:nvSpPr>
        <p:spPr>
          <a:xfrm>
            <a:off x="5726097" y="4760843"/>
            <a:ext cx="287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received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Message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delayed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FED14-0256-3DA6-1BC8-77204E6E726A}"/>
              </a:ext>
            </a:extLst>
          </p:cNvPr>
          <p:cNvSpPr txBox="1"/>
          <p:nvPr/>
        </p:nvSpPr>
        <p:spPr>
          <a:xfrm>
            <a:off x="9012956" y="3611745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AD47A-1809-41B5-D730-EBD7E019BF9A}"/>
              </a:ext>
            </a:extLst>
          </p:cNvPr>
          <p:cNvSpPr txBox="1"/>
          <p:nvPr/>
        </p:nvSpPr>
        <p:spPr>
          <a:xfrm>
            <a:off x="1715427" y="3591192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3652E-1E76-44CD-2C99-96CB7464408E}"/>
              </a:ext>
            </a:extLst>
          </p:cNvPr>
          <p:cNvSpPr txBox="1"/>
          <p:nvPr/>
        </p:nvSpPr>
        <p:spPr>
          <a:xfrm>
            <a:off x="4731281" y="3631722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0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A55FB4-6DA2-DA60-C612-6A8C5E086318}"/>
              </a:ext>
            </a:extLst>
          </p:cNvPr>
          <p:cNvSpPr/>
          <p:nvPr/>
        </p:nvSpPr>
        <p:spPr>
          <a:xfrm>
            <a:off x="805070" y="1441174"/>
            <a:ext cx="9362660" cy="2584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AA706-A350-858F-0FAC-34949DE63A07}"/>
              </a:ext>
            </a:extLst>
          </p:cNvPr>
          <p:cNvSpPr/>
          <p:nvPr/>
        </p:nvSpPr>
        <p:spPr>
          <a:xfrm>
            <a:off x="1447060" y="2527840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publisher@30Hz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C826-829F-3304-A041-B14E8F25E329}"/>
              </a:ext>
            </a:extLst>
          </p:cNvPr>
          <p:cNvSpPr txBox="1"/>
          <p:nvPr/>
        </p:nvSpPr>
        <p:spPr>
          <a:xfrm>
            <a:off x="4483223" y="532660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Demo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0BF949-93BE-9384-B0C1-D54D2DB17A52}"/>
              </a:ext>
            </a:extLst>
          </p:cNvPr>
          <p:cNvSpPr/>
          <p:nvPr/>
        </p:nvSpPr>
        <p:spPr>
          <a:xfrm>
            <a:off x="4492101" y="1886352"/>
            <a:ext cx="1242874" cy="6414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67E71F-C86D-5670-0F1D-4FAA867450CA}"/>
              </a:ext>
            </a:extLst>
          </p:cNvPr>
          <p:cNvSpPr/>
          <p:nvPr/>
        </p:nvSpPr>
        <p:spPr>
          <a:xfrm>
            <a:off x="4483223" y="2998292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</a:t>
            </a:r>
            <a:r>
              <a:rPr lang="de-DE" dirty="0"/>
              <a:t>-logger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A84333-2698-2824-4C00-2915BA2994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89934" y="2207096"/>
            <a:ext cx="1802167" cy="64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67FE64-3A27-457F-E337-451CC6C9F9C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89934" y="2848584"/>
            <a:ext cx="1793289" cy="47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39A866-B0AD-1B52-C555-FAC6786D584B}"/>
              </a:ext>
            </a:extLst>
          </p:cNvPr>
          <p:cNvSpPr/>
          <p:nvPr/>
        </p:nvSpPr>
        <p:spPr>
          <a:xfrm>
            <a:off x="7382842" y="1816785"/>
            <a:ext cx="2029513" cy="78062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Actuation</a:t>
            </a:r>
            <a:endParaRPr lang="de-DE" dirty="0"/>
          </a:p>
          <a:p>
            <a:pPr algn="ctr"/>
            <a:r>
              <a:rPr lang="de-DE" dirty="0"/>
              <a:t>(Emergency </a:t>
            </a:r>
            <a:r>
              <a:rPr lang="de-DE" err="1"/>
              <a:t>Stop</a:t>
            </a:r>
            <a:r>
              <a:rPr lang="de-DE"/>
              <a:t>)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80C4C-7AFA-8F72-9B5F-660F503C151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734975" y="2207096"/>
            <a:ext cx="16478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336A6-D406-1AC3-BFF2-7693F3ADC646}"/>
              </a:ext>
            </a:extLst>
          </p:cNvPr>
          <p:cNvSpPr txBox="1"/>
          <p:nvPr/>
        </p:nvSpPr>
        <p:spPr>
          <a:xfrm>
            <a:off x="8894555" y="4310289"/>
            <a:ext cx="204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data-latency</a:t>
            </a:r>
            <a:endParaRPr lang="de-DE" dirty="0"/>
          </a:p>
          <a:p>
            <a:r>
              <a:rPr lang="de-DE" dirty="0"/>
              <a:t>Lower rate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09EF88-EBED-FBC7-832A-AAD5780B59EE}"/>
              </a:ext>
            </a:extLst>
          </p:cNvPr>
          <p:cNvSpPr txBox="1"/>
          <p:nvPr/>
        </p:nvSpPr>
        <p:spPr>
          <a:xfrm>
            <a:off x="2689934" y="2454958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517FC-6CAF-BAE4-3C6E-C00EE6CAD146}"/>
              </a:ext>
            </a:extLst>
          </p:cNvPr>
          <p:cNvSpPr txBox="1"/>
          <p:nvPr/>
        </p:nvSpPr>
        <p:spPr>
          <a:xfrm>
            <a:off x="1060502" y="4412974"/>
            <a:ext cx="252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- Header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array</a:t>
            </a:r>
            <a:r>
              <a:rPr lang="de-DE" dirty="0"/>
              <a:t>[4086]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4E05F-3917-98B4-4FF2-F0A0F4F055CE}"/>
              </a:ext>
            </a:extLst>
          </p:cNvPr>
          <p:cNvSpPr txBox="1"/>
          <p:nvPr/>
        </p:nvSpPr>
        <p:spPr>
          <a:xfrm>
            <a:off x="6096000" y="18134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A3EDD-789E-B6D8-4139-8942F7AD685A}"/>
              </a:ext>
            </a:extLst>
          </p:cNvPr>
          <p:cNvSpPr txBox="1"/>
          <p:nvPr/>
        </p:nvSpPr>
        <p:spPr>
          <a:xfrm>
            <a:off x="1062439" y="5541504"/>
            <a:ext cx="1480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timestamp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C77FC-0ECA-C63F-C82C-0643CCECD315}"/>
              </a:ext>
            </a:extLst>
          </p:cNvPr>
          <p:cNvSpPr txBox="1"/>
          <p:nvPr/>
        </p:nvSpPr>
        <p:spPr>
          <a:xfrm>
            <a:off x="5726097" y="4760843"/>
            <a:ext cx="287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received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Message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delayed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FED14-0256-3DA6-1BC8-77204E6E726A}"/>
              </a:ext>
            </a:extLst>
          </p:cNvPr>
          <p:cNvSpPr txBox="1"/>
          <p:nvPr/>
        </p:nvSpPr>
        <p:spPr>
          <a:xfrm>
            <a:off x="9012956" y="3611745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1BEBC3-60B3-84A7-F5BF-564D982E6AC6}"/>
              </a:ext>
            </a:extLst>
          </p:cNvPr>
          <p:cNvSpPr/>
          <p:nvPr/>
        </p:nvSpPr>
        <p:spPr>
          <a:xfrm>
            <a:off x="7072472" y="1483562"/>
            <a:ext cx="2610576" cy="15147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C19016-E861-C20E-FBCF-DAB6D602E145}"/>
              </a:ext>
            </a:extLst>
          </p:cNvPr>
          <p:cNvSpPr/>
          <p:nvPr/>
        </p:nvSpPr>
        <p:spPr>
          <a:xfrm>
            <a:off x="3999673" y="2900723"/>
            <a:ext cx="1931176" cy="1252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719E1C-E354-EA14-F747-D5DD77A84D64}"/>
              </a:ext>
            </a:extLst>
          </p:cNvPr>
          <p:cNvSpPr/>
          <p:nvPr/>
        </p:nvSpPr>
        <p:spPr>
          <a:xfrm>
            <a:off x="4066487" y="1580613"/>
            <a:ext cx="1931176" cy="1252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A55FB4-6DA2-DA60-C612-6A8C5E086318}"/>
              </a:ext>
            </a:extLst>
          </p:cNvPr>
          <p:cNvSpPr/>
          <p:nvPr/>
        </p:nvSpPr>
        <p:spPr>
          <a:xfrm>
            <a:off x="1060502" y="2286000"/>
            <a:ext cx="1931176" cy="12529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AA706-A350-858F-0FAC-34949DE63A07}"/>
              </a:ext>
            </a:extLst>
          </p:cNvPr>
          <p:cNvSpPr/>
          <p:nvPr/>
        </p:nvSpPr>
        <p:spPr>
          <a:xfrm>
            <a:off x="1447060" y="2527840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publisher@30Hz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C826-829F-3304-A041-B14E8F25E329}"/>
              </a:ext>
            </a:extLst>
          </p:cNvPr>
          <p:cNvSpPr txBox="1"/>
          <p:nvPr/>
        </p:nvSpPr>
        <p:spPr>
          <a:xfrm>
            <a:off x="4483223" y="532660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Demo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0BF949-93BE-9384-B0C1-D54D2DB17A52}"/>
              </a:ext>
            </a:extLst>
          </p:cNvPr>
          <p:cNvSpPr/>
          <p:nvPr/>
        </p:nvSpPr>
        <p:spPr>
          <a:xfrm>
            <a:off x="4492101" y="1886352"/>
            <a:ext cx="1242874" cy="6414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67E71F-C86D-5670-0F1D-4FAA867450CA}"/>
              </a:ext>
            </a:extLst>
          </p:cNvPr>
          <p:cNvSpPr/>
          <p:nvPr/>
        </p:nvSpPr>
        <p:spPr>
          <a:xfrm>
            <a:off x="4343824" y="3143810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</a:t>
            </a:r>
            <a:r>
              <a:rPr lang="de-DE" dirty="0"/>
              <a:t>-logger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A84333-2698-2824-4C00-2915BA2994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89934" y="2207096"/>
            <a:ext cx="1802167" cy="64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67FE64-3A27-457F-E337-451CC6C9F9C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89934" y="2848584"/>
            <a:ext cx="1653890" cy="615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39A866-B0AD-1B52-C555-FAC6786D584B}"/>
              </a:ext>
            </a:extLst>
          </p:cNvPr>
          <p:cNvSpPr/>
          <p:nvPr/>
        </p:nvSpPr>
        <p:spPr>
          <a:xfrm>
            <a:off x="7382842" y="1816785"/>
            <a:ext cx="2029513" cy="78062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Actuation</a:t>
            </a:r>
            <a:endParaRPr lang="de-DE" dirty="0"/>
          </a:p>
          <a:p>
            <a:pPr algn="ctr"/>
            <a:r>
              <a:rPr lang="de-DE" dirty="0"/>
              <a:t>(Emergency </a:t>
            </a:r>
            <a:r>
              <a:rPr lang="de-DE" err="1"/>
              <a:t>Stop</a:t>
            </a:r>
            <a:r>
              <a:rPr lang="de-DE"/>
              <a:t>)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80C4C-7AFA-8F72-9B5F-660F503C151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734975" y="2207096"/>
            <a:ext cx="16478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336A6-D406-1AC3-BFF2-7693F3ADC646}"/>
              </a:ext>
            </a:extLst>
          </p:cNvPr>
          <p:cNvSpPr txBox="1"/>
          <p:nvPr/>
        </p:nvSpPr>
        <p:spPr>
          <a:xfrm>
            <a:off x="8894555" y="4310289"/>
            <a:ext cx="204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data-latency</a:t>
            </a:r>
            <a:endParaRPr lang="de-DE" dirty="0"/>
          </a:p>
          <a:p>
            <a:r>
              <a:rPr lang="de-DE" dirty="0"/>
              <a:t>Lower rate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09EF88-EBED-FBC7-832A-AAD5780B59EE}"/>
              </a:ext>
            </a:extLst>
          </p:cNvPr>
          <p:cNvSpPr txBox="1"/>
          <p:nvPr/>
        </p:nvSpPr>
        <p:spPr>
          <a:xfrm>
            <a:off x="2689934" y="2454958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517FC-6CAF-BAE4-3C6E-C00EE6CAD146}"/>
              </a:ext>
            </a:extLst>
          </p:cNvPr>
          <p:cNvSpPr txBox="1"/>
          <p:nvPr/>
        </p:nvSpPr>
        <p:spPr>
          <a:xfrm>
            <a:off x="1060502" y="4412974"/>
            <a:ext cx="252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- Header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array</a:t>
            </a:r>
            <a:r>
              <a:rPr lang="de-DE" dirty="0"/>
              <a:t>[4086]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4E05F-3917-98B4-4FF2-F0A0F4F055CE}"/>
              </a:ext>
            </a:extLst>
          </p:cNvPr>
          <p:cNvSpPr txBox="1"/>
          <p:nvPr/>
        </p:nvSpPr>
        <p:spPr>
          <a:xfrm>
            <a:off x="6096000" y="18134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A3EDD-789E-B6D8-4139-8942F7AD685A}"/>
              </a:ext>
            </a:extLst>
          </p:cNvPr>
          <p:cNvSpPr txBox="1"/>
          <p:nvPr/>
        </p:nvSpPr>
        <p:spPr>
          <a:xfrm>
            <a:off x="1062439" y="5541504"/>
            <a:ext cx="1480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timestamp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C77FC-0ECA-C63F-C82C-0643CCECD315}"/>
              </a:ext>
            </a:extLst>
          </p:cNvPr>
          <p:cNvSpPr txBox="1"/>
          <p:nvPr/>
        </p:nvSpPr>
        <p:spPr>
          <a:xfrm>
            <a:off x="5726097" y="4760843"/>
            <a:ext cx="287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received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Message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delayed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FED14-0256-3DA6-1BC8-77204E6E726A}"/>
              </a:ext>
            </a:extLst>
          </p:cNvPr>
          <p:cNvSpPr txBox="1"/>
          <p:nvPr/>
        </p:nvSpPr>
        <p:spPr>
          <a:xfrm>
            <a:off x="1973914" y="3181780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FB26-0F20-C6E5-AACD-C1ED357565F5}"/>
              </a:ext>
            </a:extLst>
          </p:cNvPr>
          <p:cNvSpPr txBox="1"/>
          <p:nvPr/>
        </p:nvSpPr>
        <p:spPr>
          <a:xfrm>
            <a:off x="4847262" y="247174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B48E36-1FB1-AF0A-E83C-4E225BC8CDB6}"/>
              </a:ext>
            </a:extLst>
          </p:cNvPr>
          <p:cNvSpPr txBox="1"/>
          <p:nvPr/>
        </p:nvSpPr>
        <p:spPr>
          <a:xfrm>
            <a:off x="4844612" y="3785298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DF3FB-5B22-14AD-04C9-1313EAE275BC}"/>
              </a:ext>
            </a:extLst>
          </p:cNvPr>
          <p:cNvSpPr txBox="1"/>
          <p:nvPr/>
        </p:nvSpPr>
        <p:spPr>
          <a:xfrm>
            <a:off x="8562628" y="2613184"/>
            <a:ext cx="10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Process</a:t>
            </a:r>
            <a:r>
              <a:rPr lang="de-DE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4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A55FB4-6DA2-DA60-C612-6A8C5E086318}"/>
              </a:ext>
            </a:extLst>
          </p:cNvPr>
          <p:cNvSpPr/>
          <p:nvPr/>
        </p:nvSpPr>
        <p:spPr>
          <a:xfrm>
            <a:off x="805070" y="1441174"/>
            <a:ext cx="9362660" cy="25841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AA706-A350-858F-0FAC-34949DE63A07}"/>
              </a:ext>
            </a:extLst>
          </p:cNvPr>
          <p:cNvSpPr/>
          <p:nvPr/>
        </p:nvSpPr>
        <p:spPr>
          <a:xfrm>
            <a:off x="1447060" y="2527840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publisher@30Hz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C826-829F-3304-A041-B14E8F25E329}"/>
              </a:ext>
            </a:extLst>
          </p:cNvPr>
          <p:cNvSpPr txBox="1"/>
          <p:nvPr/>
        </p:nvSpPr>
        <p:spPr>
          <a:xfrm>
            <a:off x="4483223" y="532660"/>
            <a:ext cx="2149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Demo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0BF949-93BE-9384-B0C1-D54D2DB17A52}"/>
              </a:ext>
            </a:extLst>
          </p:cNvPr>
          <p:cNvSpPr/>
          <p:nvPr/>
        </p:nvSpPr>
        <p:spPr>
          <a:xfrm>
            <a:off x="4492101" y="1886352"/>
            <a:ext cx="1242874" cy="64148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67E71F-C86D-5670-0F1D-4FAA867450CA}"/>
              </a:ext>
            </a:extLst>
          </p:cNvPr>
          <p:cNvSpPr/>
          <p:nvPr/>
        </p:nvSpPr>
        <p:spPr>
          <a:xfrm>
            <a:off x="4483223" y="2998292"/>
            <a:ext cx="1242874" cy="641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</a:t>
            </a:r>
            <a:r>
              <a:rPr lang="de-DE" dirty="0"/>
              <a:t>-logger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AA84333-2698-2824-4C00-2915BA29940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89934" y="2207096"/>
            <a:ext cx="1802167" cy="6414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67FE64-3A27-457F-E337-451CC6C9F9C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89934" y="2848584"/>
            <a:ext cx="1793289" cy="47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39A866-B0AD-1B52-C555-FAC6786D584B}"/>
              </a:ext>
            </a:extLst>
          </p:cNvPr>
          <p:cNvSpPr/>
          <p:nvPr/>
        </p:nvSpPr>
        <p:spPr>
          <a:xfrm>
            <a:off x="7382842" y="1816785"/>
            <a:ext cx="2029513" cy="78062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Actuation</a:t>
            </a:r>
            <a:endParaRPr lang="de-DE" dirty="0"/>
          </a:p>
          <a:p>
            <a:pPr algn="ctr"/>
            <a:r>
              <a:rPr lang="de-DE" dirty="0"/>
              <a:t>(Emergency </a:t>
            </a:r>
            <a:r>
              <a:rPr lang="de-DE" err="1"/>
              <a:t>Stop</a:t>
            </a:r>
            <a:r>
              <a:rPr lang="de-DE"/>
              <a:t>)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80C4C-7AFA-8F72-9B5F-660F503C151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734975" y="2207096"/>
            <a:ext cx="16478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336A6-D406-1AC3-BFF2-7693F3ADC646}"/>
              </a:ext>
            </a:extLst>
          </p:cNvPr>
          <p:cNvSpPr txBox="1"/>
          <p:nvPr/>
        </p:nvSpPr>
        <p:spPr>
          <a:xfrm>
            <a:off x="8894555" y="4310289"/>
            <a:ext cx="2042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  <a:p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data-latency</a:t>
            </a:r>
            <a:endParaRPr lang="de-DE" dirty="0"/>
          </a:p>
          <a:p>
            <a:r>
              <a:rPr lang="de-DE" dirty="0"/>
              <a:t>Lower rate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09EF88-EBED-FBC7-832A-AAD5780B59EE}"/>
              </a:ext>
            </a:extLst>
          </p:cNvPr>
          <p:cNvSpPr txBox="1"/>
          <p:nvPr/>
        </p:nvSpPr>
        <p:spPr>
          <a:xfrm>
            <a:off x="2689934" y="2454958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A517FC-6CAF-BAE4-3C6E-C00EE6CAD146}"/>
              </a:ext>
            </a:extLst>
          </p:cNvPr>
          <p:cNvSpPr txBox="1"/>
          <p:nvPr/>
        </p:nvSpPr>
        <p:spPr>
          <a:xfrm>
            <a:off x="1060502" y="4412974"/>
            <a:ext cx="252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image</a:t>
            </a:r>
            <a:endParaRPr lang="de-DE" dirty="0"/>
          </a:p>
          <a:p>
            <a:r>
              <a:rPr lang="de-DE" dirty="0"/>
              <a:t>- Header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array</a:t>
            </a:r>
            <a:r>
              <a:rPr lang="de-DE" dirty="0"/>
              <a:t>[4086]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B4E05F-3917-98B4-4FF2-F0A0F4F055CE}"/>
              </a:ext>
            </a:extLst>
          </p:cNvPr>
          <p:cNvSpPr txBox="1"/>
          <p:nvPr/>
        </p:nvSpPr>
        <p:spPr>
          <a:xfrm>
            <a:off x="6096000" y="181347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A3EDD-789E-B6D8-4139-8942F7AD685A}"/>
              </a:ext>
            </a:extLst>
          </p:cNvPr>
          <p:cNvSpPr txBox="1"/>
          <p:nvPr/>
        </p:nvSpPr>
        <p:spPr>
          <a:xfrm>
            <a:off x="1062439" y="5541504"/>
            <a:ext cx="1480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\</a:t>
            </a:r>
            <a:r>
              <a:rPr lang="de-DE" dirty="0" err="1"/>
              <a:t>stop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timestamp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bool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C77FC-0ECA-C63F-C82C-0643CCECD315}"/>
              </a:ext>
            </a:extLst>
          </p:cNvPr>
          <p:cNvSpPr txBox="1"/>
          <p:nvPr/>
        </p:nvSpPr>
        <p:spPr>
          <a:xfrm>
            <a:off x="5726097" y="4760843"/>
            <a:ext cx="2873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received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Message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delayed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FED14-0256-3DA6-1BC8-77204E6E726A}"/>
              </a:ext>
            </a:extLst>
          </p:cNvPr>
          <p:cNvSpPr txBox="1"/>
          <p:nvPr/>
        </p:nvSpPr>
        <p:spPr>
          <a:xfrm>
            <a:off x="9012956" y="3611745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process1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3769A29-0F52-5ADC-FACA-3C2A67050531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5726097" y="2207097"/>
            <a:ext cx="1656745" cy="1111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1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18F9FC37222C6746ABFDBE0ECC75A62E010054D3E5EF063D1344A6285552982E5751" ma:contentTypeVersion="9" ma:contentTypeDescription="Bosch Document Content Type for ILM" ma:contentTypeScope="" ma:versionID="91607e5e3edc69dd15cf9c6e387268d9">
  <xsd:schema xmlns:xsd="http://www.w3.org/2001/XMLSchema" xmlns:xs="http://www.w3.org/2001/XMLSchema" xmlns:p="http://schemas.microsoft.com/office/2006/metadata/properties" xmlns:ns2="4d4731a4-e4f4-4819-9af4-1538353cc5ae" xmlns:ns3="bca0bc44-19d1-4824-98a4-321de56310bf" xmlns:ns4="http://schemas.microsoft.com/sharepoint/v4" targetNamespace="http://schemas.microsoft.com/office/2006/metadata/properties" ma:root="true" ma:fieldsID="623c6551e9bb79085c3187abe156a52c" ns2:_="" ns3:_="" ns4:_="">
    <xsd:import namespace="4d4731a4-e4f4-4819-9af4-1538353cc5ae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2:SharedWithUsers" minOccurs="0"/>
                <xsd:element ref="ns2:SharedWithDetails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731a4-e4f4-4819-9af4-1538353cc5a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fault="infinite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4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versation-Topic xmlns="bca0bc44-19d1-4824-98a4-321de56310bf" xsi:nil="true"/>
    <MessageClass xmlns="4d4731a4-e4f4-4819-9af4-1538353cc5ae" xsi:nil="true"/>
    <ISC xmlns="4d4731a4-e4f4-4819-9af4-1538353cc5ae">1</ISC>
    <Received xmlns="bca0bc44-19d1-4824-98a4-321de56310bf" xsi:nil="true"/>
    <Importance xmlns="bca0bc44-19d1-4824-98a4-321de56310bf" xsi:nil="true"/>
    <Historicalrelevance xmlns="4d4731a4-e4f4-4819-9af4-1538353cc5ae">No</Historicalrelevance>
    <Safeguarding xmlns="4d4731a4-e4f4-4819-9af4-1538353cc5ae">No</Safeguarding>
    <Conversation-Index xmlns="bca0bc44-19d1-4824-98a4-321de56310bf" xsi:nil="true"/>
    <Bcc xmlns="bca0bc44-19d1-4824-98a4-321de56310bf" xsi:nil="true"/>
    <Sensitivity xmlns="bca0bc44-19d1-4824-98a4-321de56310bf" xsi:nil="true"/>
    <IconOverlay xmlns="http://schemas.microsoft.com/sharepoint/v4" xsi:nil="true"/>
    <To xmlns="bca0bc44-19d1-4824-98a4-321de56310bf" xsi:nil="true"/>
    <Reply-To xmlns="bca0bc44-19d1-4824-98a4-321de56310bf" xsi:nil="true"/>
    <In-Reply-To xmlns="bca0bc44-19d1-4824-98a4-321de56310bf" xsi:nil="true"/>
    <MailPreviewData xmlns="bca0bc44-19d1-4824-98a4-321de56310bf" xsi:nil="true"/>
    <ArchivingPeriod xmlns="4d4731a4-e4f4-4819-9af4-1538353cc5ae">infinite</ArchivingPeriod>
    <CSC xmlns="4d4731a4-e4f4-4819-9af4-1538353cc5ae">1</CSC>
    <ASC xmlns="4d4731a4-e4f4-4819-9af4-1538353cc5ae">1</ASC>
    <Date1 xmlns="bca0bc44-19d1-4824-98a4-321de56310bf" xsi:nil="true"/>
    <Attachment xmlns="bca0bc44-19d1-4824-98a4-321de56310bf">true</Attachment>
    <References xmlns="bca0bc44-19d1-4824-98a4-321de56310bf" xsi:nil="true"/>
    <Cc xmlns="bca0bc44-19d1-4824-98a4-321de56310bf" xsi:nil="true"/>
    <Message-ID xmlns="bca0bc44-19d1-4824-98a4-321de56310bf" xsi:nil="true"/>
    <OriginalSubject xmlns="bca0bc44-19d1-4824-98a4-321de56310bf" xsi:nil="true"/>
    <From1 xmlns="bca0bc44-19d1-4824-98a4-321de56310bf" xsi:nil="true"/>
    <Revisions xmlns="4d4731a4-e4f4-4819-9af4-1538353cc5ae">
      <Url xsi:nil="true"/>
      <Description xsi:nil="true"/>
    </Revisions>
    <LockedStatus xmlns="4d4731a4-e4f4-4819-9af4-1538353cc5ae">Unlocked</LockedStatus>
    <_dlc_DocId xmlns="4d4731a4-e4f4-4819-9af4-1538353cc5ae">P15S173848-1460050246-1551</_dlc_DocId>
    <_dlc_DocIdUrl xmlns="4d4731a4-e4f4-4819-9af4-1538353cc5ae">
      <Url>https://sites.inside-share5.bosch.com/sites/173848/_layouts/15/DocIdRedir.aspx?ID=P15S173848-1460050246-1551</Url>
      <Description>P15S173848-1460050246-1551</Description>
    </_dlc_DocIdUrl>
    <ILMItemType xmlns="4d4731a4-e4f4-4819-9af4-1538353cc5ae">ConceptualItem</ILMItemType>
    <LockedBy xmlns="4d4731a4-e4f4-4819-9af4-1538353cc5ae">
      <UserInfo>
        <DisplayName/>
        <AccountId xsi:nil="true"/>
        <AccountType/>
      </UserInfo>
    </LockedBy>
    <ILMCreationRevision xmlns="4d4731a4-e4f4-4819-9af4-1538353cc5ae">false</ILMCreationRevision>
    <IlmBasedOn xmlns="4d4731a4-e4f4-4819-9af4-1538353cc5ae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96760-B2EF-480A-AC17-554F66E4AD5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64D1346-639C-4742-BAC0-B8B8619547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4731a4-e4f4-4819-9af4-1538353cc5ae"/>
    <ds:schemaRef ds:uri="bca0bc44-19d1-4824-98a4-321de56310b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F88438-0560-4187-B3BD-155D493EED32}">
  <ds:schemaRefs>
    <ds:schemaRef ds:uri="http://purl.org/dc/dcmitype/"/>
    <ds:schemaRef ds:uri="http://schemas.microsoft.com/office/2006/documentManagement/types"/>
    <ds:schemaRef ds:uri="http://schemas.microsoft.com/sharepoint/v4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bca0bc44-19d1-4824-98a4-321de56310bf"/>
    <ds:schemaRef ds:uri="4d4731a4-e4f4-4819-9af4-1538353cc5ae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2547F53E-D0B4-421D-A5A9-1F298A3C6C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Application setup: camera safety demo</vt:lpstr>
      <vt:lpstr>Hands-on-session 1</vt:lpstr>
      <vt:lpstr>Hands-on-session 2</vt:lpstr>
      <vt:lpstr>Backup</vt:lpstr>
      <vt:lpstr>Bonus material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Staschulat Jan (CR/ADI1.2)</dc:creator>
  <cp:lastModifiedBy>Staschulat Jan (CR/ADI1.2)</cp:lastModifiedBy>
  <cp:revision>1</cp:revision>
  <dcterms:created xsi:type="dcterms:W3CDTF">2023-08-07T15:33:59Z</dcterms:created>
  <dcterms:modified xsi:type="dcterms:W3CDTF">2023-08-21T15:24:25Z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0x01010018F9FC37222C6746ABFDBE0ECC75A62E010054D3E5EF063D1344A6285552982E5751</vt:lpwstr>
  </property>
  <property fmtid="{D5CDD505-2E9C-101B-9397-08002B2CF9AE}" pid="3" name="ecm_ItemDeleteBlockHolders">
    <vt:lpwstr/>
  </property>
  <property fmtid="{D5CDD505-2E9C-101B-9397-08002B2CF9AE}" pid="4" name="ecm_RecordRestrictions">
    <vt:lpwstr/>
  </property>
  <property fmtid="{D5CDD505-2E9C-101B-9397-08002B2CF9AE}" pid="5" name="ecm_ItemLockHolders">
    <vt:lpwstr/>
  </property>
  <property fmtid="{D5CDD505-2E9C-101B-9397-08002B2CF9AE}" pid="6" name="_vti_ItemHoldRecordStatus">
    <vt:lpwstr/>
  </property>
  <property fmtid="{D5CDD505-2E9C-101B-9397-08002B2CF9AE}" pid="7" name="_vti_ItemDeclaredRecord">
    <vt:lpwstr/>
  </property>
  <property fmtid="{D5CDD505-2E9C-101B-9397-08002B2CF9AE}" pid="8" name="_dlc_DocIdItemGuid">
    <vt:lpwstr>93b5cc68-e3fb-4cf2-b259-26760cc5c792</vt:lpwstr>
  </property>
  <property fmtid="{D5CDD505-2E9C-101B-9397-08002B2CF9AE}" pid="9" name="ILMRevision">
    <vt:lpwstr/>
  </property>
  <property fmtid="{D5CDD505-2E9C-101B-9397-08002B2CF9AE}" pid="10" name="ConceptualVersion">
    <vt:lpwstr/>
  </property>
  <property fmtid="{D5CDD505-2E9C-101B-9397-08002B2CF9AE}" pid="11" name="ConceptualVersionTreeview">
    <vt:lpwstr/>
  </property>
  <property fmtid="{D5CDD505-2E9C-101B-9397-08002B2CF9AE}" pid="12" name="ILMComments">
    <vt:lpwstr/>
  </property>
  <property fmtid="{D5CDD505-2E9C-101B-9397-08002B2CF9AE}" pid="13" name="ILMExternalReference">
    <vt:lpwstr/>
  </property>
  <property fmtid="{D5CDD505-2E9C-101B-9397-08002B2CF9AE}" pid="14" name="DocIdOfLinkItem">
    <vt:lpwstr/>
  </property>
</Properties>
</file>