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9"/>
  </p:notesMasterIdLst>
  <p:sldIdLst>
    <p:sldId id="256" r:id="rId2"/>
    <p:sldId id="263" r:id="rId3"/>
    <p:sldId id="285" r:id="rId4"/>
    <p:sldId id="268" r:id="rId5"/>
    <p:sldId id="287" r:id="rId6"/>
    <p:sldId id="275" r:id="rId7"/>
    <p:sldId id="277" r:id="rId8"/>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D73660-5CF0-46FA-A924-5DB712F588E0}">
  <a:tblStyle styleId="{94D73660-5CF0-46FA-A924-5DB712F588E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80" autoAdjust="0"/>
  </p:normalViewPr>
  <p:slideViewPr>
    <p:cSldViewPr snapToGrid="0">
      <p:cViewPr varScale="1">
        <p:scale>
          <a:sx n="103" d="100"/>
          <a:sy n="103" d="100"/>
        </p:scale>
        <p:origin x="898" y="77"/>
      </p:cViewPr>
      <p:guideLst>
        <p:guide orient="horz" pos="1620"/>
        <p:guide pos="2880"/>
      </p:guideLst>
    </p:cSldViewPr>
  </p:slideViewPr>
  <p:outlineViewPr>
    <p:cViewPr>
      <p:scale>
        <a:sx n="33" d="100"/>
        <a:sy n="33" d="100"/>
      </p:scale>
      <p:origin x="0" y="989"/>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Google Shape;3;n"/>
          <p:cNvSpPr>
            <a:spLocks noGrp="1" noRot="1" noChangeAspect="1" noEditPoints="1"/>
          </p:cNvSpPr>
          <p:nvPr>
            <p:ph type="sldImg" idx="2"/>
          </p:nvPr>
        </p:nvSpPr>
        <p:spPr>
          <a:xfrm>
            <a:off x="381300" y="685800"/>
            <a:ext cx="6096075" cy="3429000"/>
          </a:xfrm>
          <a:custGeom>
            <a:avLst/>
            <a:gdLst/>
            <a:ahLst/>
            <a:cxnLst/>
            <a:rect l="l" t="t" r="r" b="b"/>
            <a:pathLst>
              <a:path w="120000" h="12000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sm" len="sm"/>
            <a:tailEnd type="none" w="sm" len="sm"/>
          </a:ln>
        </p:spPr>
        <p:txBody>
          <a:bodyPr/>
          <a:lstStyle/>
          <a:p>
            <a:endParaRPr/>
          </a:p>
        </p:txBody>
      </p:sp>
      <p:sp>
        <p:nvSpPr>
          <p:cNvPr id="4" name="Google Shape;4;n"/>
          <p:cNvSpPr>
            <a:spLocks noGrp="1" noEditPoints="1"/>
          </p:cNvSpPr>
          <p:nvPr>
            <p:ph type="body" idx="1"/>
          </p:nvPr>
        </p:nvSpPr>
        <p:spPr>
          <a:xfrm>
            <a:off x="685800" y="4343400"/>
            <a:ext cx="5486400" cy="4114800"/>
          </a:xfrm>
          <a:prstGeom prst="rect">
            <a:avLst/>
          </a:prstGeom>
          <a:noFill/>
          <a:ln>
            <a:noFill/>
          </a:ln>
        </p:spPr>
        <p:txBody>
          <a:bodyPr wrap="square" lIns="91425" tIns="91425" rIns="91425" bIns="91425" anchor="t">
            <a:noAutofit/>
          </a:bodyPr>
          <a:lstStyle>
            <a:lvl1pPr marL="45720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lvl="0"/>
            <a:endParaRPr/>
          </a:p>
        </p:txBody>
      </p:sp>
    </p:spTree>
  </p:cSld>
  <p:clrMap bg1="lt1" tx1="dk1" bg2="dk2" tx2="lt2" accent1="accent1" accent2="accent2" accent3="accent3" accent4="accent4" accent5="accent5" accent6="accent6" hlink="hlink" folHlink="folHlink"/>
  <p:notes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Google Shape;120;g4dfce81f19_0_45:notes"/>
          <p:cNvSpPr>
            <a:spLocks noGrp="1" noRot="1" noChangeAspect="1" noEditPoints="1"/>
          </p:cNvSpPr>
          <p:nvPr>
            <p:ph type="sldImg" idx="2"/>
          </p:nvPr>
        </p:nvSpPr>
        <p:spPr>
          <a:xfrm>
            <a:off x="381000" y="685800"/>
            <a:ext cx="6096000" cy="3429000"/>
          </a:xfrm>
          <a:custGeom>
            <a:avLst/>
            <a:gdLst/>
            <a:ahLst/>
            <a:cxnLst/>
            <a:rect l="l" t="t" r="r" b="b"/>
            <a:pathLst>
              <a:path w="120000" h="120000">
                <a:moveTo>
                  <a:pt x="0" y="0"/>
                </a:moveTo>
                <a:lnTo>
                  <a:pt x="120000" y="0"/>
                </a:lnTo>
                <a:lnTo>
                  <a:pt x="120000" y="120000"/>
                </a:lnTo>
                <a:lnTo>
                  <a:pt x="0" y="120000"/>
                </a:lnTo>
                <a:lnTo>
                  <a:pt x="0" y="0"/>
                </a:lnTo>
                <a:close/>
              </a:path>
            </a:pathLst>
          </a:custGeom>
        </p:spPr>
        <p:txBody>
          <a:bodyPr/>
          <a:lstStyle/>
          <a:p>
            <a:endParaRPr/>
          </a:p>
        </p:txBody>
      </p:sp>
      <p:sp>
        <p:nvSpPr>
          <p:cNvPr id="121" name="Google Shape;121;g4dfce81f19_0_45: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Google Shape;209;g56fe61bc2f_1_5:notes"/>
          <p:cNvSpPr>
            <a:spLocks noGrp="1" noRot="1" noChangeAspect="1" noEditPoints="1"/>
          </p:cNvSpPr>
          <p:nvPr>
            <p:ph type="sldImg" idx="2"/>
          </p:nvPr>
        </p:nvSpPr>
        <p:spPr>
          <a:xfrm>
            <a:off x="381000" y="685800"/>
            <a:ext cx="6096000" cy="3429000"/>
          </a:xfrm>
          <a:custGeom>
            <a:avLst/>
            <a:gdLst/>
            <a:ahLst/>
            <a:cxnLst/>
            <a:rect l="l" t="t" r="r" b="b"/>
            <a:pathLst>
              <a:path w="120000" h="120000">
                <a:moveTo>
                  <a:pt x="0" y="0"/>
                </a:moveTo>
                <a:lnTo>
                  <a:pt x="120000" y="0"/>
                </a:lnTo>
                <a:lnTo>
                  <a:pt x="120000" y="120000"/>
                </a:lnTo>
                <a:lnTo>
                  <a:pt x="0" y="120000"/>
                </a:lnTo>
                <a:lnTo>
                  <a:pt x="0" y="0"/>
                </a:lnTo>
                <a:close/>
              </a:path>
            </a:pathLst>
          </a:custGeom>
        </p:spPr>
        <p:txBody>
          <a:bodyPr/>
          <a:lstStyle/>
          <a:p>
            <a:endParaRPr/>
          </a:p>
        </p:txBody>
      </p:sp>
      <p:sp>
        <p:nvSpPr>
          <p:cNvPr id="210" name="Google Shape;210;g56fe61bc2f_1_5: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Google Shape;250;g33e13d9a7e_0_105:notes"/>
          <p:cNvSpPr>
            <a:spLocks noGrp="1" noRot="1" noChangeAspect="1" noEditPoints="1"/>
          </p:cNvSpPr>
          <p:nvPr>
            <p:ph type="sldImg" idx="2"/>
          </p:nvPr>
        </p:nvSpPr>
        <p:spPr>
          <a:xfrm>
            <a:off x="381000" y="685800"/>
            <a:ext cx="6096000" cy="3429000"/>
          </a:xfrm>
          <a:custGeom>
            <a:avLst/>
            <a:gdLst/>
            <a:ahLst/>
            <a:cxnLst/>
            <a:rect l="l" t="t" r="r" b="b"/>
            <a:pathLst>
              <a:path w="120000" h="120000">
                <a:moveTo>
                  <a:pt x="0" y="0"/>
                </a:moveTo>
                <a:lnTo>
                  <a:pt x="120000" y="0"/>
                </a:lnTo>
                <a:lnTo>
                  <a:pt x="120000" y="120000"/>
                </a:lnTo>
                <a:lnTo>
                  <a:pt x="0" y="120000"/>
                </a:lnTo>
                <a:lnTo>
                  <a:pt x="0" y="0"/>
                </a:lnTo>
                <a:close/>
              </a:path>
            </a:pathLst>
          </a:custGeom>
        </p:spPr>
        <p:txBody>
          <a:bodyPr/>
          <a:lstStyle/>
          <a:p>
            <a:endParaRPr/>
          </a:p>
        </p:txBody>
      </p:sp>
      <p:sp>
        <p:nvSpPr>
          <p:cNvPr id="251" name="Google Shape;251;g33e13d9a7e_0_105: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Google Shape;413;g5158d5a3ec_0_341:notes"/>
          <p:cNvSpPr>
            <a:spLocks noGrp="1" noRot="1" noChangeAspect="1" noEditPoints="1"/>
          </p:cNvSpPr>
          <p:nvPr>
            <p:ph type="sldImg" idx="2"/>
          </p:nvPr>
        </p:nvSpPr>
        <p:spPr>
          <a:xfrm>
            <a:off x="381000" y="685800"/>
            <a:ext cx="6096000" cy="3429000"/>
          </a:xfrm>
          <a:custGeom>
            <a:avLst/>
            <a:gdLst/>
            <a:ahLst/>
            <a:cxnLst/>
            <a:rect l="l" t="t" r="r" b="b"/>
            <a:pathLst>
              <a:path w="120000" h="120000">
                <a:moveTo>
                  <a:pt x="0" y="0"/>
                </a:moveTo>
                <a:lnTo>
                  <a:pt x="120000" y="0"/>
                </a:lnTo>
                <a:lnTo>
                  <a:pt x="120000" y="120000"/>
                </a:lnTo>
                <a:lnTo>
                  <a:pt x="0" y="120000"/>
                </a:lnTo>
                <a:lnTo>
                  <a:pt x="0" y="0"/>
                </a:lnTo>
                <a:close/>
              </a:path>
            </a:pathLst>
          </a:custGeom>
        </p:spPr>
        <p:txBody>
          <a:bodyPr/>
          <a:lstStyle/>
          <a:p>
            <a:endParaRPr/>
          </a:p>
        </p:txBody>
      </p:sp>
      <p:sp>
        <p:nvSpPr>
          <p:cNvPr id="414" name="Google Shape;414;g5158d5a3ec_0_341: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Google Shape;449;g33e13d9a7e_0_243:notes"/>
          <p:cNvSpPr>
            <a:spLocks noGrp="1" noRot="1" noChangeAspect="1" noEditPoints="1"/>
          </p:cNvSpPr>
          <p:nvPr>
            <p:ph type="sldImg" idx="2"/>
          </p:nvPr>
        </p:nvSpPr>
        <p:spPr>
          <a:xfrm>
            <a:off x="381000" y="685800"/>
            <a:ext cx="6096000" cy="3429000"/>
          </a:xfrm>
          <a:custGeom>
            <a:avLst/>
            <a:gdLst/>
            <a:ahLst/>
            <a:cxnLst/>
            <a:rect l="l" t="t" r="r" b="b"/>
            <a:pathLst>
              <a:path w="120000" h="120000">
                <a:moveTo>
                  <a:pt x="0" y="0"/>
                </a:moveTo>
                <a:lnTo>
                  <a:pt x="120000" y="0"/>
                </a:lnTo>
                <a:lnTo>
                  <a:pt x="120000" y="120000"/>
                </a:lnTo>
                <a:lnTo>
                  <a:pt x="0" y="120000"/>
                </a:lnTo>
                <a:lnTo>
                  <a:pt x="0" y="0"/>
                </a:lnTo>
                <a:close/>
              </a:path>
            </a:pathLst>
          </a:custGeom>
        </p:spPr>
        <p:txBody>
          <a:bodyPr/>
          <a:lstStyle/>
          <a:p>
            <a:endParaRPr/>
          </a:p>
        </p:txBody>
      </p:sp>
      <p:sp>
        <p:nvSpPr>
          <p:cNvPr id="450" name="Google Shape;450;g33e13d9a7e_0_243: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USTOM_7">
    <p:spTree>
      <p:nvGrpSpPr>
        <p:cNvPr id="1" name=""/>
        <p:cNvGrpSpPr/>
        <p:nvPr/>
      </p:nvGrpSpPr>
      <p:grpSpPr>
        <a:xfrm>
          <a:off x="0" y="0"/>
          <a:ext cx="0" cy="0"/>
          <a:chOff x="0" y="0"/>
          <a:chExt cx="0" cy="0"/>
        </a:xfrm>
      </p:grpSpPr>
      <p:sp>
        <p:nvSpPr>
          <p:cNvPr id="9" name="Google Shape;9;p2"/>
          <p:cNvSpPr>
            <a:spLocks noGrp="1" noEditPoints="1"/>
          </p:cNvSpPr>
          <p:nvPr>
            <p:ph type="ctrTitle"/>
          </p:nvPr>
        </p:nvSpPr>
        <p:spPr>
          <a:xfrm>
            <a:off x="1039575" y="1701225"/>
            <a:ext cx="4592400" cy="1782300"/>
          </a:xfrm>
          <a:prstGeom prst="rect">
            <a:avLst/>
          </a:prstGeom>
        </p:spPr>
        <p:txBody>
          <a:bodyPr wrap="square" lIns="91425" tIns="91425" rIns="91425" bIns="91425" anchor="b">
            <a:noAutofit/>
          </a:bodyPr>
          <a:lstStyle>
            <a:lvl1pPr rtl="0">
              <a:spcBef>
                <a:spcPts val="0"/>
              </a:spcBef>
              <a:spcAft>
                <a:spcPts val="0"/>
              </a:spcAft>
              <a:buSzPts val="4800"/>
              <a:buNone/>
              <a:defRPr sz="4800"/>
            </a:lvl1pPr>
            <a:lvl2pPr lvl="1" rtl="0">
              <a:spcBef>
                <a:spcPts val="0"/>
              </a:spcBef>
              <a:spcAft>
                <a:spcPts val="0"/>
              </a:spcAft>
              <a:buClr>
                <a:srgbClr val="434343"/>
              </a:buClr>
              <a:buSzPts val="4800"/>
              <a:buNone/>
              <a:defRPr sz="4800">
                <a:solidFill>
                  <a:srgbClr val="434343"/>
                </a:solidFill>
              </a:defRPr>
            </a:lvl2pPr>
            <a:lvl3pPr lvl="2" rtl="0">
              <a:spcBef>
                <a:spcPts val="0"/>
              </a:spcBef>
              <a:spcAft>
                <a:spcPts val="0"/>
              </a:spcAft>
              <a:buClr>
                <a:srgbClr val="434343"/>
              </a:buClr>
              <a:buSzPts val="4800"/>
              <a:buNone/>
              <a:defRPr sz="4800">
                <a:solidFill>
                  <a:srgbClr val="434343"/>
                </a:solidFill>
              </a:defRPr>
            </a:lvl3pPr>
            <a:lvl4pPr lvl="3" rtl="0">
              <a:spcBef>
                <a:spcPts val="0"/>
              </a:spcBef>
              <a:spcAft>
                <a:spcPts val="0"/>
              </a:spcAft>
              <a:buClr>
                <a:srgbClr val="434343"/>
              </a:buClr>
              <a:buSzPts val="4800"/>
              <a:buNone/>
              <a:defRPr sz="4800">
                <a:solidFill>
                  <a:srgbClr val="434343"/>
                </a:solidFill>
              </a:defRPr>
            </a:lvl4pPr>
            <a:lvl5pPr lvl="4" rtl="0">
              <a:spcBef>
                <a:spcPts val="0"/>
              </a:spcBef>
              <a:spcAft>
                <a:spcPts val="0"/>
              </a:spcAft>
              <a:buClr>
                <a:srgbClr val="434343"/>
              </a:buClr>
              <a:buSzPts val="4800"/>
              <a:buNone/>
              <a:defRPr sz="4800">
                <a:solidFill>
                  <a:srgbClr val="434343"/>
                </a:solidFill>
              </a:defRPr>
            </a:lvl5pPr>
            <a:lvl6pPr lvl="5" rtl="0">
              <a:spcBef>
                <a:spcPts val="0"/>
              </a:spcBef>
              <a:spcAft>
                <a:spcPts val="0"/>
              </a:spcAft>
              <a:buClr>
                <a:srgbClr val="434343"/>
              </a:buClr>
              <a:buSzPts val="4800"/>
              <a:buNone/>
              <a:defRPr sz="4800">
                <a:solidFill>
                  <a:srgbClr val="434343"/>
                </a:solidFill>
              </a:defRPr>
            </a:lvl6pPr>
            <a:lvl7pPr lvl="6" rtl="0">
              <a:spcBef>
                <a:spcPts val="0"/>
              </a:spcBef>
              <a:spcAft>
                <a:spcPts val="0"/>
              </a:spcAft>
              <a:buClr>
                <a:srgbClr val="434343"/>
              </a:buClr>
              <a:buSzPts val="4800"/>
              <a:buNone/>
              <a:defRPr sz="4800">
                <a:solidFill>
                  <a:srgbClr val="434343"/>
                </a:solidFill>
              </a:defRPr>
            </a:lvl7pPr>
            <a:lvl8pPr lvl="7" rtl="0">
              <a:spcBef>
                <a:spcPts val="0"/>
              </a:spcBef>
              <a:spcAft>
                <a:spcPts val="0"/>
              </a:spcAft>
              <a:buClr>
                <a:srgbClr val="434343"/>
              </a:buClr>
              <a:buSzPts val="4800"/>
              <a:buNone/>
              <a:defRPr sz="4800">
                <a:solidFill>
                  <a:srgbClr val="434343"/>
                </a:solidFill>
              </a:defRPr>
            </a:lvl8pPr>
            <a:lvl9pPr lvl="8" rtl="0">
              <a:spcBef>
                <a:spcPts val="0"/>
              </a:spcBef>
              <a:spcAft>
                <a:spcPts val="0"/>
              </a:spcAft>
              <a:buClr>
                <a:srgbClr val="434343"/>
              </a:buClr>
              <a:buSzPts val="4800"/>
              <a:buNone/>
              <a:defRPr sz="4800">
                <a:solidFill>
                  <a:srgbClr val="434343"/>
                </a:solidFill>
              </a:defRPr>
            </a:lvl9pPr>
          </a:lstStyle>
          <a:p>
            <a:endParaRPr/>
          </a:p>
        </p:txBody>
      </p:sp>
      <p:sp>
        <p:nvSpPr>
          <p:cNvPr id="10" name="Google Shape;10;p2"/>
          <p:cNvSpPr>
            <a:spLocks noGrp="1" noEditPoints="1"/>
          </p:cNvSpPr>
          <p:nvPr>
            <p:ph type="subTitle" idx="1"/>
          </p:nvPr>
        </p:nvSpPr>
        <p:spPr>
          <a:xfrm>
            <a:off x="1039575" y="3206400"/>
            <a:ext cx="2402100" cy="717000"/>
          </a:xfrm>
          <a:prstGeom prst="rect">
            <a:avLst/>
          </a:prstGeom>
        </p:spPr>
        <p:txBody>
          <a:bodyPr wrap="square" lIns="91425" tIns="91425" rIns="91425" bIns="91425" anchor="b">
            <a:noAutofit/>
          </a:bodyPr>
          <a:lstStyle>
            <a:lvl1pPr rtl="0">
              <a:lnSpc>
                <a:spcPct val="100000"/>
              </a:lnSpc>
              <a:spcBef>
                <a:spcPts val="0"/>
              </a:spcBef>
              <a:spcAft>
                <a:spcPts val="0"/>
              </a:spcAft>
              <a:buClr>
                <a:srgbClr val="000000"/>
              </a:buClr>
              <a:buSzPts val="1200"/>
              <a:buNone/>
              <a:defRPr>
                <a:solidFill>
                  <a:srgbClr val="000000"/>
                </a:solidFill>
              </a:defRPr>
            </a:lvl1pPr>
            <a:lvl2pPr lvl="1" rtl="0">
              <a:lnSpc>
                <a:spcPct val="100000"/>
              </a:lnSpc>
              <a:spcBef>
                <a:spcPts val="0"/>
              </a:spcBef>
              <a:spcAft>
                <a:spcPts val="0"/>
              </a:spcAft>
              <a:buClr>
                <a:srgbClr val="434343"/>
              </a:buClr>
              <a:buSzPts val="2800"/>
              <a:buNone/>
              <a:defRPr sz="2800">
                <a:solidFill>
                  <a:srgbClr val="434343"/>
                </a:solidFill>
              </a:defRPr>
            </a:lvl2pPr>
            <a:lvl3pPr lvl="2" rtl="0">
              <a:lnSpc>
                <a:spcPct val="100000"/>
              </a:lnSpc>
              <a:spcBef>
                <a:spcPts val="0"/>
              </a:spcBef>
              <a:spcAft>
                <a:spcPts val="0"/>
              </a:spcAft>
              <a:buClr>
                <a:srgbClr val="434343"/>
              </a:buClr>
              <a:buSzPts val="2800"/>
              <a:buNone/>
              <a:defRPr sz="2800">
                <a:solidFill>
                  <a:srgbClr val="434343"/>
                </a:solidFill>
              </a:defRPr>
            </a:lvl3pPr>
            <a:lvl4pPr lvl="3" rtl="0">
              <a:lnSpc>
                <a:spcPct val="100000"/>
              </a:lnSpc>
              <a:spcBef>
                <a:spcPts val="0"/>
              </a:spcBef>
              <a:spcAft>
                <a:spcPts val="0"/>
              </a:spcAft>
              <a:buClr>
                <a:srgbClr val="434343"/>
              </a:buClr>
              <a:buSzPts val="2800"/>
              <a:buNone/>
              <a:defRPr sz="2800">
                <a:solidFill>
                  <a:srgbClr val="434343"/>
                </a:solidFill>
              </a:defRPr>
            </a:lvl4pPr>
            <a:lvl5pPr lvl="4" rtl="0">
              <a:lnSpc>
                <a:spcPct val="100000"/>
              </a:lnSpc>
              <a:spcBef>
                <a:spcPts val="0"/>
              </a:spcBef>
              <a:spcAft>
                <a:spcPts val="0"/>
              </a:spcAft>
              <a:buClr>
                <a:srgbClr val="434343"/>
              </a:buClr>
              <a:buSzPts val="2800"/>
              <a:buNone/>
              <a:defRPr sz="2800">
                <a:solidFill>
                  <a:srgbClr val="434343"/>
                </a:solidFill>
              </a:defRPr>
            </a:lvl5pPr>
            <a:lvl6pPr lvl="5" rtl="0">
              <a:lnSpc>
                <a:spcPct val="100000"/>
              </a:lnSpc>
              <a:spcBef>
                <a:spcPts val="0"/>
              </a:spcBef>
              <a:spcAft>
                <a:spcPts val="0"/>
              </a:spcAft>
              <a:buClr>
                <a:srgbClr val="434343"/>
              </a:buClr>
              <a:buSzPts val="2800"/>
              <a:buNone/>
              <a:defRPr sz="2800">
                <a:solidFill>
                  <a:srgbClr val="434343"/>
                </a:solidFill>
              </a:defRPr>
            </a:lvl6pPr>
            <a:lvl7pPr lvl="6" rtl="0">
              <a:lnSpc>
                <a:spcPct val="100000"/>
              </a:lnSpc>
              <a:spcBef>
                <a:spcPts val="0"/>
              </a:spcBef>
              <a:spcAft>
                <a:spcPts val="0"/>
              </a:spcAft>
              <a:buClr>
                <a:srgbClr val="434343"/>
              </a:buClr>
              <a:buSzPts val="2800"/>
              <a:buNone/>
              <a:defRPr sz="2800">
                <a:solidFill>
                  <a:srgbClr val="434343"/>
                </a:solidFill>
              </a:defRPr>
            </a:lvl7pPr>
            <a:lvl8pPr lvl="7" rtl="0">
              <a:lnSpc>
                <a:spcPct val="100000"/>
              </a:lnSpc>
              <a:spcBef>
                <a:spcPts val="0"/>
              </a:spcBef>
              <a:spcAft>
                <a:spcPts val="0"/>
              </a:spcAft>
              <a:buClr>
                <a:srgbClr val="434343"/>
              </a:buClr>
              <a:buSzPts val="2800"/>
              <a:buNone/>
              <a:defRPr sz="2800">
                <a:solidFill>
                  <a:srgbClr val="434343"/>
                </a:solidFill>
              </a:defRPr>
            </a:lvl8pPr>
            <a:lvl9pPr lvl="8" rtl="0">
              <a:lnSpc>
                <a:spcPct val="100000"/>
              </a:lnSpc>
              <a:spcBef>
                <a:spcPts val="0"/>
              </a:spcBef>
              <a:spcAft>
                <a:spcPts val="0"/>
              </a:spcAft>
              <a:buClr>
                <a:srgbClr val="434343"/>
              </a:buClr>
              <a:buSzPts val="2800"/>
              <a:buNone/>
              <a:defRPr sz="2800">
                <a:solidFill>
                  <a:srgbClr val="434343"/>
                </a:solidFill>
              </a:defRPr>
            </a:lvl9pPr>
          </a:lstStyle>
          <a:p>
            <a:pPr lvl="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USTOM_27_1_1">
    <p:spTree>
      <p:nvGrpSpPr>
        <p:cNvPr id="1" name=""/>
        <p:cNvGrpSpPr/>
        <p:nvPr/>
      </p:nvGrpSpPr>
      <p:grpSpPr>
        <a:xfrm>
          <a:off x="0" y="0"/>
          <a:ext cx="0" cy="0"/>
          <a:chOff x="0" y="0"/>
          <a:chExt cx="0" cy="0"/>
        </a:xfrm>
      </p:grpSpPr>
      <p:sp>
        <p:nvSpPr>
          <p:cNvPr id="32" name="Google Shape;32;p5"/>
          <p:cNvSpPr>
            <a:spLocks noGrp="1" noEditPoints="1"/>
          </p:cNvSpPr>
          <p:nvPr>
            <p:ph type="ctrTitle"/>
          </p:nvPr>
        </p:nvSpPr>
        <p:spPr>
          <a:xfrm>
            <a:off x="631875" y="842025"/>
            <a:ext cx="2871300" cy="644700"/>
          </a:xfrm>
          <a:prstGeom prst="rect">
            <a:avLst/>
          </a:prstGeom>
          <a:ln>
            <a:noFill/>
          </a:ln>
        </p:spPr>
        <p:txBody>
          <a:bodyPr wrap="square" lIns="91425" tIns="91425" rIns="91425" bIns="91425" anchor="b">
            <a:noAutofit/>
          </a:bodyPr>
          <a:lstStyle>
            <a:lvl1pP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3" name="Google Shape;33;p5"/>
          <p:cNvSpPr>
            <a:spLocks noGrp="1" noEditPoints="1"/>
          </p:cNvSpPr>
          <p:nvPr>
            <p:ph type="subTitle" idx="1"/>
          </p:nvPr>
        </p:nvSpPr>
        <p:spPr>
          <a:xfrm>
            <a:off x="631884" y="1410841"/>
            <a:ext cx="2480700" cy="537000"/>
          </a:xfrm>
          <a:prstGeom prst="rect">
            <a:avLst/>
          </a:prstGeom>
        </p:spPr>
        <p:txBody>
          <a:bodyPr wrap="square" lIns="91425" tIns="91425" rIns="91425" bIns="91425" anchor="t">
            <a:noAutofit/>
          </a:bodyPr>
          <a:lstStyle>
            <a:lvl1pPr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pPr lvl="0"/>
            <a:endParaRPr/>
          </a:p>
        </p:txBody>
      </p:sp>
      <p:sp>
        <p:nvSpPr>
          <p:cNvPr id="34" name="Google Shape;34;p5"/>
          <p:cNvSpPr>
            <a:spLocks noGrp="1" noEditPoints="1"/>
          </p:cNvSpPr>
          <p:nvPr>
            <p:ph type="ctrTitle" idx="2"/>
          </p:nvPr>
        </p:nvSpPr>
        <p:spPr>
          <a:xfrm>
            <a:off x="4213664" y="842025"/>
            <a:ext cx="2697900" cy="644700"/>
          </a:xfrm>
          <a:prstGeom prst="rect">
            <a:avLst/>
          </a:prstGeom>
          <a:ln>
            <a:noFill/>
          </a:ln>
        </p:spPr>
        <p:txBody>
          <a:bodyPr wrap="square" lIns="91425" tIns="91425" rIns="91425" bIns="91425" anchor="b">
            <a:noAutofit/>
          </a:bodyPr>
          <a:lstStyle>
            <a:lvl1pP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5" name="Google Shape;35;p5"/>
          <p:cNvSpPr>
            <a:spLocks noGrp="1" noEditPoints="1"/>
          </p:cNvSpPr>
          <p:nvPr>
            <p:ph type="subTitle" idx="3"/>
          </p:nvPr>
        </p:nvSpPr>
        <p:spPr>
          <a:xfrm>
            <a:off x="4213664" y="1410841"/>
            <a:ext cx="2586000" cy="745500"/>
          </a:xfrm>
          <a:prstGeom prst="rect">
            <a:avLst/>
          </a:prstGeom>
        </p:spPr>
        <p:txBody>
          <a:bodyPr wrap="square" lIns="91425" tIns="91425" rIns="91425" bIns="91425" anchor="t">
            <a:noAutofit/>
          </a:bodyPr>
          <a:lstStyle>
            <a:lvl1pPr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pPr lvl="0"/>
            <a:endParaRPr/>
          </a:p>
        </p:txBody>
      </p:sp>
      <p:sp>
        <p:nvSpPr>
          <p:cNvPr id="36" name="Google Shape;36;p5"/>
          <p:cNvSpPr>
            <a:spLocks noGrp="1" noEditPoints="1"/>
          </p:cNvSpPr>
          <p:nvPr>
            <p:ph type="ctrTitle" idx="4"/>
          </p:nvPr>
        </p:nvSpPr>
        <p:spPr>
          <a:xfrm>
            <a:off x="631883" y="3331927"/>
            <a:ext cx="2871300" cy="644700"/>
          </a:xfrm>
          <a:prstGeom prst="rect">
            <a:avLst/>
          </a:prstGeom>
          <a:ln>
            <a:noFill/>
          </a:ln>
        </p:spPr>
        <p:txBody>
          <a:bodyPr wrap="square" lIns="91425" tIns="91425" rIns="91425" bIns="91425" anchor="b">
            <a:noAutofit/>
          </a:bodyPr>
          <a:lstStyle>
            <a:lvl1pP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7" name="Google Shape;37;p5"/>
          <p:cNvSpPr>
            <a:spLocks noGrp="1" noEditPoints="1"/>
          </p:cNvSpPr>
          <p:nvPr>
            <p:ph type="subTitle" idx="5"/>
          </p:nvPr>
        </p:nvSpPr>
        <p:spPr>
          <a:xfrm>
            <a:off x="631884" y="3914208"/>
            <a:ext cx="2480700" cy="946200"/>
          </a:xfrm>
          <a:prstGeom prst="rect">
            <a:avLst/>
          </a:prstGeom>
        </p:spPr>
        <p:txBody>
          <a:bodyPr wrap="square" lIns="91425" tIns="91425" rIns="91425" bIns="91425" anchor="t">
            <a:noAutofit/>
          </a:bodyPr>
          <a:lstStyle>
            <a:lvl1pPr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pPr lvl="0"/>
            <a:endParaRPr/>
          </a:p>
        </p:txBody>
      </p:sp>
      <p:sp>
        <p:nvSpPr>
          <p:cNvPr id="38" name="Google Shape;38;p5"/>
          <p:cNvSpPr>
            <a:spLocks noGrp="1" noEditPoints="1"/>
          </p:cNvSpPr>
          <p:nvPr>
            <p:ph type="ctrTitle" idx="6"/>
          </p:nvPr>
        </p:nvSpPr>
        <p:spPr>
          <a:xfrm rot="5400000">
            <a:off x="6685437" y="1646270"/>
            <a:ext cx="2913300" cy="487500"/>
          </a:xfrm>
          <a:prstGeom prst="rect">
            <a:avLst/>
          </a:prstGeom>
        </p:spPr>
        <p:txBody>
          <a:bodyPr wrap="square" lIns="91425" tIns="91425" rIns="91425" bIns="91425" anchor="ctr">
            <a:noAutofit/>
          </a:bodyPr>
          <a:lstStyle>
            <a:lvl1pPr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39" name="Google Shape;39;p5"/>
          <p:cNvSpPr>
            <a:spLocks noGrp="1" noEditPoints="1"/>
          </p:cNvSpPr>
          <p:nvPr>
            <p:ph type="ctrTitle" idx="7"/>
          </p:nvPr>
        </p:nvSpPr>
        <p:spPr>
          <a:xfrm>
            <a:off x="4213664" y="3331934"/>
            <a:ext cx="2586000" cy="644700"/>
          </a:xfrm>
          <a:prstGeom prst="rect">
            <a:avLst/>
          </a:prstGeom>
          <a:ln>
            <a:noFill/>
          </a:ln>
        </p:spPr>
        <p:txBody>
          <a:bodyPr wrap="square" lIns="91425" tIns="91425" rIns="91425" bIns="91425" anchor="b">
            <a:noAutofit/>
          </a:bodyPr>
          <a:lstStyle>
            <a:lvl1pP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40" name="Google Shape;40;p5"/>
          <p:cNvSpPr>
            <a:spLocks noGrp="1" noEditPoints="1"/>
          </p:cNvSpPr>
          <p:nvPr>
            <p:ph type="subTitle" idx="8"/>
          </p:nvPr>
        </p:nvSpPr>
        <p:spPr>
          <a:xfrm>
            <a:off x="4213664" y="3914208"/>
            <a:ext cx="2586000" cy="745500"/>
          </a:xfrm>
          <a:prstGeom prst="rect">
            <a:avLst/>
          </a:prstGeom>
        </p:spPr>
        <p:txBody>
          <a:bodyPr wrap="square" lIns="91425" tIns="91425" rIns="91425" bIns="91425" anchor="t">
            <a:noAutofit/>
          </a:bodyPr>
          <a:lstStyle>
            <a:lvl1pPr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pPr lvl="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USTOM_28">
    <p:spTree>
      <p:nvGrpSpPr>
        <p:cNvPr id="1" name=""/>
        <p:cNvGrpSpPr/>
        <p:nvPr/>
      </p:nvGrpSpPr>
      <p:grpSpPr>
        <a:xfrm>
          <a:off x="0" y="0"/>
          <a:ext cx="0" cy="0"/>
          <a:chOff x="0" y="0"/>
          <a:chExt cx="0" cy="0"/>
        </a:xfrm>
      </p:grpSpPr>
      <p:sp>
        <p:nvSpPr>
          <p:cNvPr id="53" name="Google Shape;53;p8"/>
          <p:cNvSpPr>
            <a:spLocks noGrp="1" noEditPoints="1"/>
          </p:cNvSpPr>
          <p:nvPr>
            <p:ph type="subTitle" idx="1"/>
          </p:nvPr>
        </p:nvSpPr>
        <p:spPr>
          <a:xfrm>
            <a:off x="915175" y="3380775"/>
            <a:ext cx="3960600" cy="631800"/>
          </a:xfrm>
          <a:prstGeom prst="rect">
            <a:avLst/>
          </a:prstGeom>
        </p:spPr>
        <p:txBody>
          <a:bodyPr wrap="square" lIns="91425" tIns="91425" rIns="91425" bIns="91425" anchor="t">
            <a:noAutofit/>
          </a:bodyPr>
          <a:lstStyle>
            <a:lvl1pPr rtl="0">
              <a:spcBef>
                <a:spcPts val="0"/>
              </a:spcBef>
              <a:spcAft>
                <a:spcPts val="0"/>
              </a:spcAft>
              <a:buNone/>
            </a:lvl1pPr>
            <a:lvl2pPr lvl="1" rtl="0">
              <a:spcBef>
                <a:spcPts val="1600"/>
              </a:spcBef>
              <a:spcAft>
                <a:spcPts val="0"/>
              </a:spcAft>
              <a:buNone/>
            </a:lvl2pPr>
            <a:lvl3pPr lvl="2" rtl="0">
              <a:spcBef>
                <a:spcPts val="1600"/>
              </a:spcBef>
              <a:spcAft>
                <a:spcPts val="0"/>
              </a:spcAft>
              <a:buNone/>
            </a:lvl3pPr>
            <a:lvl4pPr lvl="3" rtl="0">
              <a:spcBef>
                <a:spcPts val="1600"/>
              </a:spcBef>
              <a:spcAft>
                <a:spcPts val="0"/>
              </a:spcAft>
              <a:buNone/>
            </a:lvl4pPr>
            <a:lvl5pPr lvl="4" rtl="0">
              <a:spcBef>
                <a:spcPts val="1600"/>
              </a:spcBef>
              <a:spcAft>
                <a:spcPts val="0"/>
              </a:spcAft>
              <a:buNone/>
            </a:lvl5pPr>
            <a:lvl6pPr lvl="5" rtl="0">
              <a:spcBef>
                <a:spcPts val="1600"/>
              </a:spcBef>
              <a:spcAft>
                <a:spcPts val="0"/>
              </a:spcAft>
              <a:buNone/>
            </a:lvl6pPr>
            <a:lvl7pPr lvl="6" rtl="0">
              <a:spcBef>
                <a:spcPts val="1600"/>
              </a:spcBef>
              <a:spcAft>
                <a:spcPts val="0"/>
              </a:spcAft>
              <a:buNone/>
            </a:lvl7pPr>
            <a:lvl8pPr lvl="7" rtl="0">
              <a:spcBef>
                <a:spcPts val="1600"/>
              </a:spcBef>
              <a:spcAft>
                <a:spcPts val="0"/>
              </a:spcAft>
              <a:buNone/>
            </a:lvl8pPr>
            <a:lvl9pPr lvl="8" rtl="0">
              <a:spcBef>
                <a:spcPts val="1600"/>
              </a:spcBef>
              <a:spcAft>
                <a:spcPts val="1600"/>
              </a:spcAft>
              <a:buNone/>
            </a:lvl9pPr>
          </a:lstStyle>
          <a:p>
            <a:pPr lvl="0"/>
            <a:endParaRPr/>
          </a:p>
        </p:txBody>
      </p:sp>
      <p:sp>
        <p:nvSpPr>
          <p:cNvPr id="54" name="Google Shape;54;p8"/>
          <p:cNvSpPr>
            <a:spLocks noGrp="1" noEditPoints="1"/>
          </p:cNvSpPr>
          <p:nvPr>
            <p:ph type="subTitle" idx="2"/>
          </p:nvPr>
        </p:nvSpPr>
        <p:spPr>
          <a:xfrm>
            <a:off x="915175" y="4004575"/>
            <a:ext cx="1821000" cy="213000"/>
          </a:xfrm>
          <a:prstGeom prst="rect">
            <a:avLst/>
          </a:prstGeom>
        </p:spPr>
        <p:txBody>
          <a:bodyPr wrap="square" lIns="91425" tIns="91425" rIns="91425" bIns="91425" anchor="t">
            <a:noAutofit/>
          </a:bodyPr>
          <a:lstStyle>
            <a:lvl1pPr rtl="0">
              <a:spcBef>
                <a:spcPts val="0"/>
              </a:spcBef>
              <a:spcAft>
                <a:spcPts val="0"/>
              </a:spcAft>
              <a:buNone/>
              <a:defRPr b="1">
                <a:latin typeface="Livvic"/>
                <a:ea typeface="Livvic"/>
                <a:cs typeface="Livvic"/>
                <a:sym typeface="Livvic"/>
              </a:defRPr>
            </a:lvl1pPr>
            <a:lvl2pPr lvl="1" rtl="0">
              <a:spcBef>
                <a:spcPts val="1600"/>
              </a:spcBef>
              <a:spcAft>
                <a:spcPts val="0"/>
              </a:spcAft>
              <a:buNone/>
              <a:defRPr b="1">
                <a:latin typeface="Livvic"/>
                <a:ea typeface="Livvic"/>
                <a:cs typeface="Livvic"/>
                <a:sym typeface="Livvic"/>
              </a:defRPr>
            </a:lvl2pPr>
            <a:lvl3pPr lvl="2" rtl="0">
              <a:spcBef>
                <a:spcPts val="1600"/>
              </a:spcBef>
              <a:spcAft>
                <a:spcPts val="0"/>
              </a:spcAft>
              <a:buNone/>
              <a:defRPr b="1">
                <a:latin typeface="Livvic"/>
                <a:ea typeface="Livvic"/>
                <a:cs typeface="Livvic"/>
                <a:sym typeface="Livvic"/>
              </a:defRPr>
            </a:lvl3pPr>
            <a:lvl4pPr lvl="3" rtl="0">
              <a:spcBef>
                <a:spcPts val="1600"/>
              </a:spcBef>
              <a:spcAft>
                <a:spcPts val="0"/>
              </a:spcAft>
              <a:buNone/>
              <a:defRPr b="1">
                <a:latin typeface="Livvic"/>
                <a:ea typeface="Livvic"/>
                <a:cs typeface="Livvic"/>
                <a:sym typeface="Livvic"/>
              </a:defRPr>
            </a:lvl4pPr>
            <a:lvl5pPr lvl="4" rtl="0">
              <a:spcBef>
                <a:spcPts val="1600"/>
              </a:spcBef>
              <a:spcAft>
                <a:spcPts val="0"/>
              </a:spcAft>
              <a:buNone/>
              <a:defRPr b="1">
                <a:latin typeface="Livvic"/>
                <a:ea typeface="Livvic"/>
                <a:cs typeface="Livvic"/>
                <a:sym typeface="Livvic"/>
              </a:defRPr>
            </a:lvl5pPr>
            <a:lvl6pPr lvl="5" rtl="0">
              <a:spcBef>
                <a:spcPts val="1600"/>
              </a:spcBef>
              <a:spcAft>
                <a:spcPts val="0"/>
              </a:spcAft>
              <a:buNone/>
              <a:defRPr b="1">
                <a:latin typeface="Livvic"/>
                <a:ea typeface="Livvic"/>
                <a:cs typeface="Livvic"/>
                <a:sym typeface="Livvic"/>
              </a:defRPr>
            </a:lvl6pPr>
            <a:lvl7pPr lvl="6" rtl="0">
              <a:spcBef>
                <a:spcPts val="1600"/>
              </a:spcBef>
              <a:spcAft>
                <a:spcPts val="0"/>
              </a:spcAft>
              <a:buNone/>
              <a:defRPr b="1">
                <a:latin typeface="Livvic"/>
                <a:ea typeface="Livvic"/>
                <a:cs typeface="Livvic"/>
                <a:sym typeface="Livvic"/>
              </a:defRPr>
            </a:lvl7pPr>
            <a:lvl8pPr lvl="7" rtl="0">
              <a:spcBef>
                <a:spcPts val="1600"/>
              </a:spcBef>
              <a:spcAft>
                <a:spcPts val="0"/>
              </a:spcAft>
              <a:buNone/>
              <a:defRPr b="1">
                <a:latin typeface="Livvic"/>
                <a:ea typeface="Livvic"/>
                <a:cs typeface="Livvic"/>
                <a:sym typeface="Livvic"/>
              </a:defRPr>
            </a:lvl8pPr>
            <a:lvl9pPr lvl="8" rtl="0">
              <a:spcBef>
                <a:spcPts val="1600"/>
              </a:spcBef>
              <a:spcAft>
                <a:spcPts val="1600"/>
              </a:spcAft>
              <a:buNone/>
              <a:defRPr b="1">
                <a:latin typeface="Livvic"/>
                <a:ea typeface="Livvic"/>
                <a:cs typeface="Livvic"/>
                <a:sym typeface="Livvic"/>
              </a:defRPr>
            </a:lvl9pPr>
          </a:lstStyle>
          <a:p>
            <a:pPr lvl="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USTOM_35">
    <p:spTree>
      <p:nvGrpSpPr>
        <p:cNvPr id="1" name=""/>
        <p:cNvGrpSpPr/>
        <p:nvPr/>
      </p:nvGrpSpPr>
      <p:grpSpPr>
        <a:xfrm>
          <a:off x="0" y="0"/>
          <a:ext cx="0" cy="0"/>
          <a:chOff x="0" y="0"/>
          <a:chExt cx="0" cy="0"/>
        </a:xfrm>
      </p:grpSpPr>
      <p:sp>
        <p:nvSpPr>
          <p:cNvPr id="62" name="Google Shape;62;p11"/>
          <p:cNvSpPr>
            <a:spLocks noGrp="1" noEditPoints="1"/>
          </p:cNvSpPr>
          <p:nvPr>
            <p:ph type="title"/>
          </p:nvPr>
        </p:nvSpPr>
        <p:spPr>
          <a:xfrm>
            <a:off x="3200250" y="1742750"/>
            <a:ext cx="2743200" cy="572700"/>
          </a:xfrm>
          <a:prstGeom prst="rect">
            <a:avLst/>
          </a:prstGeom>
        </p:spPr>
        <p:txBody>
          <a:bodyPr wrap="square" lIns="91425" tIns="91425" rIns="91425" bIns="91425" anchor="t">
            <a:noAutofit/>
          </a:bodyPr>
          <a:lstStyle>
            <a:lvl1pPr algn="ctr">
              <a:spcBef>
                <a:spcPts val="0"/>
              </a:spcBef>
              <a:spcAft>
                <a:spcPts val="0"/>
              </a:spcAft>
              <a:buNone/>
              <a:defRPr sz="3600"/>
            </a:lvl1pPr>
            <a:lvl2pPr lvl="1" algn="ctr">
              <a:spcBef>
                <a:spcPts val="0"/>
              </a:spcBef>
              <a:spcAft>
                <a:spcPts val="0"/>
              </a:spcAft>
              <a:buNone/>
              <a:defRPr sz="3600">
                <a:latin typeface="Catamaran Thin"/>
                <a:ea typeface="Catamaran Thin"/>
                <a:cs typeface="Catamaran Thin"/>
                <a:sym typeface="Catamaran Thin"/>
              </a:defRPr>
            </a:lvl2pPr>
            <a:lvl3pPr lvl="2" algn="ctr">
              <a:spcBef>
                <a:spcPts val="0"/>
              </a:spcBef>
              <a:spcAft>
                <a:spcPts val="0"/>
              </a:spcAft>
              <a:buNone/>
              <a:defRPr sz="3600">
                <a:latin typeface="Catamaran Thin"/>
                <a:ea typeface="Catamaran Thin"/>
                <a:cs typeface="Catamaran Thin"/>
                <a:sym typeface="Catamaran Thin"/>
              </a:defRPr>
            </a:lvl3pPr>
            <a:lvl4pPr lvl="3" algn="ctr">
              <a:spcBef>
                <a:spcPts val="0"/>
              </a:spcBef>
              <a:spcAft>
                <a:spcPts val="0"/>
              </a:spcAft>
              <a:buNone/>
              <a:defRPr sz="3600">
                <a:latin typeface="Catamaran Thin"/>
                <a:ea typeface="Catamaran Thin"/>
                <a:cs typeface="Catamaran Thin"/>
                <a:sym typeface="Catamaran Thin"/>
              </a:defRPr>
            </a:lvl4pPr>
            <a:lvl5pPr lvl="4" algn="ctr">
              <a:spcBef>
                <a:spcPts val="0"/>
              </a:spcBef>
              <a:spcAft>
                <a:spcPts val="0"/>
              </a:spcAft>
              <a:buNone/>
              <a:defRPr sz="3600">
                <a:latin typeface="Catamaran Thin"/>
                <a:ea typeface="Catamaran Thin"/>
                <a:cs typeface="Catamaran Thin"/>
                <a:sym typeface="Catamaran Thin"/>
              </a:defRPr>
            </a:lvl5pPr>
            <a:lvl6pPr lvl="5" algn="ctr">
              <a:spcBef>
                <a:spcPts val="0"/>
              </a:spcBef>
              <a:spcAft>
                <a:spcPts val="0"/>
              </a:spcAft>
              <a:buNone/>
              <a:defRPr sz="3600">
                <a:latin typeface="Catamaran Thin"/>
                <a:ea typeface="Catamaran Thin"/>
                <a:cs typeface="Catamaran Thin"/>
                <a:sym typeface="Catamaran Thin"/>
              </a:defRPr>
            </a:lvl6pPr>
            <a:lvl7pPr lvl="6" algn="ctr">
              <a:spcBef>
                <a:spcPts val="0"/>
              </a:spcBef>
              <a:spcAft>
                <a:spcPts val="0"/>
              </a:spcAft>
              <a:buNone/>
              <a:defRPr sz="3600">
                <a:latin typeface="Catamaran Thin"/>
                <a:ea typeface="Catamaran Thin"/>
                <a:cs typeface="Catamaran Thin"/>
                <a:sym typeface="Catamaran Thin"/>
              </a:defRPr>
            </a:lvl7pPr>
            <a:lvl8pPr lvl="7" algn="ctr">
              <a:spcBef>
                <a:spcPts val="0"/>
              </a:spcBef>
              <a:spcAft>
                <a:spcPts val="0"/>
              </a:spcAft>
              <a:buNone/>
              <a:defRPr sz="3600">
                <a:latin typeface="Catamaran Thin"/>
                <a:ea typeface="Catamaran Thin"/>
                <a:cs typeface="Catamaran Thin"/>
                <a:sym typeface="Catamaran Thin"/>
              </a:defRPr>
            </a:lvl8pPr>
            <a:lvl9pPr lvl="8" algn="ctr">
              <a:spcBef>
                <a:spcPts val="0"/>
              </a:spcBef>
              <a:spcAft>
                <a:spcPts val="0"/>
              </a:spcAft>
              <a:buNone/>
              <a:defRPr sz="3600">
                <a:latin typeface="Catamaran Thin"/>
                <a:ea typeface="Catamaran Thin"/>
                <a:cs typeface="Catamaran Thin"/>
                <a:sym typeface="Catamaran Thin"/>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USTOM_30">
    <p:spTree>
      <p:nvGrpSpPr>
        <p:cNvPr id="1" name=""/>
        <p:cNvGrpSpPr/>
        <p:nvPr/>
      </p:nvGrpSpPr>
      <p:grpSpPr>
        <a:xfrm>
          <a:off x="0" y="0"/>
          <a:ext cx="0" cy="0"/>
          <a:chOff x="0" y="0"/>
          <a:chExt cx="0" cy="0"/>
        </a:xfrm>
      </p:grpSpPr>
      <p:sp>
        <p:nvSpPr>
          <p:cNvPr id="67" name="Google Shape;67;p13"/>
          <p:cNvSpPr>
            <a:spLocks noGrp="1" noEditPoints="1"/>
          </p:cNvSpPr>
          <p:nvPr>
            <p:ph type="ctrTitle"/>
          </p:nvPr>
        </p:nvSpPr>
        <p:spPr>
          <a:xfrm>
            <a:off x="656422" y="1394416"/>
            <a:ext cx="1881300" cy="644700"/>
          </a:xfrm>
          <a:prstGeom prst="rect">
            <a:avLst/>
          </a:prstGeom>
          <a:ln>
            <a:noFill/>
          </a:ln>
        </p:spPr>
        <p:txBody>
          <a:bodyPr wrap="square" lIns="91425" tIns="91425" rIns="91425" bIns="91425" anchor="b">
            <a:noAutofit/>
          </a:bodyPr>
          <a:lstStyle>
            <a:lvl1pP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68" name="Google Shape;68;p13"/>
          <p:cNvSpPr>
            <a:spLocks noGrp="1" noEditPoints="1"/>
          </p:cNvSpPr>
          <p:nvPr>
            <p:ph type="subTitle" idx="1"/>
          </p:nvPr>
        </p:nvSpPr>
        <p:spPr>
          <a:xfrm>
            <a:off x="656425" y="1886725"/>
            <a:ext cx="1563900" cy="1112400"/>
          </a:xfrm>
          <a:prstGeom prst="rect">
            <a:avLst/>
          </a:prstGeom>
        </p:spPr>
        <p:txBody>
          <a:bodyPr wrap="square" lIns="91425" tIns="91425" rIns="91425" bIns="91425" anchor="t">
            <a:noAutofit/>
          </a:bodyPr>
          <a:lstStyle>
            <a:lvl1pPr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pPr lvl="0"/>
            <a:endParaRPr/>
          </a:p>
        </p:txBody>
      </p:sp>
      <p:sp>
        <p:nvSpPr>
          <p:cNvPr id="69" name="Google Shape;69;p13"/>
          <p:cNvSpPr>
            <a:spLocks noGrp="1" noEditPoints="1"/>
          </p:cNvSpPr>
          <p:nvPr>
            <p:ph type="ctrTitle" idx="2"/>
          </p:nvPr>
        </p:nvSpPr>
        <p:spPr>
          <a:xfrm>
            <a:off x="2650710" y="1394416"/>
            <a:ext cx="1881300" cy="644700"/>
          </a:xfrm>
          <a:prstGeom prst="rect">
            <a:avLst/>
          </a:prstGeom>
          <a:ln>
            <a:noFill/>
          </a:ln>
        </p:spPr>
        <p:txBody>
          <a:bodyPr wrap="square" lIns="91425" tIns="91425" rIns="91425" bIns="91425" anchor="b">
            <a:noAutofit/>
          </a:bodyPr>
          <a:lstStyle>
            <a:lvl1pPr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0" name="Google Shape;70;p13"/>
          <p:cNvSpPr>
            <a:spLocks noGrp="1" noEditPoints="1"/>
          </p:cNvSpPr>
          <p:nvPr>
            <p:ph type="subTitle" idx="3"/>
          </p:nvPr>
        </p:nvSpPr>
        <p:spPr>
          <a:xfrm>
            <a:off x="2610700" y="1886725"/>
            <a:ext cx="1961400" cy="1112400"/>
          </a:xfrm>
          <a:prstGeom prst="rect">
            <a:avLst/>
          </a:prstGeom>
        </p:spPr>
        <p:txBody>
          <a:bodyPr wrap="square" lIns="91425" tIns="91425" rIns="91425" bIns="91425" anchor="t">
            <a:noAutofit/>
          </a:bodyPr>
          <a:lstStyle>
            <a:lvl1pPr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pPr lvl="0"/>
            <a:endParaRPr/>
          </a:p>
        </p:txBody>
      </p:sp>
      <p:sp>
        <p:nvSpPr>
          <p:cNvPr id="71" name="Google Shape;71;p13"/>
          <p:cNvSpPr>
            <a:spLocks noGrp="1" noEditPoints="1"/>
          </p:cNvSpPr>
          <p:nvPr>
            <p:ph type="ctrTitle" idx="4"/>
          </p:nvPr>
        </p:nvSpPr>
        <p:spPr>
          <a:xfrm>
            <a:off x="4638106" y="1394416"/>
            <a:ext cx="1881300" cy="644700"/>
          </a:xfrm>
          <a:prstGeom prst="rect">
            <a:avLst/>
          </a:prstGeom>
          <a:ln>
            <a:noFill/>
          </a:ln>
        </p:spPr>
        <p:txBody>
          <a:bodyPr wrap="square" lIns="91425" tIns="91425" rIns="91425" bIns="91425" anchor="b">
            <a:noAutofit/>
          </a:bodyPr>
          <a:lstStyle>
            <a:lvl1pPr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72" name="Google Shape;72;p13"/>
          <p:cNvSpPr>
            <a:spLocks noGrp="1" noEditPoints="1"/>
          </p:cNvSpPr>
          <p:nvPr>
            <p:ph type="subTitle" idx="5"/>
          </p:nvPr>
        </p:nvSpPr>
        <p:spPr>
          <a:xfrm>
            <a:off x="4878076" y="1886725"/>
            <a:ext cx="1648200" cy="1112400"/>
          </a:xfrm>
          <a:prstGeom prst="rect">
            <a:avLst/>
          </a:prstGeom>
        </p:spPr>
        <p:txBody>
          <a:bodyPr wrap="square" lIns="91425" tIns="91425" rIns="91425" bIns="91425" anchor="t">
            <a:noAutofit/>
          </a:bodyPr>
          <a:lstStyle>
            <a:lvl1pPr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pPr lvl="0"/>
            <a:endParaRPr/>
          </a:p>
        </p:txBody>
      </p:sp>
      <p:sp>
        <p:nvSpPr>
          <p:cNvPr id="73" name="Google Shape;73;p13"/>
          <p:cNvSpPr>
            <a:spLocks noGrp="1" noEditPoints="1"/>
          </p:cNvSpPr>
          <p:nvPr>
            <p:ph type="ctrTitle" idx="6"/>
          </p:nvPr>
        </p:nvSpPr>
        <p:spPr>
          <a:xfrm rot="5400000">
            <a:off x="6865575" y="1466125"/>
            <a:ext cx="2553000" cy="487500"/>
          </a:xfrm>
          <a:prstGeom prst="rect">
            <a:avLst/>
          </a:prstGeom>
        </p:spPr>
        <p:txBody>
          <a:bodyPr wrap="square" lIns="91425" tIns="91425" rIns="91425" bIns="91425" anchor="ctr">
            <a:noAutofit/>
          </a:bodyPr>
          <a:lstStyle>
            <a:lvl1pPr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4" name="Google Shape;74;p13"/>
          <p:cNvSpPr>
            <a:spLocks noGrp="1" noEditPoints="1"/>
          </p:cNvSpPr>
          <p:nvPr>
            <p:ph type="ctrTitle" idx="7"/>
          </p:nvPr>
        </p:nvSpPr>
        <p:spPr>
          <a:xfrm>
            <a:off x="656422" y="3367816"/>
            <a:ext cx="1881300" cy="644700"/>
          </a:xfrm>
          <a:prstGeom prst="rect">
            <a:avLst/>
          </a:prstGeom>
          <a:ln>
            <a:noFill/>
          </a:ln>
        </p:spPr>
        <p:txBody>
          <a:bodyPr wrap="square" lIns="91425" tIns="91425" rIns="91425" bIns="91425" anchor="b">
            <a:noAutofit/>
          </a:bodyPr>
          <a:lstStyle>
            <a:lvl1pP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75" name="Google Shape;75;p13"/>
          <p:cNvSpPr>
            <a:spLocks noGrp="1" noEditPoints="1"/>
          </p:cNvSpPr>
          <p:nvPr>
            <p:ph type="subTitle" idx="8"/>
          </p:nvPr>
        </p:nvSpPr>
        <p:spPr>
          <a:xfrm>
            <a:off x="656425" y="3860125"/>
            <a:ext cx="1563900" cy="1112400"/>
          </a:xfrm>
          <a:prstGeom prst="rect">
            <a:avLst/>
          </a:prstGeom>
        </p:spPr>
        <p:txBody>
          <a:bodyPr wrap="square" lIns="91425" tIns="91425" rIns="91425" bIns="91425" anchor="t">
            <a:noAutofit/>
          </a:bodyPr>
          <a:lstStyle>
            <a:lvl1pPr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pPr lvl="0"/>
            <a:endParaRPr/>
          </a:p>
        </p:txBody>
      </p:sp>
      <p:sp>
        <p:nvSpPr>
          <p:cNvPr id="76" name="Google Shape;76;p13"/>
          <p:cNvSpPr>
            <a:spLocks noGrp="1" noEditPoints="1"/>
          </p:cNvSpPr>
          <p:nvPr>
            <p:ph type="ctrTitle" idx="9"/>
          </p:nvPr>
        </p:nvSpPr>
        <p:spPr>
          <a:xfrm>
            <a:off x="2650710" y="3367816"/>
            <a:ext cx="1881300" cy="644700"/>
          </a:xfrm>
          <a:prstGeom prst="rect">
            <a:avLst/>
          </a:prstGeom>
          <a:ln>
            <a:noFill/>
          </a:ln>
        </p:spPr>
        <p:txBody>
          <a:bodyPr wrap="square" lIns="91425" tIns="91425" rIns="91425" bIns="91425" anchor="b">
            <a:noAutofit/>
          </a:bodyPr>
          <a:lstStyle>
            <a:lvl1pPr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7" name="Google Shape;77;p13"/>
          <p:cNvSpPr>
            <a:spLocks noGrp="1" noEditPoints="1"/>
          </p:cNvSpPr>
          <p:nvPr>
            <p:ph type="subTitle" idx="13"/>
          </p:nvPr>
        </p:nvSpPr>
        <p:spPr>
          <a:xfrm>
            <a:off x="2610700" y="3860125"/>
            <a:ext cx="1961400" cy="1112400"/>
          </a:xfrm>
          <a:prstGeom prst="rect">
            <a:avLst/>
          </a:prstGeom>
        </p:spPr>
        <p:txBody>
          <a:bodyPr wrap="square" lIns="91425" tIns="91425" rIns="91425" bIns="91425" anchor="t">
            <a:noAutofit/>
          </a:bodyPr>
          <a:lstStyle>
            <a:lvl1pPr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pPr lvl="0"/>
            <a:endParaRPr/>
          </a:p>
        </p:txBody>
      </p:sp>
      <p:sp>
        <p:nvSpPr>
          <p:cNvPr id="78" name="Google Shape;78;p13"/>
          <p:cNvSpPr>
            <a:spLocks noGrp="1" noEditPoints="1"/>
          </p:cNvSpPr>
          <p:nvPr>
            <p:ph type="ctrTitle" idx="14"/>
          </p:nvPr>
        </p:nvSpPr>
        <p:spPr>
          <a:xfrm>
            <a:off x="4638106" y="3367816"/>
            <a:ext cx="1881300" cy="644700"/>
          </a:xfrm>
          <a:prstGeom prst="rect">
            <a:avLst/>
          </a:prstGeom>
          <a:ln>
            <a:noFill/>
          </a:ln>
        </p:spPr>
        <p:txBody>
          <a:bodyPr wrap="square" lIns="91425" tIns="91425" rIns="91425" bIns="91425" anchor="b">
            <a:noAutofit/>
          </a:bodyPr>
          <a:lstStyle>
            <a:lvl1pPr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79" name="Google Shape;79;p13"/>
          <p:cNvSpPr>
            <a:spLocks noGrp="1" noEditPoints="1"/>
          </p:cNvSpPr>
          <p:nvPr>
            <p:ph type="subTitle" idx="15"/>
          </p:nvPr>
        </p:nvSpPr>
        <p:spPr>
          <a:xfrm>
            <a:off x="4878076" y="3860125"/>
            <a:ext cx="1648200" cy="1112400"/>
          </a:xfrm>
          <a:prstGeom prst="rect">
            <a:avLst/>
          </a:prstGeom>
        </p:spPr>
        <p:txBody>
          <a:bodyPr wrap="square" lIns="91425" tIns="91425" rIns="91425" bIns="91425" anchor="t">
            <a:noAutofit/>
          </a:bodyPr>
          <a:lstStyle>
            <a:lvl1pPr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pPr lv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USTOM_31">
    <p:spTree>
      <p:nvGrpSpPr>
        <p:cNvPr id="1" name=""/>
        <p:cNvGrpSpPr/>
        <p:nvPr/>
      </p:nvGrpSpPr>
      <p:grpSpPr>
        <a:xfrm>
          <a:off x="0" y="0"/>
          <a:ext cx="0" cy="0"/>
          <a:chOff x="0" y="0"/>
          <a:chExt cx="0" cy="0"/>
        </a:xfrm>
      </p:grpSpPr>
      <p:sp>
        <p:nvSpPr>
          <p:cNvPr id="81" name="Google Shape;81;p14"/>
          <p:cNvSpPr>
            <a:spLocks noGrp="1" noEditPoints="1"/>
          </p:cNvSpPr>
          <p:nvPr>
            <p:ph type="ctrTitle"/>
          </p:nvPr>
        </p:nvSpPr>
        <p:spPr>
          <a:xfrm rot="5400000">
            <a:off x="6603595" y="1930225"/>
            <a:ext cx="3481200" cy="487500"/>
          </a:xfrm>
          <a:prstGeom prst="rect">
            <a:avLst/>
          </a:prstGeom>
        </p:spPr>
        <p:txBody>
          <a:bodyPr wrap="square" lIns="91425" tIns="91425" rIns="91425" bIns="91425" anchor="t">
            <a:noAutofit/>
          </a:bodyPr>
          <a:lstStyle>
            <a:lvl1pPr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USTOM_33">
    <p:spTree>
      <p:nvGrpSpPr>
        <p:cNvPr id="1" name=""/>
        <p:cNvGrpSpPr/>
        <p:nvPr/>
      </p:nvGrpSpPr>
      <p:grpSpPr>
        <a:xfrm>
          <a:off x="0" y="0"/>
          <a:ext cx="0" cy="0"/>
          <a:chOff x="0" y="0"/>
          <a:chExt cx="0" cy="0"/>
        </a:xfrm>
      </p:grpSpPr>
      <p:sp>
        <p:nvSpPr>
          <p:cNvPr id="92" name="Google Shape;92;p17"/>
          <p:cNvSpPr>
            <a:spLocks noGrp="1" noEditPoints="1"/>
          </p:cNvSpPr>
          <p:nvPr>
            <p:ph type="subTitle" idx="1"/>
          </p:nvPr>
        </p:nvSpPr>
        <p:spPr>
          <a:xfrm flipH="1">
            <a:off x="840600" y="2432150"/>
            <a:ext cx="1650300" cy="753600"/>
          </a:xfrm>
          <a:prstGeom prst="rect">
            <a:avLst/>
          </a:prstGeom>
        </p:spPr>
        <p:txBody>
          <a:bodyPr wrap="square" lIns="91425" tIns="91425" rIns="91425" bIns="91425" anchor="t">
            <a:noAutofit/>
          </a:bodyPr>
          <a:lstStyle>
            <a:lvl1pPr algn="r" rtl="0">
              <a:lnSpc>
                <a:spcPct val="100000"/>
              </a:lnSpc>
              <a:spcBef>
                <a:spcPts val="0"/>
              </a:spcBef>
              <a:spcAft>
                <a:spcPts val="0"/>
              </a:spcAft>
              <a:buClr>
                <a:srgbClr val="000000"/>
              </a:buClr>
              <a:buSzPts val="1000"/>
              <a:buNone/>
              <a:defRPr sz="1000">
                <a:solidFill>
                  <a:srgbClr val="000000"/>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pPr lvl="0"/>
            <a:endParaRPr/>
          </a:p>
        </p:txBody>
      </p:sp>
      <p:sp>
        <p:nvSpPr>
          <p:cNvPr id="93" name="Google Shape;93;p17"/>
          <p:cNvSpPr>
            <a:spLocks noGrp="1" noEditPoints="1"/>
          </p:cNvSpPr>
          <p:nvPr>
            <p:ph type="subTitle" idx="2"/>
          </p:nvPr>
        </p:nvSpPr>
        <p:spPr>
          <a:xfrm>
            <a:off x="4702174" y="1049093"/>
            <a:ext cx="1960200" cy="1112400"/>
          </a:xfrm>
          <a:prstGeom prst="rect">
            <a:avLst/>
          </a:prstGeom>
        </p:spPr>
        <p:txBody>
          <a:bodyPr wrap="square" lIns="91425" tIns="91425" rIns="91425" bIns="91425" anchor="t">
            <a:noAutofit/>
          </a:bodyPr>
          <a:lstStyle>
            <a:lvl1pPr rtl="0">
              <a:lnSpc>
                <a:spcPct val="100000"/>
              </a:lnSpc>
              <a:spcBef>
                <a:spcPts val="0"/>
              </a:spcBef>
              <a:spcAft>
                <a:spcPts val="0"/>
              </a:spcAft>
              <a:buClr>
                <a:srgbClr val="000000"/>
              </a:buClr>
              <a:buSzPts val="1000"/>
              <a:buNone/>
              <a:defRPr sz="1000">
                <a:solidFill>
                  <a:srgbClr val="000000"/>
                </a:solidFill>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pPr lvl="0"/>
            <a:endParaRPr/>
          </a:p>
        </p:txBody>
      </p:sp>
      <p:sp>
        <p:nvSpPr>
          <p:cNvPr id="94" name="Google Shape;94;p17"/>
          <p:cNvSpPr>
            <a:spLocks noGrp="1" noEditPoints="1"/>
          </p:cNvSpPr>
          <p:nvPr>
            <p:ph type="ctrTitle"/>
          </p:nvPr>
        </p:nvSpPr>
        <p:spPr>
          <a:xfrm>
            <a:off x="-533400" y="2047350"/>
            <a:ext cx="3024300" cy="384900"/>
          </a:xfrm>
          <a:prstGeom prst="rect">
            <a:avLst/>
          </a:prstGeom>
          <a:ln>
            <a:noFill/>
          </a:ln>
        </p:spPr>
        <p:txBody>
          <a:bodyPr wrap="square" lIns="91425" tIns="91425" rIns="91425" bIns="91425" anchor="b">
            <a:noAutofit/>
          </a:bodyPr>
          <a:lstStyle>
            <a:lvl1pPr algn="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5" name="Google Shape;95;p17"/>
          <p:cNvSpPr>
            <a:spLocks noGrp="1" noEditPoints="1"/>
          </p:cNvSpPr>
          <p:nvPr>
            <p:ph type="ctrTitle" idx="3"/>
          </p:nvPr>
        </p:nvSpPr>
        <p:spPr>
          <a:xfrm>
            <a:off x="4702174" y="664293"/>
            <a:ext cx="2619300" cy="384900"/>
          </a:xfrm>
          <a:prstGeom prst="rect">
            <a:avLst/>
          </a:prstGeom>
          <a:ln>
            <a:noFill/>
          </a:ln>
        </p:spPr>
        <p:txBody>
          <a:bodyPr wrap="square" lIns="91425" tIns="91425" rIns="91425" bIns="91425" anchor="b">
            <a:noAutofit/>
          </a:bodyPr>
          <a:lstStyle>
            <a:lvl1pP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96" name="Google Shape;96;p17"/>
          <p:cNvSpPr>
            <a:spLocks noGrp="1" noEditPoints="1"/>
          </p:cNvSpPr>
          <p:nvPr>
            <p:ph type="subTitle" idx="4"/>
          </p:nvPr>
        </p:nvSpPr>
        <p:spPr>
          <a:xfrm>
            <a:off x="4702174" y="3788925"/>
            <a:ext cx="2214900" cy="1112400"/>
          </a:xfrm>
          <a:prstGeom prst="rect">
            <a:avLst/>
          </a:prstGeom>
        </p:spPr>
        <p:txBody>
          <a:bodyPr wrap="square" lIns="91425" tIns="91425" rIns="91425" bIns="91425" anchor="t">
            <a:noAutofit/>
          </a:bodyPr>
          <a:lstStyle>
            <a:lvl1pPr rtl="0">
              <a:lnSpc>
                <a:spcPct val="100000"/>
              </a:lnSpc>
              <a:spcBef>
                <a:spcPts val="0"/>
              </a:spcBef>
              <a:spcAft>
                <a:spcPts val="0"/>
              </a:spcAft>
              <a:buClr>
                <a:srgbClr val="000000"/>
              </a:buClr>
              <a:buSzPts val="1000"/>
              <a:buNone/>
              <a:defRPr sz="1000">
                <a:solidFill>
                  <a:srgbClr val="000000"/>
                </a:solidFill>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pPr lvl="0"/>
            <a:endParaRPr/>
          </a:p>
        </p:txBody>
      </p:sp>
      <p:sp>
        <p:nvSpPr>
          <p:cNvPr id="97" name="Google Shape;97;p17"/>
          <p:cNvSpPr>
            <a:spLocks noGrp="1" noEditPoints="1"/>
          </p:cNvSpPr>
          <p:nvPr>
            <p:ph type="ctrTitle" idx="5"/>
          </p:nvPr>
        </p:nvSpPr>
        <p:spPr>
          <a:xfrm>
            <a:off x="4702174" y="3389725"/>
            <a:ext cx="2475600" cy="384900"/>
          </a:xfrm>
          <a:prstGeom prst="rect">
            <a:avLst/>
          </a:prstGeom>
          <a:ln>
            <a:noFill/>
          </a:ln>
        </p:spPr>
        <p:txBody>
          <a:bodyPr wrap="square" lIns="91425" tIns="91425" rIns="91425" bIns="91425" anchor="b">
            <a:noAutofit/>
          </a:bodyPr>
          <a:lstStyle>
            <a:lvl1pP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98" name="Google Shape;98;p17"/>
          <p:cNvSpPr>
            <a:spLocks noGrp="1" noEditPoints="1"/>
          </p:cNvSpPr>
          <p:nvPr>
            <p:ph type="ctrTitle" idx="6"/>
          </p:nvPr>
        </p:nvSpPr>
        <p:spPr>
          <a:xfrm rot="5400000">
            <a:off x="6860962" y="1407498"/>
            <a:ext cx="2449800" cy="487500"/>
          </a:xfrm>
          <a:prstGeom prst="rect">
            <a:avLst/>
          </a:prstGeom>
        </p:spPr>
        <p:txBody>
          <a:bodyPr wrap="square" lIns="91425" tIns="91425" rIns="91425" bIns="91425" anchor="ctr">
            <a:noAutofit/>
          </a:bodyPr>
          <a:lstStyle>
            <a:lvl1pPr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
        <p:cNvGrpSpPr/>
        <p:nvPr/>
      </p:nvGrpSpPr>
      <p:grpSpPr>
        <a:xfrm>
          <a:off x="0" y="0"/>
          <a:ext cx="0" cy="0"/>
          <a:chOff x="0" y="0"/>
          <a:chExt cx="0" cy="0"/>
        </a:xfrm>
      </p:grpSpPr>
      <p:sp>
        <p:nvSpPr>
          <p:cNvPr id="6" name="Google Shape;6;p1"/>
          <p:cNvSpPr>
            <a:spLocks noGrp="1" noEditPoints="1"/>
          </p:cNvSpPr>
          <p:nvPr>
            <p:ph type="title"/>
          </p:nvPr>
        </p:nvSpPr>
        <p:spPr>
          <a:xfrm>
            <a:off x="311700" y="445025"/>
            <a:ext cx="8520600" cy="572700"/>
          </a:xfrm>
          <a:prstGeom prst="rect">
            <a:avLst/>
          </a:prstGeom>
          <a:noFill/>
          <a:ln>
            <a:noFill/>
          </a:ln>
        </p:spPr>
        <p:txBody>
          <a:bodyPr wrap="square" lIns="91425" tIns="91425" rIns="91425" bIns="91425" anchor="t">
            <a:noAutofit/>
          </a:bodyPr>
          <a:lstStyle>
            <a:lvl1pPr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1pPr>
            <a:lvl2pPr lvl="1"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2pPr>
            <a:lvl3pPr lvl="2"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3pPr>
            <a:lvl4pPr lvl="3"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4pPr>
            <a:lvl5pPr lvl="4"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5pPr>
            <a:lvl6pPr lvl="5"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6pPr>
            <a:lvl7pPr lvl="6"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7pPr>
            <a:lvl8pPr lvl="7"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8pPr>
            <a:lvl9pPr lvl="8"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9pPr>
          </a:lstStyle>
          <a:p>
            <a:endParaRPr/>
          </a:p>
        </p:txBody>
      </p:sp>
      <p:sp>
        <p:nvSpPr>
          <p:cNvPr id="7" name="Google Shape;7;p1"/>
          <p:cNvSpPr>
            <a:spLocks noGrp="1" noEditPoints="1"/>
          </p:cNvSpPr>
          <p:nvPr>
            <p:ph type="body" idx="1"/>
          </p:nvPr>
        </p:nvSpPr>
        <p:spPr>
          <a:xfrm>
            <a:off x="311700" y="1152475"/>
            <a:ext cx="8520600" cy="3416400"/>
          </a:xfrm>
          <a:prstGeom prst="rect">
            <a:avLst/>
          </a:prstGeom>
          <a:noFill/>
          <a:ln>
            <a:noFill/>
          </a:ln>
        </p:spPr>
        <p:txBody>
          <a:bodyPr wrap="square" lIns="91425" tIns="91425" rIns="91425" bIns="91425" anchor="t">
            <a:noAutofit/>
          </a:bodyPr>
          <a:lstStyle>
            <a:lvl1pPr marL="457200" indent="-304800" rtl="0">
              <a:lnSpc>
                <a:spcPct val="115000"/>
              </a:lnSpc>
              <a:spcBef>
                <a:spcPts val="0"/>
              </a:spcBef>
              <a:spcAft>
                <a:spcPts val="0"/>
              </a:spcAft>
              <a:buClr>
                <a:schemeClr val="dk1"/>
              </a:buClr>
              <a:buSzPts val="1200"/>
              <a:buFont typeface="Catamaran Thin"/>
              <a:buChar char="●"/>
              <a:defRPr sz="1200">
                <a:solidFill>
                  <a:schemeClr val="dk1"/>
                </a:solidFill>
                <a:latin typeface="Catamaran Thin"/>
                <a:ea typeface="Catamaran Thin"/>
                <a:cs typeface="Catamaran Thin"/>
                <a:sym typeface="Catamaran Thin"/>
              </a:defRPr>
            </a:lvl1pPr>
            <a:lvl2pPr marL="914400" lvl="1" indent="-304800" rtl="0">
              <a:lnSpc>
                <a:spcPct val="115000"/>
              </a:lnSpc>
              <a:spcBef>
                <a:spcPts val="1600"/>
              </a:spcBef>
              <a:spcAft>
                <a:spcPts val="0"/>
              </a:spcAft>
              <a:buClr>
                <a:schemeClr val="dk1"/>
              </a:buClr>
              <a:buSzPts val="1200"/>
              <a:buFont typeface="Catamaran Thin"/>
              <a:buChar char="○"/>
              <a:defRPr sz="1200">
                <a:solidFill>
                  <a:schemeClr val="dk1"/>
                </a:solidFill>
                <a:latin typeface="Catamaran Thin"/>
                <a:ea typeface="Catamaran Thin"/>
                <a:cs typeface="Catamaran Thin"/>
                <a:sym typeface="Catamaran Thin"/>
              </a:defRPr>
            </a:lvl2pPr>
            <a:lvl3pPr marL="1371600" lvl="2" indent="-304800" rtl="0">
              <a:lnSpc>
                <a:spcPct val="115000"/>
              </a:lnSpc>
              <a:spcBef>
                <a:spcPts val="1600"/>
              </a:spcBef>
              <a:spcAft>
                <a:spcPts val="0"/>
              </a:spcAft>
              <a:buClr>
                <a:schemeClr val="dk1"/>
              </a:buClr>
              <a:buSzPts val="1200"/>
              <a:buFont typeface="Catamaran Thin"/>
              <a:buChar char="■"/>
              <a:defRPr sz="1200">
                <a:solidFill>
                  <a:schemeClr val="dk1"/>
                </a:solidFill>
                <a:latin typeface="Catamaran Thin"/>
                <a:ea typeface="Catamaran Thin"/>
                <a:cs typeface="Catamaran Thin"/>
                <a:sym typeface="Catamaran Thin"/>
              </a:defRPr>
            </a:lvl3pPr>
            <a:lvl4pPr marL="1828800" lvl="3" indent="-304800" rtl="0">
              <a:lnSpc>
                <a:spcPct val="115000"/>
              </a:lnSpc>
              <a:spcBef>
                <a:spcPts val="1600"/>
              </a:spcBef>
              <a:spcAft>
                <a:spcPts val="0"/>
              </a:spcAft>
              <a:buClr>
                <a:schemeClr val="dk1"/>
              </a:buClr>
              <a:buSzPts val="1200"/>
              <a:buFont typeface="Catamaran Thin"/>
              <a:buChar char="●"/>
              <a:defRPr sz="1200">
                <a:solidFill>
                  <a:schemeClr val="dk1"/>
                </a:solidFill>
                <a:latin typeface="Catamaran Thin"/>
                <a:ea typeface="Catamaran Thin"/>
                <a:cs typeface="Catamaran Thin"/>
                <a:sym typeface="Catamaran Thin"/>
              </a:defRPr>
            </a:lvl4pPr>
            <a:lvl5pPr marL="2286000" lvl="4" indent="-304800" rtl="0">
              <a:lnSpc>
                <a:spcPct val="115000"/>
              </a:lnSpc>
              <a:spcBef>
                <a:spcPts val="1600"/>
              </a:spcBef>
              <a:spcAft>
                <a:spcPts val="0"/>
              </a:spcAft>
              <a:buClr>
                <a:schemeClr val="dk1"/>
              </a:buClr>
              <a:buSzPts val="1200"/>
              <a:buFont typeface="Catamaran Thin"/>
              <a:buChar char="○"/>
              <a:defRPr sz="1200">
                <a:solidFill>
                  <a:schemeClr val="dk1"/>
                </a:solidFill>
                <a:latin typeface="Catamaran Thin"/>
                <a:ea typeface="Catamaran Thin"/>
                <a:cs typeface="Catamaran Thin"/>
                <a:sym typeface="Catamaran Thin"/>
              </a:defRPr>
            </a:lvl5pPr>
            <a:lvl6pPr marL="2743200" lvl="5" indent="-304800" rtl="0">
              <a:lnSpc>
                <a:spcPct val="115000"/>
              </a:lnSpc>
              <a:spcBef>
                <a:spcPts val="1600"/>
              </a:spcBef>
              <a:spcAft>
                <a:spcPts val="0"/>
              </a:spcAft>
              <a:buClr>
                <a:schemeClr val="dk1"/>
              </a:buClr>
              <a:buSzPts val="1200"/>
              <a:buFont typeface="Catamaran Thin"/>
              <a:buChar char="■"/>
              <a:defRPr sz="1200">
                <a:solidFill>
                  <a:schemeClr val="dk1"/>
                </a:solidFill>
                <a:latin typeface="Catamaran Thin"/>
                <a:ea typeface="Catamaran Thin"/>
                <a:cs typeface="Catamaran Thin"/>
                <a:sym typeface="Catamaran Thin"/>
              </a:defRPr>
            </a:lvl6pPr>
            <a:lvl7pPr marL="3200400" lvl="6" indent="-304800" rtl="0">
              <a:lnSpc>
                <a:spcPct val="115000"/>
              </a:lnSpc>
              <a:spcBef>
                <a:spcPts val="1600"/>
              </a:spcBef>
              <a:spcAft>
                <a:spcPts val="0"/>
              </a:spcAft>
              <a:buClr>
                <a:schemeClr val="dk1"/>
              </a:buClr>
              <a:buSzPts val="1200"/>
              <a:buFont typeface="Catamaran Thin"/>
              <a:buChar char="●"/>
              <a:defRPr sz="1200">
                <a:solidFill>
                  <a:schemeClr val="dk1"/>
                </a:solidFill>
                <a:latin typeface="Catamaran Thin"/>
                <a:ea typeface="Catamaran Thin"/>
                <a:cs typeface="Catamaran Thin"/>
                <a:sym typeface="Catamaran Thin"/>
              </a:defRPr>
            </a:lvl7pPr>
            <a:lvl8pPr marL="3657600" lvl="7" indent="-304800" rtl="0">
              <a:lnSpc>
                <a:spcPct val="115000"/>
              </a:lnSpc>
              <a:spcBef>
                <a:spcPts val="1600"/>
              </a:spcBef>
              <a:spcAft>
                <a:spcPts val="0"/>
              </a:spcAft>
              <a:buClr>
                <a:schemeClr val="dk1"/>
              </a:buClr>
              <a:buSzPts val="1200"/>
              <a:buFont typeface="Catamaran Thin"/>
              <a:buChar char="○"/>
              <a:defRPr sz="1200">
                <a:solidFill>
                  <a:schemeClr val="dk1"/>
                </a:solidFill>
                <a:latin typeface="Catamaran Thin"/>
                <a:ea typeface="Catamaran Thin"/>
                <a:cs typeface="Catamaran Thin"/>
                <a:sym typeface="Catamaran Thin"/>
              </a:defRPr>
            </a:lvl8pPr>
            <a:lvl9pPr marL="4114800" lvl="8" indent="-304800" rtl="0">
              <a:lnSpc>
                <a:spcPct val="115000"/>
              </a:lnSpc>
              <a:spcBef>
                <a:spcPts val="1600"/>
              </a:spcBef>
              <a:spcAft>
                <a:spcPts val="1600"/>
              </a:spcAft>
              <a:buClr>
                <a:schemeClr val="dk1"/>
              </a:buClr>
              <a:buSzPts val="1200"/>
              <a:buFont typeface="Catamaran Thin"/>
              <a:buChar char="■"/>
              <a:defRPr sz="1200">
                <a:solidFill>
                  <a:schemeClr val="dk1"/>
                </a:solidFill>
                <a:latin typeface="Catamaran Thin"/>
                <a:ea typeface="Catamaran Thin"/>
                <a:cs typeface="Catamaran Thin"/>
                <a:sym typeface="Catamaran Thin"/>
              </a:defRPr>
            </a:lvl9pPr>
          </a:lstStyle>
          <a:p>
            <a:pPr lvl="0"/>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tinkercad.com/things/cbD52MC1izX-copy-of-obstacle-avoiding-car-model/editel?sharecode=cv0YpPhChhxhXoFI0Kbjx2kblumNJDBH_JXuvF0zkc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srcRect/>
          <a:stretch>
            <a:fillRect/>
          </a:stretch>
        </p:blipFill>
        <p:spPr>
          <a:xfrm>
            <a:off x="3159410" y="-1"/>
            <a:ext cx="5984590" cy="4985845"/>
          </a:xfrm>
          <a:prstGeom prst="rect">
            <a:avLst/>
          </a:prstGeom>
        </p:spPr>
      </p:pic>
      <p:sp>
        <p:nvSpPr>
          <p:cNvPr id="124" name="Google Shape;124;p24"/>
          <p:cNvSpPr/>
          <p:nvPr/>
        </p:nvSpPr>
        <p:spPr>
          <a:xfrm rot="5400000">
            <a:off x="1424374" y="18350"/>
            <a:ext cx="3358800" cy="5017499"/>
          </a:xfrm>
          <a:prstGeom prst="rect">
            <a:avLst/>
          </a:prstGeom>
          <a:solidFill>
            <a:srgbClr val="908269">
              <a:alpha val="86160"/>
            </a:srgbClr>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25" name="Google Shape;125;p24"/>
          <p:cNvSpPr>
            <a:spLocks noGrp="1" noEditPoints="1"/>
          </p:cNvSpPr>
          <p:nvPr>
            <p:ph type="subTitle" idx="1"/>
          </p:nvPr>
        </p:nvSpPr>
        <p:spPr>
          <a:xfrm>
            <a:off x="1039575" y="3152909"/>
            <a:ext cx="2643250" cy="590332"/>
          </a:xfrm>
          <a:prstGeom prst="rect">
            <a:avLst/>
          </a:prstGeom>
        </p:spPr>
        <p:txBody>
          <a:bodyPr wrap="square" lIns="91425" tIns="91425" rIns="91425" bIns="91425" anchor="b">
            <a:noAutofit/>
          </a:bodyPr>
          <a:lstStyle/>
          <a:p>
            <a:pPr marL="0" indent="0" algn="l" rtl="0">
              <a:spcBef>
                <a:spcPts val="0"/>
              </a:spcBef>
              <a:spcAft>
                <a:spcPts val="0"/>
              </a:spcAft>
              <a:buNone/>
            </a:pPr>
            <a:r>
              <a:rPr lang="en-IN" dirty="0">
                <a:solidFill>
                  <a:schemeClr val="lt1"/>
                </a:solidFill>
              </a:rPr>
              <a:t>Saviour 1.0(Obstacle Avoiding Car)</a:t>
            </a:r>
            <a:endParaRPr dirty="0">
              <a:solidFill>
                <a:schemeClr val="lt1"/>
              </a:solidFill>
            </a:endParaRPr>
          </a:p>
        </p:txBody>
      </p:sp>
      <p:sp>
        <p:nvSpPr>
          <p:cNvPr id="126" name="Google Shape;126;p24"/>
          <p:cNvSpPr>
            <a:spLocks noGrp="1" noEditPoints="1"/>
          </p:cNvSpPr>
          <p:nvPr>
            <p:ph type="ctrTitle"/>
          </p:nvPr>
        </p:nvSpPr>
        <p:spPr>
          <a:xfrm>
            <a:off x="1039575" y="1162952"/>
            <a:ext cx="4592400" cy="2320573"/>
          </a:xfrm>
          <a:prstGeom prst="rect">
            <a:avLst/>
          </a:prstGeom>
        </p:spPr>
        <p:txBody>
          <a:bodyPr wrap="square" lIns="91425" tIns="91425" rIns="91425" bIns="91425" anchor="b">
            <a:noAutofit/>
          </a:bodyPr>
          <a:lstStyle/>
          <a:p>
            <a:pPr marL="0" indent="0" algn="l" rtl="0">
              <a:spcBef>
                <a:spcPts val="0"/>
              </a:spcBef>
              <a:spcAft>
                <a:spcPts val="0"/>
              </a:spcAft>
              <a:buNone/>
            </a:pPr>
            <a:r>
              <a:rPr lang="es" dirty="0">
                <a:solidFill>
                  <a:schemeClr val="lt1"/>
                </a:solidFill>
              </a:rPr>
              <a:t>ROBOTICS</a:t>
            </a:r>
            <a:endParaRPr dirty="0">
              <a:solidFill>
                <a:schemeClr val="lt1"/>
              </a:solidFill>
            </a:endParaRPr>
          </a:p>
          <a:p>
            <a:pPr marL="0" indent="0" algn="l" rtl="0">
              <a:spcBef>
                <a:spcPts val="0"/>
              </a:spcBef>
              <a:spcAft>
                <a:spcPts val="0"/>
              </a:spcAft>
              <a:buNone/>
            </a:pPr>
            <a:r>
              <a:rPr lang="es" dirty="0">
                <a:solidFill>
                  <a:schemeClr val="lt1"/>
                </a:solidFill>
                <a:latin typeface="Livvic"/>
                <a:ea typeface="Livvic"/>
                <a:cs typeface="Livvic"/>
                <a:sym typeface="Livvic"/>
              </a:rPr>
              <a:t>PROJECT</a:t>
            </a:r>
            <a:endParaRPr dirty="0">
              <a:solidFill>
                <a:schemeClr val="lt1"/>
              </a:solidFill>
              <a:latin typeface="Livvic"/>
              <a:ea typeface="Livvic"/>
              <a:cs typeface="Livvic"/>
              <a:sym typeface="Livvic"/>
            </a:endParaRPr>
          </a:p>
          <a:p>
            <a:pPr marL="0" indent="0" algn="l" rtl="0">
              <a:spcBef>
                <a:spcPts val="0"/>
              </a:spcBef>
              <a:spcAft>
                <a:spcPts val="0"/>
              </a:spcAft>
              <a:buNone/>
            </a:pPr>
            <a:r>
              <a:rPr lang="es" dirty="0">
                <a:solidFill>
                  <a:schemeClr val="lt1"/>
                </a:solidFill>
                <a:latin typeface="Livvic"/>
                <a:ea typeface="Livvic"/>
                <a:cs typeface="Livvic"/>
                <a:sym typeface="Livvic"/>
              </a:rPr>
              <a:t>PROPOSAL</a:t>
            </a:r>
            <a:endParaRPr dirty="0">
              <a:solidFill>
                <a:schemeClr val="lt1"/>
              </a:solidFill>
              <a:latin typeface="Livvic"/>
              <a:ea typeface="Livvic"/>
              <a:cs typeface="Livvic"/>
              <a:sym typeface="Livvic"/>
            </a:endParaRPr>
          </a:p>
        </p:txBody>
      </p:sp>
      <p:sp>
        <p:nvSpPr>
          <p:cNvPr id="4" name="TextBox 3"/>
          <p:cNvSpPr txBox="1"/>
          <p:nvPr/>
        </p:nvSpPr>
        <p:spPr>
          <a:xfrm>
            <a:off x="1042560" y="3767894"/>
            <a:ext cx="2954705" cy="307777"/>
          </a:xfrm>
          <a:prstGeom prst="rect">
            <a:avLst/>
          </a:prstGeom>
          <a:noFill/>
        </p:spPr>
        <p:txBody>
          <a:bodyPr wrap="square" rtlCol="0">
            <a:spAutoFit/>
          </a:bodyPr>
          <a:lstStyle/>
          <a:p>
            <a:r>
              <a:rPr lang="en-US" b="1" dirty="0">
                <a:hlinkClick r:id="rId4"/>
              </a:rPr>
              <a:t>Link for </a:t>
            </a:r>
            <a:r>
              <a:rPr lang="en-US" b="1" dirty="0" err="1">
                <a:hlinkClick r:id="rId4"/>
              </a:rPr>
              <a:t>tinkercad</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rcRect/>
          <a:stretch>
            <a:fillRect/>
          </a:stretch>
        </a:blipFill>
        <a:effectLst/>
      </p:bgPr>
    </p:bg>
    <p:spTree>
      <p:nvGrpSpPr>
        <p:cNvPr id="1" name=""/>
        <p:cNvGrpSpPr/>
        <p:nvPr/>
      </p:nvGrpSpPr>
      <p:grpSpPr>
        <a:xfrm>
          <a:off x="0" y="0"/>
          <a:ext cx="0" cy="0"/>
          <a:chOff x="0" y="0"/>
          <a:chExt cx="0" cy="0"/>
        </a:xfrm>
      </p:grpSpPr>
      <p:sp>
        <p:nvSpPr>
          <p:cNvPr id="212" name="Google Shape;212;p31"/>
          <p:cNvSpPr/>
          <p:nvPr/>
        </p:nvSpPr>
        <p:spPr>
          <a:xfrm rot="-5400000">
            <a:off x="4157167" y="690178"/>
            <a:ext cx="921544" cy="7985100"/>
          </a:xfrm>
          <a:prstGeom prst="rect">
            <a:avLst/>
          </a:prstGeom>
          <a:gradFill>
            <a:gsLst>
              <a:gs pos="0">
                <a:srgbClr val="908269">
                  <a:alpha val="49019"/>
                </a:srgbClr>
              </a:gs>
              <a:gs pos="100000">
                <a:schemeClr val="accent1"/>
              </a:gs>
            </a:gsLst>
            <a:lin ang="18900044" scaled="0"/>
          </a:gra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13" name="Google Shape;213;p31"/>
          <p:cNvSpPr>
            <a:spLocks noGrp="1" noEditPoints="1"/>
          </p:cNvSpPr>
          <p:nvPr>
            <p:ph type="subTitle" idx="1"/>
          </p:nvPr>
        </p:nvSpPr>
        <p:spPr>
          <a:xfrm>
            <a:off x="794582" y="4221956"/>
            <a:ext cx="5353969" cy="318512"/>
          </a:xfrm>
          <a:prstGeom prst="rect">
            <a:avLst/>
          </a:prstGeom>
        </p:spPr>
        <p:txBody>
          <a:bodyPr wrap="square" lIns="91425" tIns="91425" rIns="91425" bIns="91425" anchor="t">
            <a:noAutofit/>
          </a:bodyPr>
          <a:lstStyle/>
          <a:p>
            <a:pPr marL="0" indent="0" algn="l" rtl="0">
              <a:spcBef>
                <a:spcPts val="0"/>
              </a:spcBef>
              <a:spcAft>
                <a:spcPts val="0"/>
              </a:spcAft>
              <a:buClr>
                <a:schemeClr val="dk1"/>
              </a:buClr>
              <a:buSzPts val="1100"/>
              <a:buFont typeface="Arial"/>
              <a:buNone/>
            </a:pPr>
            <a:r>
              <a:rPr lang="es" dirty="0">
                <a:solidFill>
                  <a:schemeClr val="lt1"/>
                </a:solidFill>
              </a:rPr>
              <a:t>“My opinion is it’s a bridge too far to go to fully autonomous cars.”</a:t>
            </a:r>
            <a:endParaRPr dirty="0">
              <a:solidFill>
                <a:schemeClr val="lt1"/>
              </a:solidFill>
            </a:endParaRPr>
          </a:p>
          <a:p>
            <a:pPr marL="0" indent="0" algn="l" rtl="0">
              <a:spcBef>
                <a:spcPts val="1600"/>
              </a:spcBef>
              <a:spcAft>
                <a:spcPts val="1600"/>
              </a:spcAft>
              <a:buNone/>
            </a:pPr>
            <a:endParaRPr dirty="0">
              <a:solidFill>
                <a:schemeClr val="lt1"/>
              </a:solidFill>
            </a:endParaRPr>
          </a:p>
        </p:txBody>
      </p:sp>
      <p:sp>
        <p:nvSpPr>
          <p:cNvPr id="214" name="Google Shape;214;p31"/>
          <p:cNvSpPr>
            <a:spLocks noGrp="1" noEditPoints="1"/>
          </p:cNvSpPr>
          <p:nvPr>
            <p:ph type="subTitle" idx="2"/>
          </p:nvPr>
        </p:nvSpPr>
        <p:spPr>
          <a:xfrm>
            <a:off x="852113" y="4376980"/>
            <a:ext cx="4911087" cy="711401"/>
          </a:xfrm>
          <a:prstGeom prst="rect">
            <a:avLst/>
          </a:prstGeom>
        </p:spPr>
        <p:txBody>
          <a:bodyPr wrap="square" lIns="91425" tIns="91425" rIns="91425" bIns="91425" anchor="t">
            <a:noAutofit/>
          </a:bodyPr>
          <a:lstStyle/>
          <a:p>
            <a:pPr marL="0" indent="0">
              <a:spcAft>
                <a:spcPts val="1600"/>
              </a:spcAft>
            </a:pPr>
            <a:r>
              <a:rPr lang="es" dirty="0">
                <a:solidFill>
                  <a:schemeClr val="lt1"/>
                </a:solidFill>
                <a:latin typeface="Fira Sans Extra Condensed"/>
                <a:ea typeface="Fira Sans Extra Condensed"/>
                <a:cs typeface="Fira Sans Extra Condensed"/>
                <a:sym typeface="Fira Sans Extra Condensed"/>
              </a:rPr>
              <a:t>~ Elon Musk</a:t>
            </a:r>
            <a:endParaRPr dirty="0">
              <a:solidFill>
                <a:schemeClr val="lt1"/>
              </a:solidFill>
            </a:endParaRPr>
          </a:p>
        </p:txBody>
      </p:sp>
      <p:sp>
        <p:nvSpPr>
          <p:cNvPr id="5" name="TextBox 4"/>
          <p:cNvSpPr txBox="1"/>
          <p:nvPr/>
        </p:nvSpPr>
        <p:spPr>
          <a:xfrm>
            <a:off x="1854024" y="443931"/>
            <a:ext cx="5183701" cy="461665"/>
          </a:xfrm>
          <a:prstGeom prst="rect">
            <a:avLst/>
          </a:prstGeom>
          <a:solidFill>
            <a:schemeClr val="accent1">
              <a:alpha val="80000"/>
            </a:schemeClr>
          </a:solidFill>
        </p:spPr>
        <p:txBody>
          <a:bodyPr wrap="square" lIns="91440" tIns="45720" rIns="91440" bIns="45720" rtlCol="0" anchor="t">
            <a:spAutoFit/>
          </a:bodyPr>
          <a:lstStyle/>
          <a:p>
            <a:pPr algn="ctr"/>
            <a:r>
              <a:rPr lang="es" sz="2400" dirty="0" err="1">
                <a:solidFill>
                  <a:schemeClr val="accent3">
                    <a:lumMod val="20000"/>
                    <a:lumOff val="80000"/>
                  </a:schemeClr>
                </a:solidFill>
              </a:rPr>
              <a:t>Objectives</a:t>
            </a:r>
            <a:r>
              <a:rPr lang="es" sz="2400" dirty="0">
                <a:solidFill>
                  <a:schemeClr val="accent3">
                    <a:lumMod val="20000"/>
                    <a:lumOff val="80000"/>
                  </a:schemeClr>
                </a:solidFill>
              </a:rPr>
              <a:t> </a:t>
            </a:r>
            <a:r>
              <a:rPr lang="es" sz="2400" dirty="0" err="1">
                <a:solidFill>
                  <a:schemeClr val="accent3">
                    <a:lumMod val="20000"/>
                    <a:lumOff val="80000"/>
                  </a:schemeClr>
                </a:solidFill>
              </a:rPr>
              <a:t>of</a:t>
            </a:r>
            <a:r>
              <a:rPr lang="es" sz="2400" dirty="0">
                <a:solidFill>
                  <a:schemeClr val="accent3">
                    <a:lumMod val="20000"/>
                    <a:lumOff val="80000"/>
                  </a:schemeClr>
                </a:solidFill>
              </a:rPr>
              <a:t> Project</a:t>
            </a:r>
            <a:endParaRPr lang="en-US" sz="2400" dirty="0">
              <a:solidFill>
                <a:schemeClr val="accent3">
                  <a:lumMod val="20000"/>
                  <a:lumOff val="80000"/>
                </a:schemeClr>
              </a:solidFill>
            </a:endParaRPr>
          </a:p>
        </p:txBody>
      </p:sp>
      <p:sp>
        <p:nvSpPr>
          <p:cNvPr id="6" name="TextBox 5"/>
          <p:cNvSpPr txBox="1"/>
          <p:nvPr/>
        </p:nvSpPr>
        <p:spPr>
          <a:xfrm>
            <a:off x="1314843" y="1136429"/>
            <a:ext cx="6388187" cy="2677656"/>
          </a:xfrm>
          <a:prstGeom prst="rect">
            <a:avLst/>
          </a:prstGeom>
          <a:solidFill>
            <a:schemeClr val="accent1">
              <a:alpha val="87000"/>
            </a:schemeClr>
          </a:solidFill>
        </p:spPr>
        <p:txBody>
          <a:bodyPr wrap="square" lIns="91440" tIns="45720" rIns="91440" bIns="45720" rtlCol="0" anchor="t">
            <a:spAutoFit/>
          </a:bodyPr>
          <a:lstStyle/>
          <a:p>
            <a:r>
              <a:rPr lang="en-US" sz="1200" dirty="0"/>
              <a:t>1) The main objective of Saviour 1.0 is to make obstacle avoiding car from scratch in cost effective manner.</a:t>
            </a:r>
          </a:p>
          <a:p>
            <a:r>
              <a:rPr lang="en-US" sz="1200" dirty="0"/>
              <a:t>2) To make Saviour 1.0 cost effective, it's components will be less dependent on pre-made sensor. Use of self-programmed sensors and design is promoted.</a:t>
            </a:r>
          </a:p>
          <a:p>
            <a:r>
              <a:rPr lang="en-US" sz="1200" dirty="0"/>
              <a:t>3) Saviour 1.0 is stable and self-dependent car which helps in preventing accidents and contribute to the path of fully autonomous cars.</a:t>
            </a:r>
          </a:p>
          <a:p>
            <a:r>
              <a:rPr lang="en-US" sz="1200" dirty="0"/>
              <a:t>4) Saviour 1.0 is user friendly and easy to operate, due to which it can be used by any person of 6+ age.</a:t>
            </a:r>
          </a:p>
          <a:p>
            <a:r>
              <a:rPr lang="en-US" sz="1200" dirty="0"/>
              <a:t>5) Special feature and sensors like tilt-sensor to halt the car functionality until it is turned over, LCD screen to display condition of path and no. of obstacle overcome are added to it.</a:t>
            </a:r>
          </a:p>
          <a:p>
            <a:r>
              <a:rPr lang="en-US" sz="1200" dirty="0"/>
              <a:t>6) In further Saviour series, upgrades will involve disaster management features to extinguish fire, rescue operations to find and lift heavy weight to which human tends to bow down, patrolling in tough situation and areas without getting in view of enemies due to its size and color.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noEditPoints="1"/>
          </p:cNvSpPr>
          <p:nvPr>
            <p:ph type="title"/>
          </p:nvPr>
        </p:nvSpPr>
        <p:spPr>
          <a:xfrm>
            <a:off x="63062" y="56757"/>
            <a:ext cx="9080937" cy="756744"/>
          </a:xfrm>
          <a:solidFill>
            <a:schemeClr val="accent1"/>
          </a:solidFill>
        </p:spPr>
        <p:txBody>
          <a:bodyPr/>
          <a:lstStyle/>
          <a:p>
            <a:r>
              <a:rPr lang="en-US" dirty="0" err="1"/>
              <a:t>Saviour</a:t>
            </a:r>
            <a:r>
              <a:rPr lang="en-US" dirty="0"/>
              <a:t> </a:t>
            </a:r>
            <a:r>
              <a:rPr lang="en-US" dirty="0">
                <a:solidFill>
                  <a:srgbClr val="FF0000"/>
                </a:solidFill>
              </a:rPr>
              <a:t>Circuit </a:t>
            </a:r>
            <a:r>
              <a:rPr lang="en-US" dirty="0">
                <a:solidFill>
                  <a:schemeClr val="tx1"/>
                </a:solidFill>
              </a:rPr>
              <a:t>and Code</a:t>
            </a:r>
            <a:endParaRPr lang="en-US" dirty="0">
              <a:solidFill>
                <a:srgbClr val="FF0000"/>
              </a:solidFill>
            </a:endParaRPr>
          </a:p>
        </p:txBody>
      </p:sp>
      <p:pic>
        <p:nvPicPr>
          <p:cNvPr id="4098" name="Picture 2"/>
          <p:cNvPicPr>
            <a:picLocks noChangeAspect="1" noChangeArrowheads="1"/>
          </p:cNvPicPr>
          <p:nvPr/>
        </p:nvPicPr>
        <p:blipFill>
          <a:blip r:embed="rId3"/>
          <a:srcRect/>
          <a:stretch>
            <a:fillRect/>
          </a:stretch>
        </p:blipFill>
        <p:spPr bwMode="auto">
          <a:xfrm>
            <a:off x="63062" y="882868"/>
            <a:ext cx="4799025" cy="4187321"/>
          </a:xfrm>
          <a:prstGeom prst="rect">
            <a:avLst/>
          </a:prstGeom>
          <a:noFill/>
          <a:ln>
            <a:noFill/>
          </a:ln>
          <a:effectLst/>
        </p:spPr>
      </p:pic>
      <p:pic>
        <p:nvPicPr>
          <p:cNvPr id="4099" name="Picture 3" descr="C:\Users\ASUS\Pictures\Screenshots\Screenshot (211).png"/>
          <p:cNvPicPr>
            <a:picLocks noChangeAspect="1" noChangeArrowheads="1"/>
          </p:cNvPicPr>
          <p:nvPr/>
        </p:nvPicPr>
        <p:blipFill>
          <a:blip r:embed="rId4"/>
          <a:srcRect/>
          <a:stretch>
            <a:fillRect/>
          </a:stretch>
        </p:blipFill>
        <p:spPr bwMode="auto">
          <a:xfrm>
            <a:off x="4969290" y="958806"/>
            <a:ext cx="4174709" cy="40767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oogle Shape;253;p36"/>
          <p:cNvSpPr>
            <a:spLocks noGrp="1" noEditPoints="1"/>
          </p:cNvSpPr>
          <p:nvPr>
            <p:ph type="ctrTitle" idx="6"/>
          </p:nvPr>
        </p:nvSpPr>
        <p:spPr>
          <a:xfrm rot="5400000">
            <a:off x="6390433" y="1961203"/>
            <a:ext cx="3649483" cy="1311523"/>
          </a:xfrm>
          <a:prstGeom prst="rect">
            <a:avLst/>
          </a:prstGeom>
        </p:spPr>
        <p:txBody>
          <a:bodyPr wrap="square" lIns="91425" tIns="91425" rIns="91425" bIns="91425" anchor="ctr">
            <a:noAutofit/>
          </a:bodyPr>
          <a:lstStyle/>
          <a:p>
            <a:pPr algn="ctr"/>
            <a:r>
              <a:rPr lang="es" dirty="0" err="1"/>
              <a:t>Saviour</a:t>
            </a:r>
            <a:r>
              <a:rPr lang="es"/>
              <a:t> 1.0</a:t>
            </a:r>
            <a:br>
              <a:rPr lang="es" dirty="0"/>
            </a:br>
            <a:r>
              <a:rPr lang="es"/>
              <a:t>Essential</a:t>
            </a:r>
            <a:r>
              <a:rPr lang="es" dirty="0"/>
              <a:t> </a:t>
            </a:r>
            <a:r>
              <a:rPr lang="es" dirty="0" err="1"/>
              <a:t>Driver's</a:t>
            </a:r>
            <a:r>
              <a:rPr lang="es" dirty="0"/>
              <a:t> </a:t>
            </a:r>
            <a:r>
              <a:rPr lang="es" dirty="0" err="1"/>
              <a:t>Detail</a:t>
            </a:r>
            <a:endParaRPr lang="en-US" dirty="0"/>
          </a:p>
        </p:txBody>
      </p:sp>
      <p:sp>
        <p:nvSpPr>
          <p:cNvPr id="254" name="Google Shape;254;p36"/>
          <p:cNvSpPr>
            <a:spLocks noGrp="1" noEditPoints="1"/>
          </p:cNvSpPr>
          <p:nvPr>
            <p:ph type="subTitle" idx="1"/>
          </p:nvPr>
        </p:nvSpPr>
        <p:spPr>
          <a:xfrm>
            <a:off x="656425" y="1886725"/>
            <a:ext cx="1563900" cy="647226"/>
          </a:xfrm>
          <a:prstGeom prst="rect">
            <a:avLst/>
          </a:prstGeom>
        </p:spPr>
        <p:txBody>
          <a:bodyPr wrap="square" lIns="91425" tIns="91425" rIns="91425" bIns="91425" anchor="t">
            <a:noAutofit/>
          </a:bodyPr>
          <a:lstStyle/>
          <a:p>
            <a:pPr marL="0" indent="0" algn="l" rtl="0">
              <a:spcBef>
                <a:spcPts val="0"/>
              </a:spcBef>
              <a:spcAft>
                <a:spcPts val="0"/>
              </a:spcAft>
              <a:buNone/>
            </a:pPr>
            <a:r>
              <a:rPr lang="en-IN" dirty="0"/>
              <a:t>It is a microcontroller board based on the Atmega328.</a:t>
            </a:r>
            <a:endParaRPr dirty="0"/>
          </a:p>
        </p:txBody>
      </p:sp>
      <p:sp>
        <p:nvSpPr>
          <p:cNvPr id="255" name="Google Shape;255;p36"/>
          <p:cNvSpPr>
            <a:spLocks noGrp="1" noEditPoints="1"/>
          </p:cNvSpPr>
          <p:nvPr>
            <p:ph type="subTitle" idx="3"/>
          </p:nvPr>
        </p:nvSpPr>
        <p:spPr>
          <a:xfrm>
            <a:off x="2610700" y="1886725"/>
            <a:ext cx="1961400" cy="700389"/>
          </a:xfrm>
          <a:prstGeom prst="rect">
            <a:avLst/>
          </a:prstGeom>
        </p:spPr>
        <p:txBody>
          <a:bodyPr wrap="square" lIns="91425" tIns="91425" rIns="91425" bIns="91425" anchor="t">
            <a:noAutofit/>
          </a:bodyPr>
          <a:lstStyle/>
          <a:p>
            <a:pPr marL="0" indent="0" algn="ctr" rtl="0">
              <a:spcBef>
                <a:spcPts val="0"/>
              </a:spcBef>
              <a:spcAft>
                <a:spcPts val="0"/>
              </a:spcAft>
              <a:buNone/>
            </a:pPr>
            <a:r>
              <a:rPr lang="en-IN" dirty="0"/>
              <a:t>It is an electronic device that measures the distance of the target by emitting ultrasonic sound wave.</a:t>
            </a:r>
            <a:endParaRPr dirty="0"/>
          </a:p>
        </p:txBody>
      </p:sp>
      <p:sp>
        <p:nvSpPr>
          <p:cNvPr id="256" name="Google Shape;256;p36"/>
          <p:cNvSpPr>
            <a:spLocks noGrp="1" noEditPoints="1"/>
          </p:cNvSpPr>
          <p:nvPr>
            <p:ph type="subTitle" idx="5"/>
          </p:nvPr>
        </p:nvSpPr>
        <p:spPr>
          <a:xfrm>
            <a:off x="4738524" y="1886725"/>
            <a:ext cx="1787752" cy="733616"/>
          </a:xfrm>
          <a:prstGeom prst="rect">
            <a:avLst/>
          </a:prstGeom>
        </p:spPr>
        <p:txBody>
          <a:bodyPr wrap="square" lIns="91425" tIns="91425" rIns="91425" bIns="91425" anchor="t">
            <a:noAutofit/>
          </a:bodyPr>
          <a:lstStyle/>
          <a:p>
            <a:pPr marL="0" indent="0" rtl="0">
              <a:spcBef>
                <a:spcPts val="0"/>
              </a:spcBef>
              <a:spcAft>
                <a:spcPts val="0"/>
              </a:spcAft>
              <a:buNone/>
            </a:pPr>
            <a:r>
              <a:rPr lang="en-IN" dirty="0"/>
              <a:t>A gearmotor is an all-in-one combination of an electric motor and a gearbox.</a:t>
            </a:r>
            <a:endParaRPr lang="en-US" dirty="0"/>
          </a:p>
        </p:txBody>
      </p:sp>
      <p:sp>
        <p:nvSpPr>
          <p:cNvPr id="257" name="Google Shape;257;p36"/>
          <p:cNvSpPr>
            <a:spLocks noGrp="1" noEditPoints="1"/>
          </p:cNvSpPr>
          <p:nvPr>
            <p:ph type="ctrTitle" idx="2"/>
          </p:nvPr>
        </p:nvSpPr>
        <p:spPr>
          <a:xfrm>
            <a:off x="2650710" y="1394416"/>
            <a:ext cx="1881300" cy="644700"/>
          </a:xfrm>
          <a:prstGeom prst="rect">
            <a:avLst/>
          </a:prstGeom>
        </p:spPr>
        <p:txBody>
          <a:bodyPr wrap="square" lIns="91425" tIns="91425" rIns="91425" bIns="91425" anchor="b">
            <a:noAutofit/>
          </a:bodyPr>
          <a:lstStyle/>
          <a:p>
            <a:pPr marL="0" indent="0" algn="ctr" rtl="0">
              <a:spcBef>
                <a:spcPts val="0"/>
              </a:spcBef>
              <a:spcAft>
                <a:spcPts val="0"/>
              </a:spcAft>
              <a:buNone/>
            </a:pPr>
            <a:r>
              <a:rPr lang="es" dirty="0"/>
              <a:t>Ultrasonic Sensor</a:t>
            </a:r>
            <a:endParaRPr dirty="0"/>
          </a:p>
        </p:txBody>
      </p:sp>
      <p:sp>
        <p:nvSpPr>
          <p:cNvPr id="258" name="Google Shape;258;p36"/>
          <p:cNvSpPr>
            <a:spLocks noGrp="1" noEditPoints="1"/>
          </p:cNvSpPr>
          <p:nvPr>
            <p:ph type="ctrTitle" idx="4"/>
          </p:nvPr>
        </p:nvSpPr>
        <p:spPr>
          <a:xfrm>
            <a:off x="4638106" y="1381126"/>
            <a:ext cx="2246794" cy="657990"/>
          </a:xfrm>
          <a:prstGeom prst="rect">
            <a:avLst/>
          </a:prstGeom>
        </p:spPr>
        <p:txBody>
          <a:bodyPr wrap="square" lIns="91425" tIns="91425" rIns="91425" bIns="91425" anchor="b">
            <a:noAutofit/>
          </a:bodyPr>
          <a:lstStyle/>
          <a:p>
            <a:pPr marL="0" indent="0" algn="r" rtl="0">
              <a:spcBef>
                <a:spcPts val="0"/>
              </a:spcBef>
              <a:spcAft>
                <a:spcPts val="0"/>
              </a:spcAft>
              <a:buNone/>
            </a:pPr>
            <a:r>
              <a:rPr lang="es" dirty="0"/>
              <a:t>Hobby Gearmotor</a:t>
            </a:r>
            <a:endParaRPr dirty="0"/>
          </a:p>
        </p:txBody>
      </p:sp>
      <p:sp>
        <p:nvSpPr>
          <p:cNvPr id="259" name="Google Shape;259;p36"/>
          <p:cNvSpPr>
            <a:spLocks noGrp="1" noEditPoints="1"/>
          </p:cNvSpPr>
          <p:nvPr>
            <p:ph type="ctrTitle"/>
          </p:nvPr>
        </p:nvSpPr>
        <p:spPr>
          <a:xfrm>
            <a:off x="656422" y="1394416"/>
            <a:ext cx="1881300" cy="644700"/>
          </a:xfrm>
          <a:prstGeom prst="rect">
            <a:avLst/>
          </a:prstGeom>
        </p:spPr>
        <p:txBody>
          <a:bodyPr wrap="square" lIns="91425" tIns="91425" rIns="91425" bIns="91425" anchor="b">
            <a:noAutofit/>
          </a:bodyPr>
          <a:lstStyle/>
          <a:p>
            <a:pPr marL="0" indent="0" algn="l" rtl="0">
              <a:spcBef>
                <a:spcPts val="0"/>
              </a:spcBef>
              <a:spcAft>
                <a:spcPts val="0"/>
              </a:spcAft>
              <a:buNone/>
            </a:pPr>
            <a:r>
              <a:rPr lang="es" dirty="0"/>
              <a:t>Arduino Uno</a:t>
            </a:r>
            <a:endParaRPr dirty="0"/>
          </a:p>
        </p:txBody>
      </p:sp>
      <p:sp>
        <p:nvSpPr>
          <p:cNvPr id="261" name="Google Shape;261;p36"/>
          <p:cNvSpPr/>
          <p:nvPr/>
        </p:nvSpPr>
        <p:spPr>
          <a:xfrm>
            <a:off x="3356166" y="912380"/>
            <a:ext cx="459000" cy="459000"/>
          </a:xfrm>
          <a:prstGeom prst="rect">
            <a:avLst/>
          </a:pr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63" name="Google Shape;263;p36"/>
          <p:cNvSpPr/>
          <p:nvPr/>
        </p:nvSpPr>
        <p:spPr>
          <a:xfrm>
            <a:off x="758600" y="2900975"/>
            <a:ext cx="459000" cy="459000"/>
          </a:xfrm>
          <a:prstGeom prst="rect">
            <a:avLst/>
          </a:pr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64" name="Google Shape;264;p36"/>
          <p:cNvSpPr/>
          <p:nvPr/>
        </p:nvSpPr>
        <p:spPr>
          <a:xfrm>
            <a:off x="3356166" y="2900975"/>
            <a:ext cx="459000" cy="459000"/>
          </a:xfrm>
          <a:prstGeom prst="rect">
            <a:avLst/>
          </a:pr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65" name="Google Shape;265;p36"/>
          <p:cNvSpPr/>
          <p:nvPr/>
        </p:nvSpPr>
        <p:spPr>
          <a:xfrm>
            <a:off x="5972088" y="2900975"/>
            <a:ext cx="459000" cy="459000"/>
          </a:xfrm>
          <a:prstGeom prst="rect">
            <a:avLst/>
          </a:pr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311" name="Google Shape;311;p36"/>
          <p:cNvSpPr>
            <a:spLocks noGrp="1" noEditPoints="1"/>
          </p:cNvSpPr>
          <p:nvPr>
            <p:ph type="ctrTitle" idx="7"/>
          </p:nvPr>
        </p:nvSpPr>
        <p:spPr>
          <a:xfrm>
            <a:off x="656422" y="3367816"/>
            <a:ext cx="1881300" cy="644700"/>
          </a:xfrm>
          <a:prstGeom prst="rect">
            <a:avLst/>
          </a:prstGeom>
        </p:spPr>
        <p:txBody>
          <a:bodyPr wrap="square" lIns="91425" tIns="91425" rIns="91425" bIns="91425" anchor="b">
            <a:noAutofit/>
          </a:bodyPr>
          <a:lstStyle/>
          <a:p>
            <a:pPr marL="0" indent="0" algn="l" rtl="0">
              <a:spcBef>
                <a:spcPts val="0"/>
              </a:spcBef>
              <a:spcAft>
                <a:spcPts val="0"/>
              </a:spcAft>
              <a:buNone/>
            </a:pPr>
            <a:r>
              <a:rPr lang="es" dirty="0"/>
              <a:t>Servo motor</a:t>
            </a:r>
            <a:endParaRPr dirty="0"/>
          </a:p>
        </p:txBody>
      </p:sp>
      <p:sp>
        <p:nvSpPr>
          <p:cNvPr id="312" name="Google Shape;312;p36"/>
          <p:cNvSpPr>
            <a:spLocks noGrp="1" noEditPoints="1"/>
          </p:cNvSpPr>
          <p:nvPr>
            <p:ph type="subTitle" idx="8"/>
          </p:nvPr>
        </p:nvSpPr>
        <p:spPr>
          <a:xfrm>
            <a:off x="656425" y="3860125"/>
            <a:ext cx="1563900" cy="700389"/>
          </a:xfrm>
          <a:prstGeom prst="rect">
            <a:avLst/>
          </a:prstGeom>
        </p:spPr>
        <p:txBody>
          <a:bodyPr wrap="square" lIns="91425" tIns="91425" rIns="91425" bIns="91425" anchor="t">
            <a:noAutofit/>
          </a:bodyPr>
          <a:lstStyle/>
          <a:p>
            <a:pPr marL="0" indent="0" algn="l" rtl="0">
              <a:spcBef>
                <a:spcPts val="0"/>
              </a:spcBef>
              <a:spcAft>
                <a:spcPts val="0"/>
              </a:spcAft>
              <a:buNone/>
            </a:pPr>
            <a:r>
              <a:rPr lang="en-IN" dirty="0"/>
              <a:t>A servomotor is a rotatory actuator or linear actuator.</a:t>
            </a:r>
            <a:endParaRPr dirty="0"/>
          </a:p>
        </p:txBody>
      </p:sp>
      <p:sp>
        <p:nvSpPr>
          <p:cNvPr id="313" name="Google Shape;313;p36"/>
          <p:cNvSpPr>
            <a:spLocks noGrp="1" noEditPoints="1"/>
          </p:cNvSpPr>
          <p:nvPr>
            <p:ph type="ctrTitle" idx="9"/>
          </p:nvPr>
        </p:nvSpPr>
        <p:spPr>
          <a:xfrm>
            <a:off x="2650710" y="3367816"/>
            <a:ext cx="1881300" cy="644700"/>
          </a:xfrm>
          <a:prstGeom prst="rect">
            <a:avLst/>
          </a:prstGeom>
        </p:spPr>
        <p:txBody>
          <a:bodyPr wrap="square" lIns="91425" tIns="91425" rIns="91425" bIns="91425" anchor="b">
            <a:noAutofit/>
          </a:bodyPr>
          <a:lstStyle/>
          <a:p>
            <a:pPr marL="0" indent="0" algn="ctr" rtl="0">
              <a:spcBef>
                <a:spcPts val="0"/>
              </a:spcBef>
              <a:spcAft>
                <a:spcPts val="0"/>
              </a:spcAft>
              <a:buNone/>
            </a:pPr>
            <a:r>
              <a:rPr lang="es" dirty="0"/>
              <a:t>Motor Driver</a:t>
            </a:r>
            <a:endParaRPr dirty="0"/>
          </a:p>
        </p:txBody>
      </p:sp>
      <p:sp>
        <p:nvSpPr>
          <p:cNvPr id="314" name="Google Shape;314;p36"/>
          <p:cNvSpPr>
            <a:spLocks noGrp="1" noEditPoints="1"/>
          </p:cNvSpPr>
          <p:nvPr>
            <p:ph type="subTitle" idx="13"/>
          </p:nvPr>
        </p:nvSpPr>
        <p:spPr>
          <a:xfrm>
            <a:off x="2610700" y="3860125"/>
            <a:ext cx="1961400" cy="613999"/>
          </a:xfrm>
          <a:prstGeom prst="rect">
            <a:avLst/>
          </a:prstGeom>
        </p:spPr>
        <p:txBody>
          <a:bodyPr wrap="square" lIns="91425" tIns="91425" rIns="91425" bIns="91425" anchor="t">
            <a:noAutofit/>
          </a:bodyPr>
          <a:lstStyle/>
          <a:p>
            <a:pPr marL="0" indent="0" algn="ctr" rtl="0">
              <a:spcBef>
                <a:spcPts val="0"/>
              </a:spcBef>
              <a:spcAft>
                <a:spcPts val="0"/>
              </a:spcAft>
              <a:buNone/>
            </a:pPr>
            <a:r>
              <a:rPr lang="en-IN" dirty="0"/>
              <a:t>It is an interface between motor and the control circuits.</a:t>
            </a:r>
            <a:endParaRPr dirty="0"/>
          </a:p>
        </p:txBody>
      </p:sp>
      <p:sp>
        <p:nvSpPr>
          <p:cNvPr id="315" name="Google Shape;315;p36"/>
          <p:cNvSpPr>
            <a:spLocks noGrp="1" noEditPoints="1"/>
          </p:cNvSpPr>
          <p:nvPr>
            <p:ph type="ctrTitle" idx="14"/>
          </p:nvPr>
        </p:nvSpPr>
        <p:spPr>
          <a:xfrm>
            <a:off x="4638106" y="3367816"/>
            <a:ext cx="1881300" cy="644700"/>
          </a:xfrm>
          <a:prstGeom prst="rect">
            <a:avLst/>
          </a:prstGeom>
        </p:spPr>
        <p:txBody>
          <a:bodyPr wrap="square" lIns="91425" tIns="91425" rIns="91425" bIns="91425" anchor="b">
            <a:noAutofit/>
          </a:bodyPr>
          <a:lstStyle/>
          <a:p>
            <a:pPr marL="0" indent="0" algn="r" rtl="0">
              <a:spcBef>
                <a:spcPts val="0"/>
              </a:spcBef>
              <a:spcAft>
                <a:spcPts val="0"/>
              </a:spcAft>
              <a:buNone/>
            </a:pPr>
            <a:r>
              <a:rPr lang="es" dirty="0"/>
              <a:t>Power supply</a:t>
            </a:r>
            <a:endParaRPr dirty="0"/>
          </a:p>
        </p:txBody>
      </p:sp>
      <p:sp>
        <p:nvSpPr>
          <p:cNvPr id="316" name="Google Shape;316;p36"/>
          <p:cNvSpPr>
            <a:spLocks noGrp="1" noEditPoints="1"/>
          </p:cNvSpPr>
          <p:nvPr>
            <p:ph type="subTitle" idx="15"/>
          </p:nvPr>
        </p:nvSpPr>
        <p:spPr>
          <a:xfrm>
            <a:off x="4878076" y="3860125"/>
            <a:ext cx="1641555" cy="800069"/>
          </a:xfrm>
          <a:prstGeom prst="rect">
            <a:avLst/>
          </a:prstGeom>
        </p:spPr>
        <p:txBody>
          <a:bodyPr wrap="square" lIns="91425" tIns="91425" rIns="91425" bIns="91425" anchor="t">
            <a:noAutofit/>
          </a:bodyPr>
          <a:lstStyle/>
          <a:p>
            <a:pPr marL="0" indent="0" algn="r" rtl="0">
              <a:spcBef>
                <a:spcPts val="0"/>
              </a:spcBef>
              <a:spcAft>
                <a:spcPts val="0"/>
              </a:spcAft>
              <a:buNone/>
            </a:pPr>
            <a:r>
              <a:rPr lang="en-IN" dirty="0"/>
              <a:t>A power supply is an electrical device that supplies electric power to an electrical load.</a:t>
            </a:r>
            <a:endParaRPr dirty="0"/>
          </a:p>
        </p:txBody>
      </p:sp>
      <p:grpSp>
        <p:nvGrpSpPr>
          <p:cNvPr id="85" name="Google Shape;3820;p57"/>
          <p:cNvGrpSpPr/>
          <p:nvPr/>
        </p:nvGrpSpPr>
        <p:grpSpPr>
          <a:xfrm>
            <a:off x="6015475" y="2960362"/>
            <a:ext cx="371883" cy="365691"/>
            <a:chOff x="860940" y="2746477"/>
            <a:chExt cx="371883" cy="365691"/>
          </a:xfrm>
          <a:solidFill>
            <a:schemeClr val="bg1"/>
          </a:solidFill>
        </p:grpSpPr>
        <p:sp>
          <p:nvSpPr>
            <p:cNvPr id="86" name="Google Shape;3821;p57"/>
            <p:cNvSpPr/>
            <p:nvPr/>
          </p:nvSpPr>
          <p:spPr>
            <a:xfrm>
              <a:off x="908191" y="3026302"/>
              <a:ext cx="30294" cy="28961"/>
            </a:xfrm>
            <a:custGeom>
              <a:avLst/>
              <a:gdLst/>
              <a:ahLst/>
              <a:cxnLst/>
              <a:rect l="l" t="t" r="r" b="b"/>
              <a:pathLst>
                <a:path w="954" h="912">
                  <a:moveTo>
                    <a:pt x="763" y="1"/>
                  </a:moveTo>
                  <a:cubicBezTo>
                    <a:pt x="718" y="1"/>
                    <a:pt x="674" y="16"/>
                    <a:pt x="644" y="45"/>
                  </a:cubicBezTo>
                  <a:lnTo>
                    <a:pt x="60" y="629"/>
                  </a:lnTo>
                  <a:cubicBezTo>
                    <a:pt x="1" y="688"/>
                    <a:pt x="1" y="807"/>
                    <a:pt x="60" y="867"/>
                  </a:cubicBezTo>
                  <a:cubicBezTo>
                    <a:pt x="90" y="897"/>
                    <a:pt x="135" y="911"/>
                    <a:pt x="179" y="911"/>
                  </a:cubicBezTo>
                  <a:cubicBezTo>
                    <a:pt x="224" y="911"/>
                    <a:pt x="269" y="897"/>
                    <a:pt x="299" y="867"/>
                  </a:cubicBezTo>
                  <a:lnTo>
                    <a:pt x="882" y="283"/>
                  </a:lnTo>
                  <a:cubicBezTo>
                    <a:pt x="953" y="224"/>
                    <a:pt x="953" y="105"/>
                    <a:pt x="882" y="45"/>
                  </a:cubicBezTo>
                  <a:cubicBezTo>
                    <a:pt x="852" y="16"/>
                    <a:pt x="807" y="1"/>
                    <a:pt x="763"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87" name="Google Shape;3822;p57"/>
            <p:cNvSpPr/>
            <p:nvPr/>
          </p:nvSpPr>
          <p:spPr>
            <a:xfrm>
              <a:off x="943757" y="3061836"/>
              <a:ext cx="30263" cy="28961"/>
            </a:xfrm>
            <a:custGeom>
              <a:avLst/>
              <a:gdLst/>
              <a:ahLst/>
              <a:cxnLst/>
              <a:rect l="l" t="t" r="r" b="b"/>
              <a:pathLst>
                <a:path w="953" h="912">
                  <a:moveTo>
                    <a:pt x="762" y="1"/>
                  </a:moveTo>
                  <a:cubicBezTo>
                    <a:pt x="717" y="1"/>
                    <a:pt x="673" y="16"/>
                    <a:pt x="643" y="46"/>
                  </a:cubicBezTo>
                  <a:lnTo>
                    <a:pt x="60" y="629"/>
                  </a:lnTo>
                  <a:cubicBezTo>
                    <a:pt x="0" y="688"/>
                    <a:pt x="0" y="807"/>
                    <a:pt x="60" y="867"/>
                  </a:cubicBezTo>
                  <a:cubicBezTo>
                    <a:pt x="89" y="897"/>
                    <a:pt x="134" y="912"/>
                    <a:pt x="179" y="912"/>
                  </a:cubicBezTo>
                  <a:cubicBezTo>
                    <a:pt x="223" y="912"/>
                    <a:pt x="268" y="897"/>
                    <a:pt x="298" y="867"/>
                  </a:cubicBezTo>
                  <a:lnTo>
                    <a:pt x="881" y="284"/>
                  </a:lnTo>
                  <a:cubicBezTo>
                    <a:pt x="953" y="224"/>
                    <a:pt x="953" y="105"/>
                    <a:pt x="881" y="46"/>
                  </a:cubicBezTo>
                  <a:cubicBezTo>
                    <a:pt x="851" y="16"/>
                    <a:pt x="807" y="1"/>
                    <a:pt x="762"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88" name="Google Shape;3823;p57"/>
            <p:cNvSpPr/>
            <p:nvPr/>
          </p:nvSpPr>
          <p:spPr>
            <a:xfrm>
              <a:off x="926355" y="3044085"/>
              <a:ext cx="29881" cy="28579"/>
            </a:xfrm>
            <a:custGeom>
              <a:avLst/>
              <a:gdLst/>
              <a:ahLst/>
              <a:cxnLst/>
              <a:rect l="l" t="t" r="r" b="b"/>
              <a:pathLst>
                <a:path w="941" h="900">
                  <a:moveTo>
                    <a:pt x="762" y="0"/>
                  </a:moveTo>
                  <a:cubicBezTo>
                    <a:pt x="718" y="0"/>
                    <a:pt x="673" y="15"/>
                    <a:pt x="643" y="45"/>
                  </a:cubicBezTo>
                  <a:lnTo>
                    <a:pt x="60" y="616"/>
                  </a:lnTo>
                  <a:cubicBezTo>
                    <a:pt x="0" y="676"/>
                    <a:pt x="0" y="795"/>
                    <a:pt x="60" y="855"/>
                  </a:cubicBezTo>
                  <a:cubicBezTo>
                    <a:pt x="90" y="884"/>
                    <a:pt x="134" y="899"/>
                    <a:pt x="179" y="899"/>
                  </a:cubicBezTo>
                  <a:cubicBezTo>
                    <a:pt x="224" y="899"/>
                    <a:pt x="268" y="884"/>
                    <a:pt x="298" y="855"/>
                  </a:cubicBezTo>
                  <a:lnTo>
                    <a:pt x="881" y="283"/>
                  </a:lnTo>
                  <a:cubicBezTo>
                    <a:pt x="941" y="224"/>
                    <a:pt x="941" y="116"/>
                    <a:pt x="881" y="45"/>
                  </a:cubicBezTo>
                  <a:cubicBezTo>
                    <a:pt x="852" y="15"/>
                    <a:pt x="807" y="0"/>
                    <a:pt x="762"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89" name="Google Shape;3824;p57"/>
            <p:cNvSpPr/>
            <p:nvPr/>
          </p:nvSpPr>
          <p:spPr>
            <a:xfrm>
              <a:off x="860940" y="2746477"/>
              <a:ext cx="371883" cy="365691"/>
            </a:xfrm>
            <a:custGeom>
              <a:avLst/>
              <a:gdLst/>
              <a:ahLst/>
              <a:cxnLst/>
              <a:rect l="l" t="t" r="r" b="b"/>
              <a:pathLst>
                <a:path w="11711" h="11516">
                  <a:moveTo>
                    <a:pt x="11312" y="344"/>
                  </a:moveTo>
                  <a:lnTo>
                    <a:pt x="10835" y="1987"/>
                  </a:lnTo>
                  <a:lnTo>
                    <a:pt x="9680" y="821"/>
                  </a:lnTo>
                  <a:lnTo>
                    <a:pt x="11312" y="344"/>
                  </a:lnTo>
                  <a:close/>
                  <a:moveTo>
                    <a:pt x="4882" y="3821"/>
                  </a:moveTo>
                  <a:lnTo>
                    <a:pt x="2822" y="5881"/>
                  </a:lnTo>
                  <a:lnTo>
                    <a:pt x="477" y="5690"/>
                  </a:lnTo>
                  <a:cubicBezTo>
                    <a:pt x="453" y="5690"/>
                    <a:pt x="429" y="5643"/>
                    <a:pt x="465" y="5631"/>
                  </a:cubicBezTo>
                  <a:cubicBezTo>
                    <a:pt x="1477" y="4619"/>
                    <a:pt x="2822" y="4000"/>
                    <a:pt x="4227" y="3881"/>
                  </a:cubicBezTo>
                  <a:lnTo>
                    <a:pt x="4882" y="3821"/>
                  </a:lnTo>
                  <a:close/>
                  <a:moveTo>
                    <a:pt x="2894" y="6297"/>
                  </a:moveTo>
                  <a:lnTo>
                    <a:pt x="3811" y="7226"/>
                  </a:lnTo>
                  <a:lnTo>
                    <a:pt x="3477" y="7571"/>
                  </a:lnTo>
                  <a:lnTo>
                    <a:pt x="2549" y="6643"/>
                  </a:lnTo>
                  <a:lnTo>
                    <a:pt x="2894" y="6297"/>
                  </a:lnTo>
                  <a:close/>
                  <a:moveTo>
                    <a:pt x="2727" y="7333"/>
                  </a:moveTo>
                  <a:lnTo>
                    <a:pt x="3203" y="7810"/>
                  </a:lnTo>
                  <a:lnTo>
                    <a:pt x="2799" y="8226"/>
                  </a:lnTo>
                  <a:cubicBezTo>
                    <a:pt x="2787" y="8238"/>
                    <a:pt x="2763" y="8262"/>
                    <a:pt x="2739" y="8298"/>
                  </a:cubicBezTo>
                  <a:lnTo>
                    <a:pt x="2310" y="7869"/>
                  </a:lnTo>
                  <a:cubicBezTo>
                    <a:pt x="2287" y="7833"/>
                    <a:pt x="2287" y="7774"/>
                    <a:pt x="2310" y="7750"/>
                  </a:cubicBezTo>
                  <a:lnTo>
                    <a:pt x="2727" y="7333"/>
                  </a:lnTo>
                  <a:close/>
                  <a:moveTo>
                    <a:pt x="9311" y="916"/>
                  </a:moveTo>
                  <a:lnTo>
                    <a:pt x="10740" y="2345"/>
                  </a:lnTo>
                  <a:lnTo>
                    <a:pt x="10299" y="3821"/>
                  </a:lnTo>
                  <a:lnTo>
                    <a:pt x="5597" y="8524"/>
                  </a:lnTo>
                  <a:lnTo>
                    <a:pt x="4680" y="7595"/>
                  </a:lnTo>
                  <a:lnTo>
                    <a:pt x="6823" y="5452"/>
                  </a:lnTo>
                  <a:cubicBezTo>
                    <a:pt x="6966" y="5309"/>
                    <a:pt x="7001" y="5035"/>
                    <a:pt x="6811" y="4833"/>
                  </a:cubicBezTo>
                  <a:cubicBezTo>
                    <a:pt x="6728" y="4750"/>
                    <a:pt x="6617" y="4708"/>
                    <a:pt x="6506" y="4708"/>
                  </a:cubicBezTo>
                  <a:cubicBezTo>
                    <a:pt x="6394" y="4708"/>
                    <a:pt x="6281" y="4750"/>
                    <a:pt x="6192" y="4833"/>
                  </a:cubicBezTo>
                  <a:lnTo>
                    <a:pt x="4049" y="6976"/>
                  </a:lnTo>
                  <a:lnTo>
                    <a:pt x="3132" y="6047"/>
                  </a:lnTo>
                  <a:lnTo>
                    <a:pt x="7835" y="1344"/>
                  </a:lnTo>
                  <a:lnTo>
                    <a:pt x="9311" y="916"/>
                  </a:lnTo>
                  <a:close/>
                  <a:moveTo>
                    <a:pt x="6495" y="5047"/>
                  </a:moveTo>
                  <a:cubicBezTo>
                    <a:pt x="6522" y="5047"/>
                    <a:pt x="6549" y="5059"/>
                    <a:pt x="6573" y="5083"/>
                  </a:cubicBezTo>
                  <a:cubicBezTo>
                    <a:pt x="6609" y="5131"/>
                    <a:pt x="6609" y="5178"/>
                    <a:pt x="6573" y="5226"/>
                  </a:cubicBezTo>
                  <a:lnTo>
                    <a:pt x="4311" y="7488"/>
                  </a:lnTo>
                  <a:lnTo>
                    <a:pt x="3203" y="8595"/>
                  </a:lnTo>
                  <a:cubicBezTo>
                    <a:pt x="3180" y="8619"/>
                    <a:pt x="3153" y="8631"/>
                    <a:pt x="3127" y="8631"/>
                  </a:cubicBezTo>
                  <a:cubicBezTo>
                    <a:pt x="3102" y="8631"/>
                    <a:pt x="3078" y="8619"/>
                    <a:pt x="3060" y="8595"/>
                  </a:cubicBezTo>
                  <a:cubicBezTo>
                    <a:pt x="3013" y="8548"/>
                    <a:pt x="3013" y="8488"/>
                    <a:pt x="3060" y="8441"/>
                  </a:cubicBezTo>
                  <a:lnTo>
                    <a:pt x="6418" y="5083"/>
                  </a:lnTo>
                  <a:cubicBezTo>
                    <a:pt x="6442" y="5059"/>
                    <a:pt x="6469" y="5047"/>
                    <a:pt x="6495" y="5047"/>
                  </a:cubicBezTo>
                  <a:close/>
                  <a:moveTo>
                    <a:pt x="4430" y="7857"/>
                  </a:moveTo>
                  <a:lnTo>
                    <a:pt x="5346" y="8786"/>
                  </a:lnTo>
                  <a:lnTo>
                    <a:pt x="5001" y="9119"/>
                  </a:lnTo>
                  <a:lnTo>
                    <a:pt x="4989" y="9119"/>
                  </a:lnTo>
                  <a:lnTo>
                    <a:pt x="4084" y="8202"/>
                  </a:lnTo>
                  <a:lnTo>
                    <a:pt x="4430" y="7857"/>
                  </a:lnTo>
                  <a:close/>
                  <a:moveTo>
                    <a:pt x="3846" y="8429"/>
                  </a:moveTo>
                  <a:lnTo>
                    <a:pt x="4323" y="8905"/>
                  </a:lnTo>
                  <a:lnTo>
                    <a:pt x="3906" y="9322"/>
                  </a:lnTo>
                  <a:cubicBezTo>
                    <a:pt x="3894" y="9334"/>
                    <a:pt x="3858" y="9357"/>
                    <a:pt x="3846" y="9357"/>
                  </a:cubicBezTo>
                  <a:cubicBezTo>
                    <a:pt x="3834" y="9357"/>
                    <a:pt x="3811" y="9357"/>
                    <a:pt x="3787" y="9322"/>
                  </a:cubicBezTo>
                  <a:lnTo>
                    <a:pt x="3358" y="8905"/>
                  </a:lnTo>
                  <a:cubicBezTo>
                    <a:pt x="3382" y="8893"/>
                    <a:pt x="3394" y="8881"/>
                    <a:pt x="3430" y="8845"/>
                  </a:cubicBezTo>
                  <a:lnTo>
                    <a:pt x="3846" y="8429"/>
                  </a:lnTo>
                  <a:close/>
                  <a:moveTo>
                    <a:pt x="11322" y="1"/>
                  </a:moveTo>
                  <a:cubicBezTo>
                    <a:pt x="11295" y="1"/>
                    <a:pt x="11267" y="4"/>
                    <a:pt x="11240" y="11"/>
                  </a:cubicBezTo>
                  <a:cubicBezTo>
                    <a:pt x="10514" y="213"/>
                    <a:pt x="8394" y="844"/>
                    <a:pt x="7704" y="1035"/>
                  </a:cubicBezTo>
                  <a:cubicBezTo>
                    <a:pt x="7668" y="1047"/>
                    <a:pt x="7656" y="1059"/>
                    <a:pt x="7621" y="1083"/>
                  </a:cubicBezTo>
                  <a:lnTo>
                    <a:pt x="5263" y="3440"/>
                  </a:lnTo>
                  <a:lnTo>
                    <a:pt x="4203" y="3535"/>
                  </a:lnTo>
                  <a:cubicBezTo>
                    <a:pt x="2703" y="3654"/>
                    <a:pt x="1286" y="4321"/>
                    <a:pt x="227" y="5381"/>
                  </a:cubicBezTo>
                  <a:cubicBezTo>
                    <a:pt x="1" y="5595"/>
                    <a:pt x="143" y="5988"/>
                    <a:pt x="465" y="6024"/>
                  </a:cubicBezTo>
                  <a:lnTo>
                    <a:pt x="2525" y="6190"/>
                  </a:lnTo>
                  <a:lnTo>
                    <a:pt x="2310" y="6405"/>
                  </a:lnTo>
                  <a:cubicBezTo>
                    <a:pt x="2179" y="6536"/>
                    <a:pt x="2179" y="6750"/>
                    <a:pt x="2310" y="6881"/>
                  </a:cubicBezTo>
                  <a:lnTo>
                    <a:pt x="2525" y="7083"/>
                  </a:lnTo>
                  <a:lnTo>
                    <a:pt x="2108" y="7500"/>
                  </a:lnTo>
                  <a:cubicBezTo>
                    <a:pt x="1941" y="7667"/>
                    <a:pt x="1941" y="7941"/>
                    <a:pt x="2108" y="8095"/>
                  </a:cubicBezTo>
                  <a:lnTo>
                    <a:pt x="3561" y="9560"/>
                  </a:lnTo>
                  <a:cubicBezTo>
                    <a:pt x="3644" y="9643"/>
                    <a:pt x="3751" y="9685"/>
                    <a:pt x="3858" y="9685"/>
                  </a:cubicBezTo>
                  <a:cubicBezTo>
                    <a:pt x="3965" y="9685"/>
                    <a:pt x="4073" y="9643"/>
                    <a:pt x="4156" y="9560"/>
                  </a:cubicBezTo>
                  <a:lnTo>
                    <a:pt x="4573" y="9143"/>
                  </a:lnTo>
                  <a:lnTo>
                    <a:pt x="4763" y="9334"/>
                  </a:lnTo>
                  <a:cubicBezTo>
                    <a:pt x="4835" y="9399"/>
                    <a:pt x="4924" y="9432"/>
                    <a:pt x="5015" y="9432"/>
                  </a:cubicBezTo>
                  <a:cubicBezTo>
                    <a:pt x="5105" y="9432"/>
                    <a:pt x="5198" y="9399"/>
                    <a:pt x="5275" y="9334"/>
                  </a:cubicBezTo>
                  <a:lnTo>
                    <a:pt x="5477" y="9131"/>
                  </a:lnTo>
                  <a:lnTo>
                    <a:pt x="5656" y="11179"/>
                  </a:lnTo>
                  <a:cubicBezTo>
                    <a:pt x="5680" y="11334"/>
                    <a:pt x="5763" y="11453"/>
                    <a:pt x="5894" y="11500"/>
                  </a:cubicBezTo>
                  <a:cubicBezTo>
                    <a:pt x="5935" y="11511"/>
                    <a:pt x="5975" y="11516"/>
                    <a:pt x="6015" y="11516"/>
                  </a:cubicBezTo>
                  <a:cubicBezTo>
                    <a:pt x="6115" y="11516"/>
                    <a:pt x="6210" y="11482"/>
                    <a:pt x="6287" y="11405"/>
                  </a:cubicBezTo>
                  <a:cubicBezTo>
                    <a:pt x="6942" y="10750"/>
                    <a:pt x="7430" y="9977"/>
                    <a:pt x="7763" y="9119"/>
                  </a:cubicBezTo>
                  <a:cubicBezTo>
                    <a:pt x="7787" y="9024"/>
                    <a:pt x="7740" y="8941"/>
                    <a:pt x="7656" y="8893"/>
                  </a:cubicBezTo>
                  <a:cubicBezTo>
                    <a:pt x="7635" y="8885"/>
                    <a:pt x="7614" y="8881"/>
                    <a:pt x="7594" y="8881"/>
                  </a:cubicBezTo>
                  <a:cubicBezTo>
                    <a:pt x="7525" y="8881"/>
                    <a:pt x="7467" y="8926"/>
                    <a:pt x="7430" y="9000"/>
                  </a:cubicBezTo>
                  <a:cubicBezTo>
                    <a:pt x="7132" y="9810"/>
                    <a:pt x="6656" y="10560"/>
                    <a:pt x="6037" y="11167"/>
                  </a:cubicBezTo>
                  <a:cubicBezTo>
                    <a:pt x="6027" y="11172"/>
                    <a:pt x="6015" y="11175"/>
                    <a:pt x="6005" y="11175"/>
                  </a:cubicBezTo>
                  <a:cubicBezTo>
                    <a:pt x="5990" y="11175"/>
                    <a:pt x="5978" y="11169"/>
                    <a:pt x="5978" y="11155"/>
                  </a:cubicBezTo>
                  <a:lnTo>
                    <a:pt x="5763" y="8822"/>
                  </a:lnTo>
                  <a:lnTo>
                    <a:pt x="7835" y="6750"/>
                  </a:lnTo>
                  <a:lnTo>
                    <a:pt x="7835" y="6750"/>
                  </a:lnTo>
                  <a:cubicBezTo>
                    <a:pt x="7763" y="7583"/>
                    <a:pt x="7740" y="7810"/>
                    <a:pt x="7656" y="8238"/>
                  </a:cubicBezTo>
                  <a:cubicBezTo>
                    <a:pt x="7644" y="8322"/>
                    <a:pt x="7680" y="8417"/>
                    <a:pt x="7787" y="8441"/>
                  </a:cubicBezTo>
                  <a:cubicBezTo>
                    <a:pt x="7803" y="8445"/>
                    <a:pt x="7819" y="8447"/>
                    <a:pt x="7834" y="8447"/>
                  </a:cubicBezTo>
                  <a:cubicBezTo>
                    <a:pt x="7909" y="8447"/>
                    <a:pt x="7972" y="8399"/>
                    <a:pt x="8002" y="8310"/>
                  </a:cubicBezTo>
                  <a:cubicBezTo>
                    <a:pt x="8121" y="7786"/>
                    <a:pt x="8121" y="7548"/>
                    <a:pt x="8216" y="6393"/>
                  </a:cubicBezTo>
                  <a:lnTo>
                    <a:pt x="10585" y="4023"/>
                  </a:lnTo>
                  <a:cubicBezTo>
                    <a:pt x="10597" y="4011"/>
                    <a:pt x="10621" y="3976"/>
                    <a:pt x="10633" y="3952"/>
                  </a:cubicBezTo>
                  <a:lnTo>
                    <a:pt x="11109" y="2345"/>
                  </a:lnTo>
                  <a:lnTo>
                    <a:pt x="11669" y="404"/>
                  </a:lnTo>
                  <a:cubicBezTo>
                    <a:pt x="11711" y="193"/>
                    <a:pt x="11529" y="1"/>
                    <a:pt x="11322"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90" name="Google Shape;3825;p57"/>
            <p:cNvSpPr/>
            <p:nvPr/>
          </p:nvSpPr>
          <p:spPr>
            <a:xfrm>
              <a:off x="1070396" y="2832057"/>
              <a:ext cx="90406" cy="69035"/>
            </a:xfrm>
            <a:custGeom>
              <a:avLst/>
              <a:gdLst/>
              <a:ahLst/>
              <a:cxnLst/>
              <a:rect l="l" t="t" r="r" b="b"/>
              <a:pathLst>
                <a:path w="2847" h="2174">
                  <a:moveTo>
                    <a:pt x="1730" y="0"/>
                  </a:moveTo>
                  <a:cubicBezTo>
                    <a:pt x="1668" y="0"/>
                    <a:pt x="1610" y="44"/>
                    <a:pt x="1584" y="114"/>
                  </a:cubicBezTo>
                  <a:cubicBezTo>
                    <a:pt x="1537" y="197"/>
                    <a:pt x="1584" y="293"/>
                    <a:pt x="1668" y="328"/>
                  </a:cubicBezTo>
                  <a:cubicBezTo>
                    <a:pt x="2179" y="554"/>
                    <a:pt x="2299" y="1221"/>
                    <a:pt x="1906" y="1614"/>
                  </a:cubicBezTo>
                  <a:cubicBezTo>
                    <a:pt x="1751" y="1769"/>
                    <a:pt x="1551" y="1846"/>
                    <a:pt x="1350" y="1846"/>
                  </a:cubicBezTo>
                  <a:cubicBezTo>
                    <a:pt x="1150" y="1846"/>
                    <a:pt x="947" y="1769"/>
                    <a:pt x="786" y="1614"/>
                  </a:cubicBezTo>
                  <a:cubicBezTo>
                    <a:pt x="405" y="1221"/>
                    <a:pt x="525" y="566"/>
                    <a:pt x="1025" y="328"/>
                  </a:cubicBezTo>
                  <a:cubicBezTo>
                    <a:pt x="1120" y="293"/>
                    <a:pt x="1144" y="197"/>
                    <a:pt x="1120" y="114"/>
                  </a:cubicBezTo>
                  <a:cubicBezTo>
                    <a:pt x="1083" y="41"/>
                    <a:pt x="1019" y="10"/>
                    <a:pt x="954" y="10"/>
                  </a:cubicBezTo>
                  <a:cubicBezTo>
                    <a:pt x="934" y="10"/>
                    <a:pt x="913" y="13"/>
                    <a:pt x="894" y="19"/>
                  </a:cubicBezTo>
                  <a:cubicBezTo>
                    <a:pt x="179" y="352"/>
                    <a:pt x="1" y="1281"/>
                    <a:pt x="572" y="1852"/>
                  </a:cubicBezTo>
                  <a:cubicBezTo>
                    <a:pt x="786" y="2078"/>
                    <a:pt x="1072" y="2174"/>
                    <a:pt x="1370" y="2174"/>
                  </a:cubicBezTo>
                  <a:cubicBezTo>
                    <a:pt x="2334" y="2162"/>
                    <a:pt x="2846" y="947"/>
                    <a:pt x="2132" y="245"/>
                  </a:cubicBezTo>
                  <a:cubicBezTo>
                    <a:pt x="2037" y="150"/>
                    <a:pt x="1918" y="66"/>
                    <a:pt x="1798" y="19"/>
                  </a:cubicBezTo>
                  <a:cubicBezTo>
                    <a:pt x="1776" y="6"/>
                    <a:pt x="1753" y="0"/>
                    <a:pt x="1730"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grpSp>
      <p:pic>
        <p:nvPicPr>
          <p:cNvPr id="2" name="Picture 2"/>
          <p:cNvPicPr>
            <a:picLocks noChangeAspect="1"/>
          </p:cNvPicPr>
          <p:nvPr/>
        </p:nvPicPr>
        <p:blipFill>
          <a:blip r:embed="rId3"/>
          <a:srcRect/>
          <a:stretch>
            <a:fillRect/>
          </a:stretch>
        </p:blipFill>
        <p:spPr>
          <a:xfrm>
            <a:off x="758013" y="591326"/>
            <a:ext cx="1361411" cy="1036896"/>
          </a:xfrm>
          <a:prstGeom prst="rect">
            <a:avLst/>
          </a:prstGeom>
        </p:spPr>
      </p:pic>
      <p:pic>
        <p:nvPicPr>
          <p:cNvPr id="3" name="Picture 3"/>
          <p:cNvPicPr>
            <a:picLocks noChangeAspect="1"/>
          </p:cNvPicPr>
          <p:nvPr/>
        </p:nvPicPr>
        <p:blipFill>
          <a:blip r:embed="rId4"/>
          <a:srcRect/>
          <a:stretch>
            <a:fillRect/>
          </a:stretch>
        </p:blipFill>
        <p:spPr>
          <a:xfrm>
            <a:off x="2897926" y="594648"/>
            <a:ext cx="1361189" cy="1030251"/>
          </a:xfrm>
          <a:prstGeom prst="rect">
            <a:avLst/>
          </a:prstGeom>
        </p:spPr>
      </p:pic>
      <p:pic>
        <p:nvPicPr>
          <p:cNvPr id="4" name="Picture 4"/>
          <p:cNvPicPr>
            <a:picLocks noChangeAspect="1"/>
          </p:cNvPicPr>
          <p:nvPr/>
        </p:nvPicPr>
        <p:blipFill>
          <a:blip r:embed="rId5"/>
          <a:srcRect/>
          <a:stretch>
            <a:fillRect/>
          </a:stretch>
        </p:blipFill>
        <p:spPr>
          <a:xfrm>
            <a:off x="5667041" y="591325"/>
            <a:ext cx="806968" cy="1036897"/>
          </a:xfrm>
          <a:prstGeom prst="rect">
            <a:avLst/>
          </a:prstGeom>
        </p:spPr>
      </p:pic>
      <p:pic>
        <p:nvPicPr>
          <p:cNvPr id="65" name="Picture 4"/>
          <p:cNvPicPr>
            <a:picLocks noChangeAspect="1"/>
          </p:cNvPicPr>
          <p:nvPr/>
        </p:nvPicPr>
        <p:blipFill>
          <a:blip r:embed="rId5"/>
          <a:srcRect/>
          <a:stretch>
            <a:fillRect/>
          </a:stretch>
        </p:blipFill>
        <p:spPr>
          <a:xfrm>
            <a:off x="4982570" y="591325"/>
            <a:ext cx="806968" cy="1036897"/>
          </a:xfrm>
          <a:prstGeom prst="rect">
            <a:avLst/>
          </a:prstGeom>
        </p:spPr>
      </p:pic>
      <p:pic>
        <p:nvPicPr>
          <p:cNvPr id="5" name="Picture 5"/>
          <p:cNvPicPr>
            <a:picLocks noChangeAspect="1"/>
          </p:cNvPicPr>
          <p:nvPr/>
        </p:nvPicPr>
        <p:blipFill>
          <a:blip r:embed="rId6"/>
          <a:srcRect l="14742" r="452" b="549"/>
          <a:stretch/>
        </p:blipFill>
        <p:spPr>
          <a:xfrm>
            <a:off x="758880" y="2575514"/>
            <a:ext cx="1310611" cy="1122186"/>
          </a:xfrm>
          <a:prstGeom prst="rect">
            <a:avLst/>
          </a:prstGeom>
        </p:spPr>
      </p:pic>
      <p:pic>
        <p:nvPicPr>
          <p:cNvPr id="6" name="Picture 6"/>
          <p:cNvPicPr>
            <a:picLocks noChangeAspect="1"/>
          </p:cNvPicPr>
          <p:nvPr/>
        </p:nvPicPr>
        <p:blipFill>
          <a:blip r:embed="rId7"/>
          <a:srcRect/>
          <a:stretch>
            <a:fillRect/>
          </a:stretch>
        </p:blipFill>
        <p:spPr>
          <a:xfrm>
            <a:off x="2895822" y="2585040"/>
            <a:ext cx="1365398" cy="1109774"/>
          </a:xfrm>
          <a:prstGeom prst="rect">
            <a:avLst/>
          </a:prstGeom>
        </p:spPr>
      </p:pic>
      <p:pic>
        <p:nvPicPr>
          <p:cNvPr id="7" name="Picture 7"/>
          <p:cNvPicPr>
            <a:picLocks noChangeAspect="1"/>
          </p:cNvPicPr>
          <p:nvPr/>
        </p:nvPicPr>
        <p:blipFill>
          <a:blip r:embed="rId8"/>
          <a:srcRect/>
          <a:stretch>
            <a:fillRect/>
          </a:stretch>
        </p:blipFill>
        <p:spPr>
          <a:xfrm>
            <a:off x="5069184" y="2551814"/>
            <a:ext cx="1364733" cy="110977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noEditPoints="1"/>
          </p:cNvSpPr>
          <p:nvPr>
            <p:ph type="ctrTitle" idx="6"/>
          </p:nvPr>
        </p:nvSpPr>
        <p:spPr>
          <a:xfrm rot="5400000">
            <a:off x="7521179" y="1646270"/>
            <a:ext cx="2913300" cy="487500"/>
          </a:xfrm>
        </p:spPr>
        <p:txBody>
          <a:bodyPr/>
          <a:lstStyle/>
          <a:p>
            <a:r>
              <a:rPr lang="en-IN" dirty="0"/>
              <a:t>Budget</a:t>
            </a:r>
            <a:endParaRPr lang="en-GB" dirty="0"/>
          </a:p>
        </p:txBody>
      </p:sp>
      <p:graphicFrame>
        <p:nvGraphicFramePr>
          <p:cNvPr id="11" name="Table 10"/>
          <p:cNvGraphicFramePr>
            <a:graphicFrameLocks noGrp="1"/>
          </p:cNvGraphicFramePr>
          <p:nvPr/>
        </p:nvGraphicFramePr>
        <p:xfrm>
          <a:off x="19666" y="-19661"/>
          <a:ext cx="8714414" cy="4893022"/>
        </p:xfrm>
        <a:graphic>
          <a:graphicData uri="http://schemas.openxmlformats.org/drawingml/2006/table">
            <a:tbl>
              <a:tblPr firstRow="1" bandRow="1">
                <a:tableStyleId>{775DCB02-9BB8-47FD-8907-85C794F793BA}</a:tableStyleId>
              </a:tblPr>
              <a:tblGrid>
                <a:gridCol w="590601">
                  <a:extLst>
                    <a:ext uri="{9D8B030D-6E8A-4147-A177-3AD203B41FA5}">
                      <a16:colId xmlns:a16="http://schemas.microsoft.com/office/drawing/2014/main" val="20000"/>
                    </a:ext>
                  </a:extLst>
                </a:gridCol>
                <a:gridCol w="1732433">
                  <a:extLst>
                    <a:ext uri="{9D8B030D-6E8A-4147-A177-3AD203B41FA5}">
                      <a16:colId xmlns:a16="http://schemas.microsoft.com/office/drawing/2014/main" val="20001"/>
                    </a:ext>
                  </a:extLst>
                </a:gridCol>
                <a:gridCol w="2716768">
                  <a:extLst>
                    <a:ext uri="{9D8B030D-6E8A-4147-A177-3AD203B41FA5}">
                      <a16:colId xmlns:a16="http://schemas.microsoft.com/office/drawing/2014/main" val="20002"/>
                    </a:ext>
                  </a:extLst>
                </a:gridCol>
                <a:gridCol w="1141830">
                  <a:extLst>
                    <a:ext uri="{9D8B030D-6E8A-4147-A177-3AD203B41FA5}">
                      <a16:colId xmlns:a16="http://schemas.microsoft.com/office/drawing/2014/main" val="20003"/>
                    </a:ext>
                  </a:extLst>
                </a:gridCol>
                <a:gridCol w="954806">
                  <a:extLst>
                    <a:ext uri="{9D8B030D-6E8A-4147-A177-3AD203B41FA5}">
                      <a16:colId xmlns:a16="http://schemas.microsoft.com/office/drawing/2014/main" val="20004"/>
                    </a:ext>
                  </a:extLst>
                </a:gridCol>
                <a:gridCol w="1577976">
                  <a:extLst>
                    <a:ext uri="{9D8B030D-6E8A-4147-A177-3AD203B41FA5}">
                      <a16:colId xmlns:a16="http://schemas.microsoft.com/office/drawing/2014/main" val="20005"/>
                    </a:ext>
                  </a:extLst>
                </a:gridCol>
              </a:tblGrid>
              <a:tr h="494057">
                <a:tc>
                  <a:txBody>
                    <a:bodyPr/>
                    <a:lstStyle/>
                    <a:p>
                      <a:r>
                        <a:rPr lang="en-IN" dirty="0"/>
                        <a:t>S</a:t>
                      </a:r>
                      <a:r>
                        <a:rPr lang="en-IN" baseline="0" dirty="0"/>
                        <a:t> no.</a:t>
                      </a:r>
                      <a:endParaRPr lang="en-GB" dirty="0"/>
                    </a:p>
                  </a:txBody>
                  <a:tcPr/>
                </a:tc>
                <a:tc>
                  <a:txBody>
                    <a:bodyPr/>
                    <a:lstStyle/>
                    <a:p>
                      <a:r>
                        <a:rPr lang="en-IN" dirty="0"/>
                        <a:t>Items</a:t>
                      </a:r>
                      <a:endParaRPr lang="en-GB" dirty="0"/>
                    </a:p>
                  </a:txBody>
                  <a:tcPr/>
                </a:tc>
                <a:tc>
                  <a:txBody>
                    <a:bodyPr/>
                    <a:lstStyle/>
                    <a:p>
                      <a:r>
                        <a:rPr lang="en-IN" baseline="0" dirty="0"/>
                        <a:t>Items details</a:t>
                      </a:r>
                      <a:endParaRPr lang="en-GB" dirty="0"/>
                    </a:p>
                  </a:txBody>
                  <a:tcPr/>
                </a:tc>
                <a:tc>
                  <a:txBody>
                    <a:bodyPr/>
                    <a:lstStyle/>
                    <a:p>
                      <a:r>
                        <a:rPr lang="en-IN" dirty="0"/>
                        <a:t>Price(Rs)</a:t>
                      </a:r>
                      <a:endParaRPr lang="en-GB" dirty="0"/>
                    </a:p>
                  </a:txBody>
                  <a:tcPr/>
                </a:tc>
                <a:tc>
                  <a:txBody>
                    <a:bodyPr/>
                    <a:lstStyle/>
                    <a:p>
                      <a:r>
                        <a:rPr lang="en-IN" dirty="0"/>
                        <a:t>Quantity</a:t>
                      </a:r>
                      <a:endParaRPr lang="en-GB" dirty="0"/>
                    </a:p>
                  </a:txBody>
                  <a:tcPr/>
                </a:tc>
                <a:tc>
                  <a:txBody>
                    <a:bodyPr/>
                    <a:lstStyle/>
                    <a:p>
                      <a:r>
                        <a:rPr lang="en-IN" dirty="0"/>
                        <a:t>Total Price(Rs)</a:t>
                      </a:r>
                      <a:endParaRPr lang="en-GB" dirty="0"/>
                    </a:p>
                  </a:txBody>
                  <a:tcPr/>
                </a:tc>
                <a:extLst>
                  <a:ext uri="{0D108BD9-81ED-4DB2-BD59-A6C34878D82A}">
                    <a16:rowId xmlns:a16="http://schemas.microsoft.com/office/drawing/2014/main" val="10000"/>
                  </a:ext>
                </a:extLst>
              </a:tr>
              <a:tr h="450274">
                <a:tc>
                  <a:txBody>
                    <a:bodyPr/>
                    <a:lstStyle/>
                    <a:p>
                      <a:r>
                        <a:rPr lang="en-IN" dirty="0"/>
                        <a:t>1.</a:t>
                      </a:r>
                      <a:endParaRPr lang="en-GB" dirty="0"/>
                    </a:p>
                  </a:txBody>
                  <a:tcPr/>
                </a:tc>
                <a:tc>
                  <a:txBody>
                    <a:bodyPr/>
                    <a:lstStyle/>
                    <a:p>
                      <a:r>
                        <a:rPr lang="es" sz="1400" b="0" dirty="0">
                          <a:solidFill>
                            <a:schemeClr val="tx1"/>
                          </a:solidFill>
                          <a:latin typeface="Catamaran Thin"/>
                          <a:ea typeface="Catamaran Thin"/>
                          <a:cs typeface="Catamaran Thin"/>
                          <a:sym typeface="Catamaran Thin"/>
                        </a:rPr>
                        <a:t>Arduino</a:t>
                      </a:r>
                      <a:endParaRPr lang="en-GB" dirty="0">
                        <a:solidFill>
                          <a:schemeClr val="tx1"/>
                        </a:solidFill>
                      </a:endParaRPr>
                    </a:p>
                  </a:txBody>
                  <a:tcPr/>
                </a:tc>
                <a:tc>
                  <a:txBody>
                    <a:bodyPr/>
                    <a:lstStyle/>
                    <a:p>
                      <a:r>
                        <a:rPr lang="en-GB" dirty="0"/>
                        <a:t>UNO R3</a:t>
                      </a:r>
                    </a:p>
                  </a:txBody>
                  <a:tcPr/>
                </a:tc>
                <a:tc>
                  <a:txBody>
                    <a:bodyPr/>
                    <a:lstStyle/>
                    <a:p>
                      <a:r>
                        <a:rPr lang="en-IN" dirty="0"/>
                        <a:t>350</a:t>
                      </a:r>
                      <a:endParaRPr lang="en-GB" dirty="0"/>
                    </a:p>
                  </a:txBody>
                  <a:tcPr/>
                </a:tc>
                <a:tc>
                  <a:txBody>
                    <a:bodyPr/>
                    <a:lstStyle/>
                    <a:p>
                      <a:r>
                        <a:rPr lang="en-IN" dirty="0"/>
                        <a:t>1</a:t>
                      </a:r>
                      <a:endParaRPr lang="en-GB" dirty="0"/>
                    </a:p>
                  </a:txBody>
                  <a:tcPr/>
                </a:tc>
                <a:tc>
                  <a:txBody>
                    <a:bodyPr/>
                    <a:lstStyle/>
                    <a:p>
                      <a:r>
                        <a:rPr lang="en-IN" dirty="0"/>
                        <a:t>350</a:t>
                      </a:r>
                      <a:endParaRPr lang="en-GB" dirty="0"/>
                    </a:p>
                  </a:txBody>
                  <a:tcPr/>
                </a:tc>
                <a:extLst>
                  <a:ext uri="{0D108BD9-81ED-4DB2-BD59-A6C34878D82A}">
                    <a16:rowId xmlns:a16="http://schemas.microsoft.com/office/drawing/2014/main" val="10001"/>
                  </a:ext>
                </a:extLst>
              </a:tr>
              <a:tr h="317531">
                <a:tc>
                  <a:txBody>
                    <a:bodyPr/>
                    <a:lstStyle/>
                    <a:p>
                      <a:r>
                        <a:rPr lang="en-IN" dirty="0"/>
                        <a:t>2.</a:t>
                      </a:r>
                      <a:endParaRPr lang="en-GB" dirty="0"/>
                    </a:p>
                  </a:txBody>
                  <a:tcPr/>
                </a:tc>
                <a:tc>
                  <a:txBody>
                    <a:bodyPr/>
                    <a:lstStyle/>
                    <a:p>
                      <a:r>
                        <a:rPr lang="en-IN" sz="1400" dirty="0">
                          <a:solidFill>
                            <a:schemeClr val="tx1"/>
                          </a:solidFill>
                        </a:rPr>
                        <a:t>Battery</a:t>
                      </a:r>
                      <a:endParaRPr lang="en-GB" dirty="0">
                        <a:solidFill>
                          <a:schemeClr val="tx1"/>
                        </a:solidFill>
                      </a:endParaRPr>
                    </a:p>
                  </a:txBody>
                  <a:tcPr/>
                </a:tc>
                <a:tc>
                  <a:txBody>
                    <a:bodyPr/>
                    <a:lstStyle/>
                    <a:p>
                      <a:r>
                        <a:rPr lang="en-IN" dirty="0"/>
                        <a:t>9V</a:t>
                      </a:r>
                      <a:endParaRPr lang="en-GB" dirty="0"/>
                    </a:p>
                  </a:txBody>
                  <a:tcPr/>
                </a:tc>
                <a:tc>
                  <a:txBody>
                    <a:bodyPr/>
                    <a:lstStyle/>
                    <a:p>
                      <a:r>
                        <a:rPr lang="en-IN" dirty="0"/>
                        <a:t>50</a:t>
                      </a:r>
                      <a:endParaRPr lang="en-GB" dirty="0"/>
                    </a:p>
                  </a:txBody>
                  <a:tcPr/>
                </a:tc>
                <a:tc>
                  <a:txBody>
                    <a:bodyPr/>
                    <a:lstStyle/>
                    <a:p>
                      <a:r>
                        <a:rPr lang="en-IN" dirty="0"/>
                        <a:t>2</a:t>
                      </a:r>
                      <a:endParaRPr lang="en-GB" dirty="0"/>
                    </a:p>
                  </a:txBody>
                  <a:tcPr/>
                </a:tc>
                <a:tc>
                  <a:txBody>
                    <a:bodyPr/>
                    <a:lstStyle/>
                    <a:p>
                      <a:r>
                        <a:rPr lang="en-IN" dirty="0"/>
                        <a:t>100</a:t>
                      </a:r>
                      <a:endParaRPr lang="en-GB" dirty="0"/>
                    </a:p>
                  </a:txBody>
                  <a:tcPr/>
                </a:tc>
                <a:extLst>
                  <a:ext uri="{0D108BD9-81ED-4DB2-BD59-A6C34878D82A}">
                    <a16:rowId xmlns:a16="http://schemas.microsoft.com/office/drawing/2014/main" val="10002"/>
                  </a:ext>
                </a:extLst>
              </a:tr>
              <a:tr h="450274">
                <a:tc>
                  <a:txBody>
                    <a:bodyPr/>
                    <a:lstStyle/>
                    <a:p>
                      <a:r>
                        <a:rPr lang="en-IN" dirty="0"/>
                        <a:t>3.</a:t>
                      </a:r>
                      <a:endParaRPr lang="en-GB" dirty="0"/>
                    </a:p>
                  </a:txBody>
                  <a:tcPr/>
                </a:tc>
                <a:tc>
                  <a:txBody>
                    <a:bodyPr/>
                    <a:lstStyle/>
                    <a:p>
                      <a:r>
                        <a:rPr lang="en-IN" dirty="0"/>
                        <a:t>Motor Driver</a:t>
                      </a:r>
                      <a:endParaRPr lang="en-GB" dirty="0"/>
                    </a:p>
                  </a:txBody>
                  <a:tcPr/>
                </a:tc>
                <a:tc>
                  <a:txBody>
                    <a:bodyPr/>
                    <a:lstStyle/>
                    <a:p>
                      <a:r>
                        <a:rPr lang="en-IN" dirty="0"/>
                        <a:t>L293D</a:t>
                      </a:r>
                      <a:endParaRPr lang="en-GB" dirty="0"/>
                    </a:p>
                  </a:txBody>
                  <a:tcPr/>
                </a:tc>
                <a:tc>
                  <a:txBody>
                    <a:bodyPr/>
                    <a:lstStyle/>
                    <a:p>
                      <a:r>
                        <a:rPr lang="en-IN" dirty="0"/>
                        <a:t>60</a:t>
                      </a:r>
                      <a:endParaRPr lang="en-GB" dirty="0"/>
                    </a:p>
                  </a:txBody>
                  <a:tcPr/>
                </a:tc>
                <a:tc>
                  <a:txBody>
                    <a:bodyPr/>
                    <a:lstStyle/>
                    <a:p>
                      <a:r>
                        <a:rPr lang="en-IN" dirty="0"/>
                        <a:t>1</a:t>
                      </a:r>
                      <a:endParaRPr lang="en-GB" dirty="0"/>
                    </a:p>
                  </a:txBody>
                  <a:tcPr/>
                </a:tc>
                <a:tc>
                  <a:txBody>
                    <a:bodyPr/>
                    <a:lstStyle/>
                    <a:p>
                      <a:r>
                        <a:rPr lang="en-IN" dirty="0"/>
                        <a:t>60</a:t>
                      </a:r>
                      <a:endParaRPr lang="en-GB" dirty="0"/>
                    </a:p>
                  </a:txBody>
                  <a:tcPr/>
                </a:tc>
                <a:extLst>
                  <a:ext uri="{0D108BD9-81ED-4DB2-BD59-A6C34878D82A}">
                    <a16:rowId xmlns:a16="http://schemas.microsoft.com/office/drawing/2014/main" val="10003"/>
                  </a:ext>
                </a:extLst>
              </a:tr>
              <a:tr h="494057">
                <a:tc>
                  <a:txBody>
                    <a:bodyPr/>
                    <a:lstStyle/>
                    <a:p>
                      <a:r>
                        <a:rPr lang="en-IN" dirty="0"/>
                        <a:t>4.</a:t>
                      </a:r>
                    </a:p>
                    <a:p>
                      <a:endParaRPr lang="en-GB" dirty="0"/>
                    </a:p>
                  </a:txBody>
                  <a:tcPr/>
                </a:tc>
                <a:tc>
                  <a:txBody>
                    <a:bodyPr/>
                    <a:lstStyle/>
                    <a:p>
                      <a:r>
                        <a:rPr lang="en-IN" dirty="0"/>
                        <a:t>Motors</a:t>
                      </a:r>
                      <a:endParaRPr lang="en-GB" dirty="0"/>
                    </a:p>
                  </a:txBody>
                  <a:tcPr/>
                </a:tc>
                <a:tc>
                  <a:txBody>
                    <a:bodyPr/>
                    <a:lstStyle/>
                    <a:p>
                      <a:r>
                        <a:rPr lang="en-IN" dirty="0">
                          <a:solidFill>
                            <a:schemeClr val="tx1"/>
                          </a:solidFill>
                        </a:rPr>
                        <a:t>Hobby(250rpm),Servo</a:t>
                      </a:r>
                      <a:endParaRPr lang="en-GB" dirty="0">
                        <a:solidFill>
                          <a:schemeClr val="tx1"/>
                        </a:solidFill>
                      </a:endParaRPr>
                    </a:p>
                  </a:txBody>
                  <a:tcPr/>
                </a:tc>
                <a:tc>
                  <a:txBody>
                    <a:bodyPr/>
                    <a:lstStyle/>
                    <a:p>
                      <a:r>
                        <a:rPr lang="en-IN" dirty="0"/>
                        <a:t>65,100</a:t>
                      </a:r>
                      <a:endParaRPr lang="en-GB" dirty="0"/>
                    </a:p>
                  </a:txBody>
                  <a:tcPr/>
                </a:tc>
                <a:tc>
                  <a:txBody>
                    <a:bodyPr/>
                    <a:lstStyle/>
                    <a:p>
                      <a:r>
                        <a:rPr lang="en-IN" dirty="0"/>
                        <a:t>2,1</a:t>
                      </a:r>
                      <a:endParaRPr lang="en-GB" dirty="0"/>
                    </a:p>
                  </a:txBody>
                  <a:tcPr/>
                </a:tc>
                <a:tc>
                  <a:txBody>
                    <a:bodyPr/>
                    <a:lstStyle/>
                    <a:p>
                      <a:r>
                        <a:rPr lang="en-IN" dirty="0"/>
                        <a:t>230</a:t>
                      </a:r>
                      <a:endParaRPr lang="en-GB" dirty="0"/>
                    </a:p>
                  </a:txBody>
                  <a:tcPr/>
                </a:tc>
                <a:extLst>
                  <a:ext uri="{0D108BD9-81ED-4DB2-BD59-A6C34878D82A}">
                    <a16:rowId xmlns:a16="http://schemas.microsoft.com/office/drawing/2014/main" val="10004"/>
                  </a:ext>
                </a:extLst>
              </a:tr>
              <a:tr h="434604">
                <a:tc>
                  <a:txBody>
                    <a:bodyPr/>
                    <a:lstStyle/>
                    <a:p>
                      <a:r>
                        <a:rPr lang="en-IN" dirty="0"/>
                        <a:t>5</a:t>
                      </a:r>
                      <a:r>
                        <a:rPr lang="en-GB" dirty="0"/>
                        <a:t>.</a:t>
                      </a:r>
                      <a:endParaRPr lang="en-IN" dirty="0"/>
                    </a:p>
                  </a:txBody>
                  <a:tcPr/>
                </a:tc>
                <a:tc>
                  <a:txBody>
                    <a:bodyPr/>
                    <a:lstStyle/>
                    <a:p>
                      <a:r>
                        <a:rPr lang="en-IN" dirty="0"/>
                        <a:t>Sensor</a:t>
                      </a:r>
                      <a:endParaRPr lang="en-GB" dirty="0"/>
                    </a:p>
                  </a:txBody>
                  <a:tcPr/>
                </a:tc>
                <a:tc>
                  <a:txBody>
                    <a:bodyPr/>
                    <a:lstStyle/>
                    <a:p>
                      <a:r>
                        <a:rPr lang="en-IN" dirty="0"/>
                        <a:t>Ultrasonic , Tilt Sensor</a:t>
                      </a:r>
                      <a:endParaRPr lang="en-GB" dirty="0"/>
                    </a:p>
                  </a:txBody>
                  <a:tcPr/>
                </a:tc>
                <a:tc>
                  <a:txBody>
                    <a:bodyPr/>
                    <a:lstStyle/>
                    <a:p>
                      <a:r>
                        <a:rPr lang="en-IN" dirty="0"/>
                        <a:t>100,50</a:t>
                      </a:r>
                      <a:endParaRPr lang="en-GB" dirty="0"/>
                    </a:p>
                  </a:txBody>
                  <a:tcPr/>
                </a:tc>
                <a:tc>
                  <a:txBody>
                    <a:bodyPr/>
                    <a:lstStyle/>
                    <a:p>
                      <a:r>
                        <a:rPr lang="en-IN" dirty="0"/>
                        <a:t>1,1</a:t>
                      </a:r>
                      <a:endParaRPr lang="en-GB" dirty="0"/>
                    </a:p>
                  </a:txBody>
                  <a:tcPr/>
                </a:tc>
                <a:tc>
                  <a:txBody>
                    <a:bodyPr/>
                    <a:lstStyle/>
                    <a:p>
                      <a:r>
                        <a:rPr lang="en-IN" dirty="0"/>
                        <a:t>150</a:t>
                      </a:r>
                      <a:endParaRPr lang="en-GB" dirty="0"/>
                    </a:p>
                  </a:txBody>
                  <a:tcPr/>
                </a:tc>
                <a:extLst>
                  <a:ext uri="{0D108BD9-81ED-4DB2-BD59-A6C34878D82A}">
                    <a16:rowId xmlns:a16="http://schemas.microsoft.com/office/drawing/2014/main" val="10005"/>
                  </a:ext>
                </a:extLst>
              </a:tr>
              <a:tr h="450274">
                <a:tc>
                  <a:txBody>
                    <a:bodyPr/>
                    <a:lstStyle/>
                    <a:p>
                      <a:r>
                        <a:rPr lang="en-IN" dirty="0"/>
                        <a:t>6.</a:t>
                      </a:r>
                      <a:endParaRPr lang="en-GB" dirty="0"/>
                    </a:p>
                  </a:txBody>
                  <a:tcPr/>
                </a:tc>
                <a:tc>
                  <a:txBody>
                    <a:bodyPr/>
                    <a:lstStyle/>
                    <a:p>
                      <a:r>
                        <a:rPr lang="en-IN" dirty="0"/>
                        <a:t>Potentiometer</a:t>
                      </a:r>
                      <a:endParaRPr lang="en-GB" dirty="0"/>
                    </a:p>
                  </a:txBody>
                  <a:tcPr/>
                </a:tc>
                <a:tc>
                  <a:txBody>
                    <a:bodyPr/>
                    <a:lstStyle/>
                    <a:p>
                      <a:r>
                        <a:rPr lang="en-IN" dirty="0"/>
                        <a:t> 250 K </a:t>
                      </a:r>
                      <a:r>
                        <a:rPr lang="en-GB" dirty="0"/>
                        <a:t>Ω</a:t>
                      </a:r>
                    </a:p>
                  </a:txBody>
                  <a:tcPr/>
                </a:tc>
                <a:tc>
                  <a:txBody>
                    <a:bodyPr/>
                    <a:lstStyle/>
                    <a:p>
                      <a:r>
                        <a:rPr lang="en-IN" dirty="0"/>
                        <a:t>30</a:t>
                      </a:r>
                      <a:endParaRPr lang="en-GB" dirty="0"/>
                    </a:p>
                  </a:txBody>
                  <a:tcPr/>
                </a:tc>
                <a:tc>
                  <a:txBody>
                    <a:bodyPr/>
                    <a:lstStyle/>
                    <a:p>
                      <a:r>
                        <a:rPr lang="en-IN" dirty="0"/>
                        <a:t>1</a:t>
                      </a:r>
                      <a:endParaRPr lang="en-GB" dirty="0"/>
                    </a:p>
                  </a:txBody>
                  <a:tcPr/>
                </a:tc>
                <a:tc>
                  <a:txBody>
                    <a:bodyPr/>
                    <a:lstStyle/>
                    <a:p>
                      <a:r>
                        <a:rPr lang="en-IN" dirty="0"/>
                        <a:t>30</a:t>
                      </a:r>
                      <a:endParaRPr lang="en-GB" dirty="0"/>
                    </a:p>
                  </a:txBody>
                  <a:tcPr/>
                </a:tc>
                <a:extLst>
                  <a:ext uri="{0D108BD9-81ED-4DB2-BD59-A6C34878D82A}">
                    <a16:rowId xmlns:a16="http://schemas.microsoft.com/office/drawing/2014/main" val="10006"/>
                  </a:ext>
                </a:extLst>
              </a:tr>
              <a:tr h="635682">
                <a:tc>
                  <a:txBody>
                    <a:bodyPr/>
                    <a:lstStyle/>
                    <a:p>
                      <a:r>
                        <a:rPr lang="en-IN" dirty="0"/>
                        <a:t>7.</a:t>
                      </a:r>
                      <a:endParaRPr lang="en-GB" dirty="0"/>
                    </a:p>
                  </a:txBody>
                  <a:tcPr/>
                </a:tc>
                <a:tc>
                  <a:txBody>
                    <a:bodyPr/>
                    <a:lstStyle/>
                    <a:p>
                      <a:r>
                        <a:rPr lang="en-IN" dirty="0"/>
                        <a:t>Wire, Resistor , LED</a:t>
                      </a:r>
                      <a:endParaRPr lang="en-GB" dirty="0"/>
                    </a:p>
                  </a:txBody>
                  <a:tcPr/>
                </a:tc>
                <a:tc>
                  <a:txBody>
                    <a:bodyPr/>
                    <a:lstStyle/>
                    <a:p>
                      <a:r>
                        <a:rPr lang="en-IN" dirty="0"/>
                        <a:t>Jumper</a:t>
                      </a:r>
                      <a:r>
                        <a:rPr lang="en-IN" baseline="0" dirty="0"/>
                        <a:t> wires ,(1K </a:t>
                      </a:r>
                      <a:r>
                        <a:rPr lang="en-GB" sz="1400" b="0" i="0" u="none" strike="noStrike" baseline="0" noProof="0" dirty="0">
                          <a:latin typeface="Arial"/>
                        </a:rPr>
                        <a:t>Ω</a:t>
                      </a:r>
                      <a:r>
                        <a:rPr lang="en-IN" baseline="0" dirty="0"/>
                        <a:t>), RGB</a:t>
                      </a:r>
                      <a:endParaRPr lang="en-GB" dirty="0"/>
                    </a:p>
                  </a:txBody>
                  <a:tcPr/>
                </a:tc>
                <a:tc>
                  <a:txBody>
                    <a:bodyPr/>
                    <a:lstStyle/>
                    <a:p>
                      <a:r>
                        <a:rPr lang="en-IN" dirty="0"/>
                        <a:t>100</a:t>
                      </a:r>
                      <a:endParaRPr lang="en-GB" dirty="0"/>
                    </a:p>
                  </a:txBody>
                  <a:tcPr/>
                </a:tc>
                <a:tc>
                  <a:txBody>
                    <a:bodyPr/>
                    <a:lstStyle/>
                    <a:p>
                      <a:r>
                        <a:rPr lang="en-IN" dirty="0"/>
                        <a:t>1</a:t>
                      </a:r>
                      <a:endParaRPr lang="en-GB" dirty="0"/>
                    </a:p>
                  </a:txBody>
                  <a:tcPr/>
                </a:tc>
                <a:tc>
                  <a:txBody>
                    <a:bodyPr/>
                    <a:lstStyle/>
                    <a:p>
                      <a:r>
                        <a:rPr lang="en-IN" dirty="0"/>
                        <a:t>100</a:t>
                      </a:r>
                      <a:endParaRPr lang="en-GB" dirty="0"/>
                    </a:p>
                  </a:txBody>
                  <a:tcPr/>
                </a:tc>
                <a:extLst>
                  <a:ext uri="{0D108BD9-81ED-4DB2-BD59-A6C34878D82A}">
                    <a16:rowId xmlns:a16="http://schemas.microsoft.com/office/drawing/2014/main" val="10007"/>
                  </a:ext>
                </a:extLst>
              </a:tr>
              <a:tr h="386543">
                <a:tc>
                  <a:txBody>
                    <a:bodyPr/>
                    <a:lstStyle/>
                    <a:p>
                      <a:r>
                        <a:rPr lang="en-IN" dirty="0"/>
                        <a:t>8.</a:t>
                      </a:r>
                      <a:endParaRPr lang="en-GB" dirty="0"/>
                    </a:p>
                  </a:txBody>
                  <a:tcPr/>
                </a:tc>
                <a:tc>
                  <a:txBody>
                    <a:bodyPr/>
                    <a:lstStyle/>
                    <a:p>
                      <a:r>
                        <a:rPr lang="en-IN" dirty="0"/>
                        <a:t>Frame</a:t>
                      </a:r>
                      <a:endParaRPr lang="en-GB" dirty="0"/>
                    </a:p>
                  </a:txBody>
                  <a:tcPr/>
                </a:tc>
                <a:tc>
                  <a:txBody>
                    <a:bodyPr/>
                    <a:lstStyle/>
                    <a:p>
                      <a:r>
                        <a:rPr lang="en-IN" dirty="0"/>
                        <a:t>Steel</a:t>
                      </a:r>
                      <a:r>
                        <a:rPr lang="en-IN" baseline="0" dirty="0"/>
                        <a:t> Rim</a:t>
                      </a:r>
                      <a:endParaRPr lang="en-GB" dirty="0"/>
                    </a:p>
                  </a:txBody>
                  <a:tcPr/>
                </a:tc>
                <a:tc>
                  <a:txBody>
                    <a:bodyPr/>
                    <a:lstStyle/>
                    <a:p>
                      <a:r>
                        <a:rPr lang="en-IN" dirty="0"/>
                        <a:t>500</a:t>
                      </a:r>
                      <a:endParaRPr lang="en-GB" dirty="0"/>
                    </a:p>
                  </a:txBody>
                  <a:tcPr/>
                </a:tc>
                <a:tc>
                  <a:txBody>
                    <a:bodyPr/>
                    <a:lstStyle/>
                    <a:p>
                      <a:r>
                        <a:rPr lang="en-IN" dirty="0"/>
                        <a:t>1</a:t>
                      </a:r>
                      <a:endParaRPr lang="en-GB" dirty="0"/>
                    </a:p>
                  </a:txBody>
                  <a:tcPr/>
                </a:tc>
                <a:tc>
                  <a:txBody>
                    <a:bodyPr/>
                    <a:lstStyle/>
                    <a:p>
                      <a:r>
                        <a:rPr lang="en-IN" dirty="0"/>
                        <a:t>500</a:t>
                      </a:r>
                      <a:endParaRPr lang="en-GB" dirty="0"/>
                    </a:p>
                  </a:txBody>
                  <a:tcPr/>
                </a:tc>
                <a:extLst>
                  <a:ext uri="{0D108BD9-81ED-4DB2-BD59-A6C34878D82A}">
                    <a16:rowId xmlns:a16="http://schemas.microsoft.com/office/drawing/2014/main" val="10008"/>
                  </a:ext>
                </a:extLst>
              </a:tr>
              <a:tr h="635682">
                <a:tc>
                  <a:txBody>
                    <a:bodyPr/>
                    <a:lstStyle/>
                    <a:p>
                      <a:r>
                        <a:rPr lang="en-IN" dirty="0"/>
                        <a:t>9.</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Pct val="100000"/>
                        <a:buFont typeface="Arial"/>
                        <a:buNone/>
                      </a:pPr>
                      <a:r>
                        <a:rPr lang="en-IN" dirty="0"/>
                        <a:t>Extra</a:t>
                      </a:r>
                      <a:r>
                        <a:rPr lang="en-IN" baseline="0" dirty="0"/>
                        <a:t> Stuff</a:t>
                      </a:r>
                      <a:endParaRPr lang="en-GB" dirty="0"/>
                    </a:p>
                  </a:txBody>
                  <a:tcPr/>
                </a:tc>
                <a:tc>
                  <a:txBody>
                    <a:bodyPr/>
                    <a:lstStyle/>
                    <a:p>
                      <a:pPr marL="0" marR="0" indent="0" algn="l" rtl="0" eaLnBrk="1" fontAlgn="auto" latinLnBrk="0" hangingPunct="1">
                        <a:lnSpc>
                          <a:spcPct val="100000"/>
                        </a:lnSpc>
                        <a:spcBef>
                          <a:spcPts val="0"/>
                        </a:spcBef>
                        <a:spcAft>
                          <a:spcPts val="0"/>
                        </a:spcAft>
                        <a:buClr>
                          <a:srgbClr val="000000"/>
                        </a:buClr>
                        <a:buSzPct val="100000"/>
                        <a:buFont typeface="Arial"/>
                        <a:buNone/>
                      </a:pPr>
                      <a:r>
                        <a:rPr lang="en-IN" dirty="0"/>
                        <a:t>Tyre, Caster Steel Ball Wheel, LCD(16*2)</a:t>
                      </a:r>
                      <a:endParaRPr lang="en-GB" dirty="0"/>
                    </a:p>
                    <a:p>
                      <a:endParaRPr lang="en-GB" dirty="0"/>
                    </a:p>
                  </a:txBody>
                  <a:tcPr/>
                </a:tc>
                <a:tc>
                  <a:txBody>
                    <a:bodyPr/>
                    <a:lstStyle/>
                    <a:p>
                      <a:r>
                        <a:rPr lang="en-IN" dirty="0"/>
                        <a:t>25,150,200</a:t>
                      </a:r>
                      <a:endParaRPr lang="en-GB" dirty="0"/>
                    </a:p>
                  </a:txBody>
                  <a:tcPr/>
                </a:tc>
                <a:tc>
                  <a:txBody>
                    <a:bodyPr/>
                    <a:lstStyle/>
                    <a:p>
                      <a:r>
                        <a:rPr lang="en-IN" dirty="0"/>
                        <a:t>2,1,1</a:t>
                      </a:r>
                      <a:endParaRPr lang="en-GB" dirty="0"/>
                    </a:p>
                  </a:txBody>
                  <a:tcPr/>
                </a:tc>
                <a:tc>
                  <a:txBody>
                    <a:bodyPr/>
                    <a:lstStyle/>
                    <a:p>
                      <a:r>
                        <a:rPr lang="en-IN" dirty="0"/>
                        <a:t>400</a:t>
                      </a:r>
                      <a:endParaRPr lang="en-GB" dirty="0"/>
                    </a:p>
                  </a:txBody>
                  <a:tcPr/>
                </a:tc>
                <a:extLst>
                  <a:ext uri="{0D108BD9-81ED-4DB2-BD59-A6C34878D82A}">
                    <a16:rowId xmlns:a16="http://schemas.microsoft.com/office/drawing/2014/main" val="10009"/>
                  </a:ext>
                </a:extLst>
              </a:tr>
            </a:tbl>
          </a:graphicData>
        </a:graphic>
      </p:graphicFrame>
      <p:graphicFrame>
        <p:nvGraphicFramePr>
          <p:cNvPr id="16" name="Table 15"/>
          <p:cNvGraphicFramePr>
            <a:graphicFrameLocks noGrp="1"/>
          </p:cNvGraphicFramePr>
          <p:nvPr/>
        </p:nvGraphicFramePr>
        <p:xfrm>
          <a:off x="19665" y="4778483"/>
          <a:ext cx="8731045" cy="353961"/>
        </p:xfrm>
        <a:graphic>
          <a:graphicData uri="http://schemas.openxmlformats.org/drawingml/2006/table">
            <a:tbl>
              <a:tblPr>
                <a:tableStyleId>{E269D01E-BC32-4049-B463-5C60D7B0CCD2}</a:tableStyleId>
              </a:tblPr>
              <a:tblGrid>
                <a:gridCol w="8731045">
                  <a:extLst>
                    <a:ext uri="{9D8B030D-6E8A-4147-A177-3AD203B41FA5}">
                      <a16:colId xmlns:a16="http://schemas.microsoft.com/office/drawing/2014/main" val="20000"/>
                    </a:ext>
                  </a:extLst>
                </a:gridCol>
              </a:tblGrid>
              <a:tr h="353961">
                <a:tc>
                  <a:txBody>
                    <a:bodyPr/>
                    <a:lstStyle/>
                    <a:p>
                      <a:pPr algn="r"/>
                      <a:r>
                        <a:rPr lang="en-IN" dirty="0"/>
                        <a:t>Grand Total :-   Rs1713                 </a:t>
                      </a:r>
                      <a:endParaRPr lang="en-GB"/>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Google Shape;416;p43"/>
          <p:cNvSpPr>
            <a:spLocks noGrp="1" noEditPoints="1"/>
          </p:cNvSpPr>
          <p:nvPr>
            <p:ph type="subTitle" idx="1"/>
          </p:nvPr>
        </p:nvSpPr>
        <p:spPr>
          <a:xfrm flipH="1">
            <a:off x="597824" y="2431993"/>
            <a:ext cx="2912914" cy="740310"/>
          </a:xfrm>
          <a:prstGeom prst="rect">
            <a:avLst/>
          </a:prstGeom>
        </p:spPr>
        <p:txBody>
          <a:bodyPr wrap="square" lIns="91425" tIns="91425" rIns="91425" bIns="91425" anchor="t">
            <a:noAutofit/>
          </a:bodyPr>
          <a:lstStyle/>
          <a:p>
            <a:pPr marL="0" indent="0"/>
            <a:r>
              <a:rPr lang="en-IN" sz="1400" dirty="0"/>
              <a:t>Circuit design, programming and including additional functionalities in car .</a:t>
            </a:r>
            <a:endParaRPr lang="en-US" sz="1400"/>
          </a:p>
        </p:txBody>
      </p:sp>
      <p:sp>
        <p:nvSpPr>
          <p:cNvPr id="420" name="Google Shape;420;p43"/>
          <p:cNvSpPr/>
          <p:nvPr/>
        </p:nvSpPr>
        <p:spPr>
          <a:xfrm>
            <a:off x="3924225" y="540000"/>
            <a:ext cx="2716200" cy="512100"/>
          </a:xfrm>
          <a:prstGeom prst="rect">
            <a:avLst/>
          </a:prstGeom>
          <a:solidFill>
            <a:srgbClr val="908269">
              <a:alpha val="61799"/>
            </a:srgbClr>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421" name="Google Shape;421;p43"/>
          <p:cNvSpPr>
            <a:spLocks noGrp="1" noEditPoints="1"/>
          </p:cNvSpPr>
          <p:nvPr>
            <p:ph type="ctrTitle" idx="6"/>
          </p:nvPr>
        </p:nvSpPr>
        <p:spPr>
          <a:xfrm rot="5400000">
            <a:off x="6917630" y="1407498"/>
            <a:ext cx="2449800" cy="487500"/>
          </a:xfrm>
          <a:prstGeom prst="rect">
            <a:avLst/>
          </a:prstGeom>
        </p:spPr>
        <p:txBody>
          <a:bodyPr wrap="square" lIns="91425" tIns="91425" rIns="91425" bIns="91425" anchor="ctr">
            <a:noAutofit/>
          </a:bodyPr>
          <a:lstStyle/>
          <a:p>
            <a:pPr marL="0" indent="0" algn="l" rtl="0">
              <a:spcBef>
                <a:spcPts val="0"/>
              </a:spcBef>
              <a:spcAft>
                <a:spcPts val="0"/>
              </a:spcAft>
              <a:buNone/>
            </a:pPr>
            <a:r>
              <a:rPr lang="es"/>
              <a:t>PROJECT STAGES</a:t>
            </a:r>
          </a:p>
        </p:txBody>
      </p:sp>
      <p:sp>
        <p:nvSpPr>
          <p:cNvPr id="422" name="Google Shape;422;p43"/>
          <p:cNvSpPr/>
          <p:nvPr/>
        </p:nvSpPr>
        <p:spPr>
          <a:xfrm>
            <a:off x="3924225" y="3300350"/>
            <a:ext cx="2716200" cy="512100"/>
          </a:xfrm>
          <a:prstGeom prst="rect">
            <a:avLst/>
          </a:prstGeom>
          <a:solidFill>
            <a:srgbClr val="908269">
              <a:alpha val="61799"/>
            </a:srgbClr>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423" name="Google Shape;423;p43"/>
          <p:cNvSpPr/>
          <p:nvPr/>
        </p:nvSpPr>
        <p:spPr>
          <a:xfrm flipH="1">
            <a:off x="598499" y="1920175"/>
            <a:ext cx="2907751" cy="512100"/>
          </a:xfrm>
          <a:prstGeom prst="rect">
            <a:avLst/>
          </a:prstGeom>
          <a:solidFill>
            <a:srgbClr val="908269">
              <a:alpha val="61799"/>
            </a:srgbClr>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424" name="Google Shape;424;p43"/>
          <p:cNvSpPr>
            <a:spLocks noGrp="1" noEditPoints="1"/>
          </p:cNvSpPr>
          <p:nvPr>
            <p:ph type="ctrTitle"/>
          </p:nvPr>
        </p:nvSpPr>
        <p:spPr>
          <a:xfrm>
            <a:off x="352200" y="2047350"/>
            <a:ext cx="2214900" cy="384900"/>
          </a:xfrm>
          <a:prstGeom prst="rect">
            <a:avLst/>
          </a:prstGeom>
        </p:spPr>
        <p:txBody>
          <a:bodyPr wrap="square" lIns="91425" tIns="91425" rIns="91425" bIns="91425" anchor="b">
            <a:noAutofit/>
          </a:bodyPr>
          <a:lstStyle/>
          <a:p>
            <a:pPr marL="0" indent="0" algn="r" rtl="0">
              <a:spcBef>
                <a:spcPts val="0"/>
              </a:spcBef>
              <a:spcAft>
                <a:spcPts val="0"/>
              </a:spcAft>
              <a:buNone/>
            </a:pPr>
            <a:r>
              <a:rPr lang="es">
                <a:solidFill>
                  <a:schemeClr val="lt1"/>
                </a:solidFill>
              </a:rPr>
              <a:t>STAGE 2</a:t>
            </a:r>
            <a:endParaRPr>
              <a:solidFill>
                <a:schemeClr val="lt1"/>
              </a:solidFill>
            </a:endParaRPr>
          </a:p>
        </p:txBody>
      </p:sp>
      <p:sp>
        <p:nvSpPr>
          <p:cNvPr id="425" name="Google Shape;425;p43"/>
          <p:cNvSpPr>
            <a:spLocks noGrp="1" noEditPoints="1"/>
          </p:cNvSpPr>
          <p:nvPr>
            <p:ph type="subTitle" idx="2"/>
          </p:nvPr>
        </p:nvSpPr>
        <p:spPr>
          <a:xfrm>
            <a:off x="3924434" y="1022199"/>
            <a:ext cx="2711124" cy="1112400"/>
          </a:xfrm>
          <a:prstGeom prst="rect">
            <a:avLst/>
          </a:prstGeom>
        </p:spPr>
        <p:txBody>
          <a:bodyPr wrap="square" lIns="91425" tIns="91425" rIns="91425" bIns="91425" anchor="t">
            <a:noAutofit/>
          </a:bodyPr>
          <a:lstStyle/>
          <a:p>
            <a:pPr marL="0" indent="0" algn="l" rtl="0">
              <a:spcBef>
                <a:spcPts val="0"/>
              </a:spcBef>
              <a:spcAft>
                <a:spcPts val="0"/>
              </a:spcAft>
              <a:buNone/>
            </a:pPr>
            <a:r>
              <a:rPr lang="en-IN" dirty="0"/>
              <a:t>Basics framework of obstacle avoiding car.</a:t>
            </a:r>
            <a:endParaRPr dirty="0"/>
          </a:p>
        </p:txBody>
      </p:sp>
      <p:sp>
        <p:nvSpPr>
          <p:cNvPr id="426" name="Google Shape;426;p43"/>
          <p:cNvSpPr>
            <a:spLocks noGrp="1" noEditPoints="1"/>
          </p:cNvSpPr>
          <p:nvPr>
            <p:ph type="ctrTitle" idx="3"/>
          </p:nvPr>
        </p:nvSpPr>
        <p:spPr>
          <a:xfrm>
            <a:off x="4682003" y="664293"/>
            <a:ext cx="2619300" cy="384900"/>
          </a:xfrm>
          <a:prstGeom prst="rect">
            <a:avLst/>
          </a:prstGeom>
        </p:spPr>
        <p:txBody>
          <a:bodyPr wrap="square" lIns="91425" tIns="91425" rIns="91425" bIns="91425" anchor="b">
            <a:noAutofit/>
          </a:bodyPr>
          <a:lstStyle/>
          <a:p>
            <a:pPr marL="0" indent="0" algn="l" rtl="0">
              <a:spcBef>
                <a:spcPts val="0"/>
              </a:spcBef>
              <a:spcAft>
                <a:spcPts val="0"/>
              </a:spcAft>
              <a:buNone/>
            </a:pPr>
            <a:r>
              <a:rPr lang="es">
                <a:solidFill>
                  <a:schemeClr val="lt1"/>
                </a:solidFill>
              </a:rPr>
              <a:t>STAGE 1</a:t>
            </a:r>
            <a:endParaRPr>
              <a:solidFill>
                <a:schemeClr val="lt1"/>
              </a:solidFill>
            </a:endParaRPr>
          </a:p>
        </p:txBody>
      </p:sp>
      <p:sp>
        <p:nvSpPr>
          <p:cNvPr id="427" name="Google Shape;427;p43"/>
          <p:cNvSpPr>
            <a:spLocks noGrp="1" noEditPoints="1"/>
          </p:cNvSpPr>
          <p:nvPr>
            <p:ph type="subTitle" idx="4"/>
          </p:nvPr>
        </p:nvSpPr>
        <p:spPr>
          <a:xfrm>
            <a:off x="3924434" y="3788925"/>
            <a:ext cx="2972469" cy="1112400"/>
          </a:xfrm>
          <a:prstGeom prst="rect">
            <a:avLst/>
          </a:prstGeom>
        </p:spPr>
        <p:txBody>
          <a:bodyPr wrap="square" lIns="91425" tIns="91425" rIns="91425" bIns="91425" anchor="t">
            <a:noAutofit/>
          </a:bodyPr>
          <a:lstStyle/>
          <a:p>
            <a:pPr marL="0" indent="0"/>
            <a:r>
              <a:rPr lang="en-US" sz="1400" dirty="0"/>
              <a:t>Experimenting in different conditions and improving stability . </a:t>
            </a:r>
          </a:p>
        </p:txBody>
      </p:sp>
      <p:sp>
        <p:nvSpPr>
          <p:cNvPr id="428" name="Google Shape;428;p43"/>
          <p:cNvSpPr>
            <a:spLocks noGrp="1" noEditPoints="1"/>
          </p:cNvSpPr>
          <p:nvPr>
            <p:ph type="ctrTitle" idx="5"/>
          </p:nvPr>
        </p:nvSpPr>
        <p:spPr>
          <a:xfrm>
            <a:off x="4682003" y="3436790"/>
            <a:ext cx="2475600" cy="384900"/>
          </a:xfrm>
          <a:prstGeom prst="rect">
            <a:avLst/>
          </a:prstGeom>
        </p:spPr>
        <p:txBody>
          <a:bodyPr wrap="square" lIns="91425" tIns="91425" rIns="91425" bIns="91425" anchor="b">
            <a:noAutofit/>
          </a:bodyPr>
          <a:lstStyle/>
          <a:p>
            <a:pPr marL="0" indent="0" algn="l" rtl="0">
              <a:spcBef>
                <a:spcPts val="0"/>
              </a:spcBef>
              <a:spcAft>
                <a:spcPts val="0"/>
              </a:spcAft>
              <a:buNone/>
            </a:pPr>
            <a:r>
              <a:rPr lang="es">
                <a:solidFill>
                  <a:schemeClr val="lt1"/>
                </a:solidFill>
              </a:rPr>
              <a:t>STAGE 3</a:t>
            </a:r>
            <a:endParaRPr>
              <a:solidFill>
                <a:schemeClr val="lt1"/>
              </a:solidFill>
            </a:endParaRPr>
          </a:p>
        </p:txBody>
      </p:sp>
      <p:pic>
        <p:nvPicPr>
          <p:cNvPr id="1026" name="Picture 2"/>
          <p:cNvPicPr>
            <a:picLocks noChangeAspect="1" noChangeArrowheads="1"/>
          </p:cNvPicPr>
          <p:nvPr/>
        </p:nvPicPr>
        <p:blipFill>
          <a:blip r:embed="rId3"/>
          <a:srcRect/>
          <a:stretch>
            <a:fillRect/>
          </a:stretch>
        </p:blipFill>
        <p:spPr bwMode="auto">
          <a:xfrm>
            <a:off x="397291" y="3300350"/>
            <a:ext cx="3526933" cy="1393671"/>
          </a:xfrm>
          <a:prstGeom prst="rect">
            <a:avLst/>
          </a:prstGeom>
          <a:noFill/>
          <a:ln>
            <a:noFill/>
          </a:ln>
          <a:effectLst/>
        </p:spPr>
      </p:pic>
      <p:pic>
        <p:nvPicPr>
          <p:cNvPr id="1027" name="Picture 3"/>
          <p:cNvPicPr>
            <a:picLocks noChangeAspect="1" noChangeArrowheads="1"/>
          </p:cNvPicPr>
          <p:nvPr/>
        </p:nvPicPr>
        <p:blipFill>
          <a:blip r:embed="rId4"/>
          <a:srcRect/>
          <a:stretch>
            <a:fillRect/>
          </a:stretch>
        </p:blipFill>
        <p:spPr bwMode="auto">
          <a:xfrm>
            <a:off x="113513" y="540000"/>
            <a:ext cx="3733274" cy="1187901"/>
          </a:xfrm>
          <a:prstGeom prst="rect">
            <a:avLst/>
          </a:prstGeom>
          <a:noFill/>
          <a:ln>
            <a:noFill/>
          </a:ln>
          <a:effectLst/>
        </p:spPr>
      </p:pic>
      <p:pic>
        <p:nvPicPr>
          <p:cNvPr id="1028" name="Picture 4"/>
          <p:cNvPicPr>
            <a:picLocks noChangeAspect="1" noChangeArrowheads="1"/>
          </p:cNvPicPr>
          <p:nvPr/>
        </p:nvPicPr>
        <p:blipFill>
          <a:blip r:embed="rId5"/>
          <a:srcRect/>
          <a:stretch>
            <a:fillRect/>
          </a:stretch>
        </p:blipFill>
        <p:spPr bwMode="auto">
          <a:xfrm>
            <a:off x="3626069" y="1920175"/>
            <a:ext cx="3593880" cy="1201398"/>
          </a:xfrm>
          <a:prstGeom prst="rect">
            <a:avLst/>
          </a:prstGeom>
          <a:noFill/>
          <a:ln>
            <a:noFill/>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Google Shape;452;p45"/>
          <p:cNvSpPr/>
          <p:nvPr/>
        </p:nvSpPr>
        <p:spPr>
          <a:xfrm>
            <a:off x="4988442" y="533400"/>
            <a:ext cx="352500" cy="954300"/>
          </a:xfrm>
          <a:prstGeom prst="rect">
            <a:avLst/>
          </a:prstGeom>
          <a:solidFill>
            <a:srgbClr val="CFC3AC">
              <a:alpha val="58430"/>
            </a:srgbClr>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453" name="Google Shape;453;p45"/>
          <p:cNvSpPr/>
          <p:nvPr/>
        </p:nvSpPr>
        <p:spPr>
          <a:xfrm>
            <a:off x="2054742" y="533400"/>
            <a:ext cx="352500" cy="954300"/>
          </a:xfrm>
          <a:prstGeom prst="rect">
            <a:avLst/>
          </a:prstGeom>
          <a:solidFill>
            <a:srgbClr val="CFC3AC">
              <a:alpha val="58430"/>
            </a:srgbClr>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454" name="Google Shape;454;p45"/>
          <p:cNvSpPr/>
          <p:nvPr/>
        </p:nvSpPr>
        <p:spPr>
          <a:xfrm>
            <a:off x="3543830" y="3657600"/>
            <a:ext cx="352500" cy="954300"/>
          </a:xfrm>
          <a:prstGeom prst="rect">
            <a:avLst/>
          </a:prstGeom>
          <a:solidFill>
            <a:srgbClr val="CFC3AC">
              <a:alpha val="58430"/>
            </a:srgbClr>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455" name="Google Shape;455;p45"/>
          <p:cNvSpPr/>
          <p:nvPr/>
        </p:nvSpPr>
        <p:spPr>
          <a:xfrm>
            <a:off x="6372755" y="3657600"/>
            <a:ext cx="352500" cy="954300"/>
          </a:xfrm>
          <a:prstGeom prst="rect">
            <a:avLst/>
          </a:prstGeom>
          <a:solidFill>
            <a:srgbClr val="CFC3AC">
              <a:alpha val="58430"/>
            </a:srgbClr>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456" name="Google Shape;456;p45"/>
          <p:cNvSpPr/>
          <p:nvPr/>
        </p:nvSpPr>
        <p:spPr>
          <a:xfrm>
            <a:off x="597417" y="3657600"/>
            <a:ext cx="352500" cy="954300"/>
          </a:xfrm>
          <a:prstGeom prst="rect">
            <a:avLst/>
          </a:prstGeom>
          <a:solidFill>
            <a:srgbClr val="CFC3AC">
              <a:alpha val="58430"/>
            </a:srgbClr>
          </a:solidFill>
          <a:ln>
            <a:noFill/>
          </a:ln>
        </p:spPr>
        <p:txBody>
          <a:bodyPr wrap="square" lIns="91425" tIns="91425" rIns="91425" bIns="91425" anchor="ctr">
            <a:noAutofit/>
          </a:bodyPr>
          <a:lstStyle/>
          <a:p>
            <a:pPr marL="0" indent="0" algn="l" rtl="0">
              <a:spcBef>
                <a:spcPts val="0"/>
              </a:spcBef>
              <a:spcAft>
                <a:spcPts val="0"/>
              </a:spcAft>
              <a:buNone/>
            </a:pPr>
            <a:endParaRPr/>
          </a:p>
        </p:txBody>
      </p:sp>
      <p:cxnSp>
        <p:nvCxnSpPr>
          <p:cNvPr id="457" name="Google Shape;457;p45"/>
          <p:cNvCxnSpPr/>
          <p:nvPr/>
        </p:nvCxnSpPr>
        <p:spPr>
          <a:xfrm rot="10800000">
            <a:off x="2159247" y="533400"/>
            <a:ext cx="0" cy="2095500"/>
          </a:xfrm>
          <a:prstGeom prst="straightConnector1">
            <a:avLst/>
          </a:prstGeom>
          <a:noFill/>
          <a:ln w="19050" cap="flat" cmpd="sng">
            <a:solidFill>
              <a:schemeClr val="accent1"/>
            </a:solidFill>
            <a:prstDash val="solid"/>
            <a:round/>
            <a:headEnd type="none" w="med" len="med"/>
            <a:tailEnd type="none" w="med" len="med"/>
          </a:ln>
        </p:spPr>
      </p:cxnSp>
      <p:cxnSp>
        <p:nvCxnSpPr>
          <p:cNvPr id="458" name="Google Shape;458;p45"/>
          <p:cNvCxnSpPr/>
          <p:nvPr/>
        </p:nvCxnSpPr>
        <p:spPr>
          <a:xfrm rot="10800000">
            <a:off x="5073897" y="533400"/>
            <a:ext cx="0" cy="2095500"/>
          </a:xfrm>
          <a:prstGeom prst="straightConnector1">
            <a:avLst/>
          </a:prstGeom>
          <a:noFill/>
          <a:ln w="19050" cap="flat" cmpd="sng">
            <a:solidFill>
              <a:schemeClr val="accent1"/>
            </a:solidFill>
            <a:prstDash val="solid"/>
            <a:round/>
            <a:headEnd type="none" w="med" len="med"/>
            <a:tailEnd type="none" w="med" len="med"/>
          </a:ln>
        </p:spPr>
      </p:cxnSp>
      <p:sp>
        <p:nvSpPr>
          <p:cNvPr id="459" name="Google Shape;459;p45"/>
          <p:cNvSpPr>
            <a:spLocks noGrp="1" noEditPoints="1"/>
          </p:cNvSpPr>
          <p:nvPr>
            <p:ph type="ctrTitle"/>
          </p:nvPr>
        </p:nvSpPr>
        <p:spPr>
          <a:xfrm rot="16200000">
            <a:off x="-1347215" y="1436300"/>
            <a:ext cx="3295842" cy="520140"/>
          </a:xfrm>
          <a:prstGeom prst="rect">
            <a:avLst/>
          </a:prstGeom>
        </p:spPr>
        <p:txBody>
          <a:bodyPr wrap="square" lIns="91425" tIns="91425" rIns="91425" bIns="91425" anchor="t">
            <a:noAutofit/>
          </a:bodyPr>
          <a:lstStyle/>
          <a:p>
            <a:pPr marL="0" indent="0" algn="l" rtl="0">
              <a:spcBef>
                <a:spcPts val="0"/>
              </a:spcBef>
              <a:spcAft>
                <a:spcPts val="0"/>
              </a:spcAft>
              <a:buNone/>
            </a:pPr>
            <a:r>
              <a:rPr lang="es" dirty="0"/>
              <a:t>TIMELINE</a:t>
            </a:r>
            <a:endParaRPr dirty="0"/>
          </a:p>
        </p:txBody>
      </p:sp>
      <p:sp>
        <p:nvSpPr>
          <p:cNvPr id="460" name="Google Shape;460;p45"/>
          <p:cNvSpPr txBox="1"/>
          <p:nvPr/>
        </p:nvSpPr>
        <p:spPr>
          <a:xfrm>
            <a:off x="2159592" y="705224"/>
            <a:ext cx="1851600" cy="991146"/>
          </a:xfrm>
          <a:prstGeom prst="rect">
            <a:avLst/>
          </a:prstGeom>
          <a:noFill/>
          <a:ln>
            <a:noFill/>
          </a:ln>
        </p:spPr>
        <p:txBody>
          <a:bodyPr wrap="square" lIns="91425" tIns="91425" rIns="91425" bIns="91425" anchor="t">
            <a:noAutofit/>
          </a:bodyPr>
          <a:lstStyle/>
          <a:p>
            <a:pPr marL="0" indent="0" algn="l" rtl="0">
              <a:lnSpc>
                <a:spcPct val="100000"/>
              </a:lnSpc>
              <a:spcBef>
                <a:spcPts val="0"/>
              </a:spcBef>
              <a:spcAft>
                <a:spcPts val="0"/>
              </a:spcAft>
              <a:buNone/>
            </a:pPr>
            <a:r>
              <a:rPr lang="en-IN" sz="1200" dirty="0">
                <a:solidFill>
                  <a:schemeClr val="dk1"/>
                </a:solidFill>
                <a:latin typeface="Catamaran Thin"/>
                <a:ea typeface="Catamaran Thin"/>
                <a:cs typeface="Catamaran Thin"/>
                <a:sym typeface="Catamaran Thin"/>
              </a:rPr>
              <a:t>Understanding implementation of HC-SR04 ultrasonic distance sensor and its conversion of units.</a:t>
            </a:r>
            <a:endParaRPr sz="1200" dirty="0">
              <a:solidFill>
                <a:schemeClr val="dk1"/>
              </a:solidFill>
              <a:latin typeface="Catamaran Thin"/>
              <a:ea typeface="Catamaran Thin"/>
              <a:cs typeface="Catamaran Thin"/>
              <a:sym typeface="Catamaran Thin"/>
            </a:endParaRPr>
          </a:p>
        </p:txBody>
      </p:sp>
      <p:sp>
        <p:nvSpPr>
          <p:cNvPr id="461" name="Google Shape;461;p45"/>
          <p:cNvSpPr txBox="1"/>
          <p:nvPr/>
        </p:nvSpPr>
        <p:spPr>
          <a:xfrm>
            <a:off x="2175816" y="348318"/>
            <a:ext cx="1133400" cy="447900"/>
          </a:xfrm>
          <a:prstGeom prst="rect">
            <a:avLst/>
          </a:prstGeom>
          <a:noFill/>
          <a:ln>
            <a:noFill/>
          </a:ln>
        </p:spPr>
        <p:txBody>
          <a:bodyPr wrap="square" lIns="91425" tIns="91425" rIns="91425" bIns="91425" anchor="t">
            <a:noAutofit/>
          </a:bodyPr>
          <a:lstStyle/>
          <a:p>
            <a:pPr marL="0" indent="0" algn="l" rtl="0">
              <a:lnSpc>
                <a:spcPct val="100000"/>
              </a:lnSpc>
              <a:spcBef>
                <a:spcPts val="0"/>
              </a:spcBef>
              <a:spcAft>
                <a:spcPts val="0"/>
              </a:spcAft>
              <a:buNone/>
            </a:pPr>
            <a:r>
              <a:rPr lang="es" sz="1800" b="1" dirty="0">
                <a:solidFill>
                  <a:schemeClr val="dk1"/>
                </a:solidFill>
                <a:latin typeface="Livvic"/>
                <a:ea typeface="Livvic"/>
                <a:cs typeface="Livvic"/>
                <a:sym typeface="Livvic"/>
              </a:rPr>
              <a:t>Day 2</a:t>
            </a:r>
            <a:endParaRPr sz="1800" b="1" dirty="0">
              <a:solidFill>
                <a:schemeClr val="dk1"/>
              </a:solidFill>
              <a:latin typeface="Livvic"/>
              <a:ea typeface="Livvic"/>
              <a:cs typeface="Livvic"/>
              <a:sym typeface="Livvic"/>
            </a:endParaRPr>
          </a:p>
        </p:txBody>
      </p:sp>
      <p:grpSp>
        <p:nvGrpSpPr>
          <p:cNvPr id="462" name="Google Shape;462;p45"/>
          <p:cNvGrpSpPr/>
          <p:nvPr/>
        </p:nvGrpSpPr>
        <p:grpSpPr>
          <a:xfrm>
            <a:off x="597417" y="2460601"/>
            <a:ext cx="6001362" cy="222300"/>
            <a:chOff x="1464850" y="436376"/>
            <a:chExt cx="6001362" cy="222300"/>
          </a:xfrm>
        </p:grpSpPr>
        <p:sp>
          <p:nvSpPr>
            <p:cNvPr id="463" name="Google Shape;463;p45"/>
            <p:cNvSpPr/>
            <p:nvPr/>
          </p:nvSpPr>
          <p:spPr>
            <a:xfrm>
              <a:off x="1464850" y="436376"/>
              <a:ext cx="222300" cy="222300"/>
            </a:xfrm>
            <a:prstGeom prst="diamond">
              <a:avLst/>
            </a:pr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464" name="Google Shape;464;p45"/>
            <p:cNvSpPr/>
            <p:nvPr/>
          </p:nvSpPr>
          <p:spPr>
            <a:xfrm>
              <a:off x="4410215" y="436376"/>
              <a:ext cx="222300" cy="222300"/>
            </a:xfrm>
            <a:prstGeom prst="diamond">
              <a:avLst/>
            </a:pr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465" name="Google Shape;465;p45"/>
            <p:cNvSpPr/>
            <p:nvPr/>
          </p:nvSpPr>
          <p:spPr>
            <a:xfrm>
              <a:off x="7243912" y="436376"/>
              <a:ext cx="222300" cy="222300"/>
            </a:xfrm>
            <a:prstGeom prst="diamond">
              <a:avLst/>
            </a:pr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466" name="Google Shape;466;p45"/>
            <p:cNvSpPr/>
            <p:nvPr/>
          </p:nvSpPr>
          <p:spPr>
            <a:xfrm>
              <a:off x="2920366" y="436376"/>
              <a:ext cx="222300" cy="222300"/>
            </a:xfrm>
            <a:prstGeom prst="diamond">
              <a:avLst/>
            </a:pr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467" name="Google Shape;467;p45"/>
            <p:cNvSpPr/>
            <p:nvPr/>
          </p:nvSpPr>
          <p:spPr>
            <a:xfrm>
              <a:off x="5831847" y="436376"/>
              <a:ext cx="222300" cy="222300"/>
            </a:xfrm>
            <a:prstGeom prst="diamond">
              <a:avLst/>
            </a:pr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cxnSp>
          <p:nvCxnSpPr>
            <p:cNvPr id="468" name="Google Shape;468;p45"/>
            <p:cNvCxnSpPr/>
            <p:nvPr/>
          </p:nvCxnSpPr>
          <p:spPr>
            <a:xfrm>
              <a:off x="1798637" y="547513"/>
              <a:ext cx="988200" cy="0"/>
            </a:xfrm>
            <a:prstGeom prst="straightConnector1">
              <a:avLst/>
            </a:prstGeom>
            <a:noFill/>
            <a:ln w="19050" cap="flat" cmpd="sng">
              <a:solidFill>
                <a:schemeClr val="dk1"/>
              </a:solidFill>
              <a:prstDash val="solid"/>
              <a:round/>
              <a:headEnd type="none" w="med" len="med"/>
              <a:tailEnd type="none" w="med" len="med"/>
            </a:ln>
          </p:spPr>
        </p:cxnSp>
        <p:cxnSp>
          <p:nvCxnSpPr>
            <p:cNvPr id="469" name="Google Shape;469;p45"/>
            <p:cNvCxnSpPr/>
            <p:nvPr/>
          </p:nvCxnSpPr>
          <p:spPr>
            <a:xfrm>
              <a:off x="3276248" y="547513"/>
              <a:ext cx="988200" cy="0"/>
            </a:xfrm>
            <a:prstGeom prst="straightConnector1">
              <a:avLst/>
            </a:prstGeom>
            <a:noFill/>
            <a:ln w="19050" cap="flat" cmpd="sng">
              <a:solidFill>
                <a:schemeClr val="dk1"/>
              </a:solidFill>
              <a:prstDash val="solid"/>
              <a:round/>
              <a:headEnd type="none" w="med" len="med"/>
              <a:tailEnd type="none" w="med" len="med"/>
            </a:ln>
          </p:spPr>
        </p:cxnSp>
        <p:cxnSp>
          <p:nvCxnSpPr>
            <p:cNvPr id="470" name="Google Shape;470;p45"/>
            <p:cNvCxnSpPr/>
            <p:nvPr/>
          </p:nvCxnSpPr>
          <p:spPr>
            <a:xfrm>
              <a:off x="4753898" y="547513"/>
              <a:ext cx="988200" cy="0"/>
            </a:xfrm>
            <a:prstGeom prst="straightConnector1">
              <a:avLst/>
            </a:prstGeom>
            <a:noFill/>
            <a:ln w="19050" cap="flat" cmpd="sng">
              <a:solidFill>
                <a:schemeClr val="dk1"/>
              </a:solidFill>
              <a:prstDash val="solid"/>
              <a:round/>
              <a:headEnd type="none" w="med" len="med"/>
              <a:tailEnd type="none" w="med" len="med"/>
            </a:ln>
          </p:spPr>
        </p:cxnSp>
        <p:cxnSp>
          <p:nvCxnSpPr>
            <p:cNvPr id="471" name="Google Shape;471;p45"/>
            <p:cNvCxnSpPr/>
            <p:nvPr/>
          </p:nvCxnSpPr>
          <p:spPr>
            <a:xfrm>
              <a:off x="6162894" y="543768"/>
              <a:ext cx="988200" cy="0"/>
            </a:xfrm>
            <a:prstGeom prst="straightConnector1">
              <a:avLst/>
            </a:prstGeom>
            <a:noFill/>
            <a:ln w="19050" cap="flat" cmpd="sng">
              <a:solidFill>
                <a:schemeClr val="dk1"/>
              </a:solidFill>
              <a:prstDash val="solid"/>
              <a:round/>
              <a:headEnd type="none" w="med" len="med"/>
              <a:tailEnd type="none" w="med" len="med"/>
            </a:ln>
          </p:spPr>
        </p:cxnSp>
      </p:grpSp>
      <p:sp>
        <p:nvSpPr>
          <p:cNvPr id="472" name="Google Shape;472;p45"/>
          <p:cNvSpPr txBox="1"/>
          <p:nvPr/>
        </p:nvSpPr>
        <p:spPr>
          <a:xfrm>
            <a:off x="5074242" y="781969"/>
            <a:ext cx="1851600" cy="799180"/>
          </a:xfrm>
          <a:prstGeom prst="rect">
            <a:avLst/>
          </a:prstGeom>
          <a:noFill/>
          <a:ln>
            <a:noFill/>
          </a:ln>
        </p:spPr>
        <p:txBody>
          <a:bodyPr wrap="square" lIns="91425" tIns="91425" rIns="91425" bIns="91425" anchor="t">
            <a:noAutofit/>
          </a:bodyPr>
          <a:lstStyle/>
          <a:p>
            <a:r>
              <a:rPr lang="en-US" sz="1100" dirty="0"/>
              <a:t>Including addition feature of tilt sensor to stop car in case it falls over and LED bulb to display alert lights</a:t>
            </a:r>
            <a:r>
              <a:rPr lang="en-US" sz="1200" dirty="0"/>
              <a:t>.</a:t>
            </a:r>
            <a:endParaRPr sz="1200" dirty="0">
              <a:solidFill>
                <a:schemeClr val="dk1"/>
              </a:solidFill>
              <a:latin typeface="Catamaran Thin"/>
              <a:ea typeface="Catamaran Thin"/>
              <a:cs typeface="Catamaran Thin"/>
              <a:sym typeface="Catamaran Thin"/>
            </a:endParaRPr>
          </a:p>
        </p:txBody>
      </p:sp>
      <p:sp>
        <p:nvSpPr>
          <p:cNvPr id="473" name="Google Shape;473;p45"/>
          <p:cNvSpPr txBox="1"/>
          <p:nvPr/>
        </p:nvSpPr>
        <p:spPr>
          <a:xfrm>
            <a:off x="5080542" y="405075"/>
            <a:ext cx="1133400" cy="447900"/>
          </a:xfrm>
          <a:prstGeom prst="rect">
            <a:avLst/>
          </a:prstGeom>
          <a:noFill/>
          <a:ln>
            <a:noFill/>
          </a:ln>
        </p:spPr>
        <p:txBody>
          <a:bodyPr wrap="square" lIns="91425" tIns="91425" rIns="91425" bIns="91425" anchor="t">
            <a:noAutofit/>
          </a:bodyPr>
          <a:lstStyle/>
          <a:p>
            <a:pPr marL="0" indent="0" algn="l" rtl="0">
              <a:lnSpc>
                <a:spcPct val="100000"/>
              </a:lnSpc>
              <a:spcBef>
                <a:spcPts val="0"/>
              </a:spcBef>
              <a:spcAft>
                <a:spcPts val="0"/>
              </a:spcAft>
              <a:buNone/>
            </a:pPr>
            <a:r>
              <a:rPr lang="es" sz="1800" b="1" dirty="0">
                <a:solidFill>
                  <a:schemeClr val="dk1"/>
                </a:solidFill>
                <a:latin typeface="Livvic"/>
                <a:ea typeface="Livvic"/>
                <a:cs typeface="Livvic"/>
                <a:sym typeface="Livvic"/>
              </a:rPr>
              <a:t>Day 4</a:t>
            </a:r>
            <a:endParaRPr sz="1800" b="1" dirty="0">
              <a:solidFill>
                <a:schemeClr val="dk1"/>
              </a:solidFill>
              <a:latin typeface="Livvic"/>
              <a:ea typeface="Livvic"/>
              <a:cs typeface="Livvic"/>
              <a:sym typeface="Livvic"/>
            </a:endParaRPr>
          </a:p>
        </p:txBody>
      </p:sp>
      <p:cxnSp>
        <p:nvCxnSpPr>
          <p:cNvPr id="474" name="Google Shape;474;p45"/>
          <p:cNvCxnSpPr/>
          <p:nvPr/>
        </p:nvCxnSpPr>
        <p:spPr>
          <a:xfrm rot="10800000">
            <a:off x="3648912" y="2581800"/>
            <a:ext cx="0" cy="2028300"/>
          </a:xfrm>
          <a:prstGeom prst="straightConnector1">
            <a:avLst/>
          </a:prstGeom>
          <a:noFill/>
          <a:ln w="19050" cap="flat" cmpd="sng">
            <a:solidFill>
              <a:schemeClr val="accent1"/>
            </a:solidFill>
            <a:prstDash val="solid"/>
            <a:round/>
            <a:headEnd type="none" w="med" len="med"/>
            <a:tailEnd type="none" w="med" len="med"/>
          </a:ln>
        </p:spPr>
      </p:cxnSp>
      <p:sp>
        <p:nvSpPr>
          <p:cNvPr id="475" name="Google Shape;475;p45"/>
          <p:cNvSpPr txBox="1"/>
          <p:nvPr/>
        </p:nvSpPr>
        <p:spPr>
          <a:xfrm>
            <a:off x="3653932" y="4250383"/>
            <a:ext cx="1851600" cy="712601"/>
          </a:xfrm>
          <a:prstGeom prst="rect">
            <a:avLst/>
          </a:prstGeom>
          <a:noFill/>
          <a:ln>
            <a:noFill/>
          </a:ln>
        </p:spPr>
        <p:txBody>
          <a:bodyPr wrap="square" lIns="91425" tIns="91425" rIns="91425" bIns="91425" anchor="t">
            <a:noAutofit/>
          </a:bodyPr>
          <a:lstStyle/>
          <a:p>
            <a:r>
              <a:rPr lang="en-US" sz="1100" dirty="0"/>
              <a:t>Understanding and addition of Servo motor to rotate distance sensor to see obstacle around car.</a:t>
            </a:r>
            <a:endParaRPr sz="1100" dirty="0">
              <a:solidFill>
                <a:schemeClr val="dk1"/>
              </a:solidFill>
              <a:latin typeface="Catamaran Thin"/>
              <a:ea typeface="Catamaran Thin"/>
              <a:cs typeface="Catamaran Thin"/>
              <a:sym typeface="Catamaran Thin"/>
            </a:endParaRPr>
          </a:p>
        </p:txBody>
      </p:sp>
      <p:sp>
        <p:nvSpPr>
          <p:cNvPr id="476" name="Google Shape;476;p45"/>
          <p:cNvSpPr txBox="1"/>
          <p:nvPr/>
        </p:nvSpPr>
        <p:spPr>
          <a:xfrm>
            <a:off x="3655017" y="3894953"/>
            <a:ext cx="1133400" cy="422700"/>
          </a:xfrm>
          <a:prstGeom prst="rect">
            <a:avLst/>
          </a:prstGeom>
          <a:noFill/>
          <a:ln>
            <a:noFill/>
          </a:ln>
        </p:spPr>
        <p:txBody>
          <a:bodyPr wrap="square" lIns="91425" tIns="91425" rIns="91425" bIns="91425" anchor="t">
            <a:noAutofit/>
          </a:bodyPr>
          <a:lstStyle/>
          <a:p>
            <a:pPr marL="0" indent="0" algn="l" rtl="0">
              <a:lnSpc>
                <a:spcPct val="100000"/>
              </a:lnSpc>
              <a:spcBef>
                <a:spcPts val="0"/>
              </a:spcBef>
              <a:spcAft>
                <a:spcPts val="0"/>
              </a:spcAft>
              <a:buNone/>
            </a:pPr>
            <a:r>
              <a:rPr lang="es" sz="1800" b="1" dirty="0">
                <a:solidFill>
                  <a:schemeClr val="dk1"/>
                </a:solidFill>
                <a:latin typeface="Livvic"/>
                <a:ea typeface="Livvic"/>
                <a:cs typeface="Livvic"/>
                <a:sym typeface="Livvic"/>
              </a:rPr>
              <a:t>Day 3</a:t>
            </a:r>
            <a:endParaRPr sz="1800" b="1" dirty="0">
              <a:solidFill>
                <a:schemeClr val="dk1"/>
              </a:solidFill>
              <a:latin typeface="Livvic"/>
              <a:ea typeface="Livvic"/>
              <a:cs typeface="Livvic"/>
              <a:sym typeface="Livvic"/>
            </a:endParaRPr>
          </a:p>
        </p:txBody>
      </p:sp>
      <p:cxnSp>
        <p:nvCxnSpPr>
          <p:cNvPr id="477" name="Google Shape;477;p45"/>
          <p:cNvCxnSpPr/>
          <p:nvPr/>
        </p:nvCxnSpPr>
        <p:spPr>
          <a:xfrm rot="10800000">
            <a:off x="705687" y="2581800"/>
            <a:ext cx="0" cy="2028300"/>
          </a:xfrm>
          <a:prstGeom prst="straightConnector1">
            <a:avLst/>
          </a:prstGeom>
          <a:noFill/>
          <a:ln w="19050" cap="flat" cmpd="sng">
            <a:solidFill>
              <a:schemeClr val="accent1"/>
            </a:solidFill>
            <a:prstDash val="solid"/>
            <a:round/>
            <a:headEnd type="none" w="med" len="med"/>
            <a:tailEnd type="none" w="med" len="med"/>
          </a:ln>
        </p:spPr>
      </p:cxnSp>
      <p:sp>
        <p:nvSpPr>
          <p:cNvPr id="478" name="Google Shape;478;p45"/>
          <p:cNvSpPr txBox="1"/>
          <p:nvPr/>
        </p:nvSpPr>
        <p:spPr>
          <a:xfrm>
            <a:off x="702267" y="4191640"/>
            <a:ext cx="1851600" cy="951860"/>
          </a:xfrm>
          <a:prstGeom prst="rect">
            <a:avLst/>
          </a:prstGeom>
          <a:noFill/>
          <a:ln>
            <a:noFill/>
          </a:ln>
        </p:spPr>
        <p:txBody>
          <a:bodyPr wrap="square" lIns="91425" tIns="91425" rIns="91425" bIns="91425" anchor="t">
            <a:noAutofit/>
          </a:bodyPr>
          <a:lstStyle/>
          <a:p>
            <a:pPr marL="0" indent="0" algn="l" rtl="0">
              <a:lnSpc>
                <a:spcPct val="100000"/>
              </a:lnSpc>
              <a:spcBef>
                <a:spcPts val="0"/>
              </a:spcBef>
              <a:spcAft>
                <a:spcPts val="0"/>
              </a:spcAft>
              <a:buNone/>
            </a:pPr>
            <a:r>
              <a:rPr lang="en-IN" sz="1100" dirty="0">
                <a:solidFill>
                  <a:schemeClr val="dk1"/>
                </a:solidFill>
                <a:latin typeface="Catamaran Thin"/>
                <a:ea typeface="Catamaran Thin"/>
                <a:cs typeface="Catamaran Thin"/>
                <a:sym typeface="Catamaran Thin"/>
              </a:rPr>
              <a:t>Basic Analysis of Robotic Car. Working and understanding of Hobby Gear motor/L293D Driver</a:t>
            </a:r>
            <a:r>
              <a:rPr lang="en-IN" sz="1200" dirty="0">
                <a:solidFill>
                  <a:schemeClr val="dk1"/>
                </a:solidFill>
                <a:latin typeface="Catamaran Thin"/>
                <a:ea typeface="Catamaran Thin"/>
                <a:cs typeface="Catamaran Thin"/>
                <a:sym typeface="Catamaran Thin"/>
              </a:rPr>
              <a:t>.</a:t>
            </a:r>
            <a:endParaRPr sz="1200" dirty="0">
              <a:solidFill>
                <a:schemeClr val="dk1"/>
              </a:solidFill>
              <a:latin typeface="Catamaran Thin"/>
              <a:ea typeface="Catamaran Thin"/>
              <a:cs typeface="Catamaran Thin"/>
              <a:sym typeface="Catamaran Thin"/>
            </a:endParaRPr>
          </a:p>
        </p:txBody>
      </p:sp>
      <p:sp>
        <p:nvSpPr>
          <p:cNvPr id="479" name="Google Shape;479;p45"/>
          <p:cNvSpPr txBox="1"/>
          <p:nvPr/>
        </p:nvSpPr>
        <p:spPr>
          <a:xfrm>
            <a:off x="708567" y="3712050"/>
            <a:ext cx="1133400" cy="422700"/>
          </a:xfrm>
          <a:prstGeom prst="rect">
            <a:avLst/>
          </a:prstGeom>
          <a:noFill/>
          <a:ln>
            <a:noFill/>
          </a:ln>
        </p:spPr>
        <p:txBody>
          <a:bodyPr wrap="square" lIns="91425" tIns="91425" rIns="91425" bIns="91425" anchor="t">
            <a:noAutofit/>
          </a:bodyPr>
          <a:lstStyle/>
          <a:p>
            <a:pPr marL="0" indent="0" algn="l" rtl="0">
              <a:lnSpc>
                <a:spcPct val="100000"/>
              </a:lnSpc>
              <a:spcBef>
                <a:spcPts val="0"/>
              </a:spcBef>
              <a:spcAft>
                <a:spcPts val="0"/>
              </a:spcAft>
              <a:buNone/>
            </a:pPr>
            <a:r>
              <a:rPr lang="es" sz="1800" b="1" dirty="0">
                <a:solidFill>
                  <a:schemeClr val="dk1"/>
                </a:solidFill>
                <a:latin typeface="Livvic"/>
                <a:ea typeface="Livvic"/>
                <a:cs typeface="Livvic"/>
                <a:sym typeface="Livvic"/>
              </a:rPr>
              <a:t>Day 1</a:t>
            </a:r>
            <a:endParaRPr sz="1800" b="1" dirty="0">
              <a:solidFill>
                <a:schemeClr val="dk1"/>
              </a:solidFill>
              <a:latin typeface="Livvic"/>
              <a:ea typeface="Livvic"/>
              <a:cs typeface="Livvic"/>
              <a:sym typeface="Livvic"/>
            </a:endParaRPr>
          </a:p>
        </p:txBody>
      </p:sp>
      <p:cxnSp>
        <p:nvCxnSpPr>
          <p:cNvPr id="480" name="Google Shape;480;p45"/>
          <p:cNvCxnSpPr/>
          <p:nvPr/>
        </p:nvCxnSpPr>
        <p:spPr>
          <a:xfrm rot="10800000">
            <a:off x="6483597" y="2581800"/>
            <a:ext cx="0" cy="2028300"/>
          </a:xfrm>
          <a:prstGeom prst="straightConnector1">
            <a:avLst/>
          </a:prstGeom>
          <a:noFill/>
          <a:ln w="19050" cap="flat" cmpd="sng">
            <a:solidFill>
              <a:schemeClr val="accent1"/>
            </a:solidFill>
            <a:prstDash val="solid"/>
            <a:round/>
            <a:headEnd type="none" w="med" len="med"/>
            <a:tailEnd type="none" w="med" len="med"/>
          </a:ln>
        </p:spPr>
      </p:cxnSp>
      <p:sp>
        <p:nvSpPr>
          <p:cNvPr id="481" name="Google Shape;481;p45"/>
          <p:cNvSpPr txBox="1"/>
          <p:nvPr/>
        </p:nvSpPr>
        <p:spPr>
          <a:xfrm>
            <a:off x="6532452" y="4191640"/>
            <a:ext cx="1983227" cy="951860"/>
          </a:xfrm>
          <a:prstGeom prst="rect">
            <a:avLst/>
          </a:prstGeom>
          <a:noFill/>
          <a:ln>
            <a:noFill/>
          </a:ln>
        </p:spPr>
        <p:txBody>
          <a:bodyPr wrap="square" lIns="91425" tIns="91425" rIns="91425" bIns="91425" anchor="t">
            <a:noAutofit/>
          </a:bodyPr>
          <a:lstStyle/>
          <a:p>
            <a:pPr marL="0" indent="0" algn="l" rtl="0">
              <a:lnSpc>
                <a:spcPct val="100000"/>
              </a:lnSpc>
              <a:spcBef>
                <a:spcPts val="0"/>
              </a:spcBef>
              <a:spcAft>
                <a:spcPts val="0"/>
              </a:spcAft>
              <a:buNone/>
            </a:pPr>
            <a:r>
              <a:rPr lang="en-IN" sz="1200" dirty="0">
                <a:solidFill>
                  <a:schemeClr val="dk1"/>
                </a:solidFill>
                <a:latin typeface="Catamaran Thin"/>
                <a:ea typeface="Catamaran Thin"/>
                <a:cs typeface="Catamaran Thin"/>
                <a:sym typeface="Catamaran Thin"/>
              </a:rPr>
              <a:t>Assembled various components  and checked the working of motor car in various  conditions.</a:t>
            </a:r>
            <a:endParaRPr sz="1200" dirty="0">
              <a:solidFill>
                <a:schemeClr val="dk1"/>
              </a:solidFill>
              <a:latin typeface="Catamaran Thin"/>
              <a:ea typeface="Catamaran Thin"/>
              <a:cs typeface="Catamaran Thin"/>
              <a:sym typeface="Catamaran Thin"/>
            </a:endParaRPr>
          </a:p>
        </p:txBody>
      </p:sp>
      <p:sp>
        <p:nvSpPr>
          <p:cNvPr id="482" name="Google Shape;482;p45"/>
          <p:cNvSpPr txBox="1"/>
          <p:nvPr/>
        </p:nvSpPr>
        <p:spPr>
          <a:xfrm>
            <a:off x="6493467" y="3894953"/>
            <a:ext cx="1133400" cy="422700"/>
          </a:xfrm>
          <a:prstGeom prst="rect">
            <a:avLst/>
          </a:prstGeom>
          <a:noFill/>
          <a:ln>
            <a:noFill/>
          </a:ln>
        </p:spPr>
        <p:txBody>
          <a:bodyPr wrap="square" lIns="91425" tIns="91425" rIns="91425" bIns="91425" anchor="t">
            <a:noAutofit/>
          </a:bodyPr>
          <a:lstStyle/>
          <a:p>
            <a:pPr marL="0" indent="0" algn="l" rtl="0">
              <a:lnSpc>
                <a:spcPct val="100000"/>
              </a:lnSpc>
              <a:spcBef>
                <a:spcPts val="0"/>
              </a:spcBef>
              <a:spcAft>
                <a:spcPts val="0"/>
              </a:spcAft>
              <a:buNone/>
            </a:pPr>
            <a:r>
              <a:rPr lang="es" sz="1800" b="1" dirty="0">
                <a:solidFill>
                  <a:schemeClr val="dk1"/>
                </a:solidFill>
                <a:latin typeface="Livvic"/>
                <a:ea typeface="Livvic"/>
                <a:cs typeface="Livvic"/>
                <a:sym typeface="Livvic"/>
              </a:rPr>
              <a:t>Day 5</a:t>
            </a:r>
            <a:endParaRPr sz="1800" b="1" dirty="0">
              <a:solidFill>
                <a:schemeClr val="dk1"/>
              </a:solidFill>
              <a:latin typeface="Livvic"/>
              <a:ea typeface="Livvic"/>
              <a:cs typeface="Livvic"/>
              <a:sym typeface="Livvic"/>
            </a:endParaRPr>
          </a:p>
        </p:txBody>
      </p:sp>
      <p:cxnSp>
        <p:nvCxnSpPr>
          <p:cNvPr id="33" name="Google Shape;471;p45"/>
          <p:cNvCxnSpPr/>
          <p:nvPr/>
        </p:nvCxnSpPr>
        <p:spPr>
          <a:xfrm>
            <a:off x="6632022" y="2566666"/>
            <a:ext cx="888520" cy="0"/>
          </a:xfrm>
          <a:prstGeom prst="straightConnector1">
            <a:avLst/>
          </a:prstGeom>
          <a:noFill/>
          <a:ln w="19050" cap="flat" cmpd="sng">
            <a:solidFill>
              <a:schemeClr val="dk1"/>
            </a:solidFill>
            <a:prstDash val="solid"/>
            <a:round/>
            <a:headEnd type="none" w="med" len="med"/>
            <a:tailEnd type="none" w="med" len="med"/>
          </a:ln>
        </p:spPr>
      </p:cxnSp>
      <p:sp>
        <p:nvSpPr>
          <p:cNvPr id="34" name="Google Shape;465;p45"/>
          <p:cNvSpPr/>
          <p:nvPr/>
        </p:nvSpPr>
        <p:spPr>
          <a:xfrm>
            <a:off x="7626867" y="2460601"/>
            <a:ext cx="222300" cy="222300"/>
          </a:xfrm>
          <a:prstGeom prst="diamond">
            <a:avLst/>
          </a:pr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cxnSp>
        <p:nvCxnSpPr>
          <p:cNvPr id="35" name="Google Shape;480;p45"/>
          <p:cNvCxnSpPr/>
          <p:nvPr/>
        </p:nvCxnSpPr>
        <p:spPr>
          <a:xfrm rot="10800000">
            <a:off x="7738017" y="473550"/>
            <a:ext cx="0" cy="2028300"/>
          </a:xfrm>
          <a:prstGeom prst="straightConnector1">
            <a:avLst/>
          </a:prstGeom>
          <a:noFill/>
          <a:ln w="19050" cap="flat" cmpd="sng">
            <a:solidFill>
              <a:schemeClr val="accent1"/>
            </a:solidFill>
            <a:prstDash val="solid"/>
            <a:round/>
            <a:headEnd type="none" w="med" len="med"/>
            <a:tailEnd type="none" w="med" len="med"/>
          </a:ln>
        </p:spPr>
      </p:cxnSp>
      <p:sp>
        <p:nvSpPr>
          <p:cNvPr id="2" name="TextBox 1"/>
          <p:cNvSpPr txBox="1"/>
          <p:nvPr/>
        </p:nvSpPr>
        <p:spPr>
          <a:xfrm>
            <a:off x="7849166" y="483643"/>
            <a:ext cx="892520" cy="369332"/>
          </a:xfrm>
          <a:prstGeom prst="rect">
            <a:avLst/>
          </a:prstGeom>
          <a:noFill/>
        </p:spPr>
        <p:txBody>
          <a:bodyPr wrap="square" rtlCol="0">
            <a:spAutoFit/>
          </a:bodyPr>
          <a:lstStyle/>
          <a:p>
            <a:r>
              <a:rPr lang="en-US" sz="1800" b="1" dirty="0"/>
              <a:t>Day 6</a:t>
            </a:r>
          </a:p>
        </p:txBody>
      </p:sp>
      <p:sp>
        <p:nvSpPr>
          <p:cNvPr id="38" name="Google Shape;452;p45"/>
          <p:cNvSpPr/>
          <p:nvPr/>
        </p:nvSpPr>
        <p:spPr>
          <a:xfrm>
            <a:off x="7561767" y="473929"/>
            <a:ext cx="352500" cy="954300"/>
          </a:xfrm>
          <a:prstGeom prst="rect">
            <a:avLst/>
          </a:prstGeom>
          <a:solidFill>
            <a:srgbClr val="CFC3AC">
              <a:alpha val="58430"/>
            </a:srgbClr>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3" name="TextBox 2"/>
          <p:cNvSpPr txBox="1"/>
          <p:nvPr/>
        </p:nvSpPr>
        <p:spPr>
          <a:xfrm>
            <a:off x="7735947" y="851419"/>
            <a:ext cx="1344651" cy="1107996"/>
          </a:xfrm>
          <a:prstGeom prst="rect">
            <a:avLst/>
          </a:prstGeom>
          <a:noFill/>
        </p:spPr>
        <p:txBody>
          <a:bodyPr wrap="square" rtlCol="0">
            <a:spAutoFit/>
          </a:bodyPr>
          <a:lstStyle/>
          <a:p>
            <a:r>
              <a:rPr lang="en-US" sz="1100" dirty="0"/>
              <a:t>Including LCD display to show alert messages and no. of obstacle overcome by car.</a:t>
            </a:r>
          </a:p>
        </p:txBody>
      </p:sp>
    </p:spTree>
  </p:cSld>
  <p:clrMapOvr>
    <a:masterClrMapping/>
  </p:clrMapOvr>
</p:sld>
</file>

<file path=ppt/theme/theme1.xml><?xml version="1.0" encoding="utf-8"?>
<a:theme xmlns:a="http://schemas.openxmlformats.org/drawingml/2006/main" name="Engineering Project Proposal by Slidesgo">
  <a:themeElements>
    <a:clrScheme name="Simple Light">
      <a:dk1>
        <a:srgbClr val="434343"/>
      </a:dk1>
      <a:lt1>
        <a:srgbClr val="FFFFFF"/>
      </a:lt1>
      <a:dk2>
        <a:srgbClr val="595959"/>
      </a:dk2>
      <a:lt2>
        <a:srgbClr val="EEEEEE"/>
      </a:lt2>
      <a:accent1>
        <a:srgbClr val="908269"/>
      </a:accent1>
      <a:accent2>
        <a:srgbClr val="212121"/>
      </a:accent2>
      <a:accent3>
        <a:srgbClr val="CFC3AC"/>
      </a:accent3>
      <a:accent4>
        <a:srgbClr val="976E26"/>
      </a:accent4>
      <a:accent5>
        <a:srgbClr val="927D59"/>
      </a:accent5>
      <a:accent6>
        <a:srgbClr val="584F3E"/>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2026</TotalTime>
  <Words>588</Words>
  <Application>Microsoft Office PowerPoint</Application>
  <PresentationFormat>On-screen Show (16:9)</PresentationFormat>
  <Paragraphs>110</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Catamaran Thin</vt:lpstr>
      <vt:lpstr>Fira Sans Extra Condensed</vt:lpstr>
      <vt:lpstr>Livvic</vt:lpstr>
      <vt:lpstr>Engineering Project Proposal by Slidesgo</vt:lpstr>
      <vt:lpstr>ROBOTICS PROJECT PROPOSAL</vt:lpstr>
      <vt:lpstr>PowerPoint Presentation</vt:lpstr>
      <vt:lpstr>Saviour Circuit and Code</vt:lpstr>
      <vt:lpstr>Saviour 1.0 Essential Driver's Detail</vt:lpstr>
      <vt:lpstr>Budget</vt:lpstr>
      <vt:lpstr>PROJECT STAGES</vt:lpstr>
      <vt:lpstr>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PROJECT PROPOSAL</dc:title>
  <dc:creator>Aman Kashyap</dc:creator>
  <cp:lastModifiedBy>Gaurang Agarwal</cp:lastModifiedBy>
  <cp:revision>148</cp:revision>
  <dcterms:modified xsi:type="dcterms:W3CDTF">2022-06-02T07:37:24Z</dcterms:modified>
</cp:coreProperties>
</file>