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3972-3694-4B55-9584-308950B9B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C2838-27B6-4F8C-B358-521CE5155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486FF-2631-4EDB-871A-D4A2E813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7B51-E43A-49B9-B42D-72D230F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50EB0-E789-4BC9-B6F3-A9A110DE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1AC2-6258-446E-A470-42118B2A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0A670-E352-4662-BF3F-1541DCCC6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F23A-7D62-43A8-AF5D-C9D3B4A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8D68-B39F-4F6B-A796-A8B124F3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C0B7-E9B7-4B3C-AB6D-5168FF65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0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61FAC-A6E5-4290-B0A3-04F244789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E5F44-9002-4BB8-BC70-AA511B5B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6F04-47B0-47CB-848A-341355AE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0061D-0FC2-472B-A30F-2107519F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97B31-22B7-430F-AF20-CBD493C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8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2476-4EEB-4205-9443-A74F42B5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DA00-7D5D-4EE8-A777-D8300EE00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1C99-360E-43C1-8AEC-6D8F85F0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B5CB-6891-493F-BEE6-41F9D1E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9223-AD50-445A-8FC8-AD25FB6A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6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9CD2-20E6-41FD-9F21-36F94CF4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9824F-11D4-4B62-BC82-76E36F8AC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C004-E8CC-4A24-962B-5D82795F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A5574-F575-4AA4-85B6-8955DB48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E777-3A2E-4D5D-BA97-AD30E6F2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2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AA76-EB44-44A6-A40B-16B747355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6554-5C34-4C5E-A8C4-DD682F420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392D9-6039-4306-B5CE-26CCE9926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AABE8-0C2A-4043-8B0C-E3040A8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6D94E-52CF-472F-902E-B195F30D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AA28-4544-4C8E-AAD8-EB204C1E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D29F-64E1-46D2-9FB3-BFB4D166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13104-A4E0-4652-A509-4B66B2D35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F35B3-055E-4E1D-934F-41C823B2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2EFD9-0843-48BA-A66E-3A8C47C07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50552-3721-493C-9591-E90DDE04D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1C8D9-0CD1-40F4-B4EA-4F613560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82CC1-21F5-42DD-A852-7E5D0FB8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FFDA-D997-4979-A1C8-7FABDD55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0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2B35-4D69-41D4-83E3-C5AA0F47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C9A6-2B93-43DF-8B8D-B8EF55D9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091FA-7D99-4538-A958-4B8CB237D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72FC-EF4E-4B71-8E91-97D3109F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4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B348-C595-4CB1-BA51-2BD6E30A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8BCBD-6F27-4499-B076-34B3641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E7B1-68B1-4737-BC70-EE3EA7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871C-A4E0-4105-89E9-1967372B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5D7C-ACAA-44E8-8B07-DFC529E8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92E21-0062-40F4-9702-3E4528411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AA9D4-482A-4CB4-9787-CD45C033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FA80-FC23-4C3B-9500-6FC9B3FE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9AC36-412B-4E98-8EAA-BC99739F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5F56-8AB2-4E5B-92BA-3610094C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D72-A342-4A84-B282-B4B006A9C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FA49B-96A1-4861-818A-31458311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71D9-58ED-40BB-8110-0148B976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3875-DEDF-4408-AB94-08A2434D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5E6C4-F7F4-48AB-8AE9-A3032A87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9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7FD28-7ACD-45B2-BB79-8138E0CC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EA39-1B2C-4F4C-83D0-783AF4B2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3A9E-2077-4518-A406-2A7074DFA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86409-414E-4EA1-A9FE-6577B10D96D2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7377-1014-4681-A6A2-EA37BA163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C38A-5517-480B-9C91-43375AD1F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599D-C02E-4325-B11D-AB5FFD818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F916358-E07A-4C5B-B924-DBAE905AB881}"/>
              </a:ext>
            </a:extLst>
          </p:cNvPr>
          <p:cNvSpPr txBox="1"/>
          <p:nvPr/>
        </p:nvSpPr>
        <p:spPr>
          <a:xfrm>
            <a:off x="937090" y="28387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Bokeh </a:t>
            </a:r>
            <a:r>
              <a:rPr lang="en-US" dirty="0" err="1"/>
              <a:t>Gmap</a:t>
            </a:r>
            <a:r>
              <a:rPr lang="en-US" dirty="0"/>
              <a:t> Plot</a:t>
            </a:r>
            <a:endParaRPr lang="en-IN" dirty="0"/>
          </a:p>
        </p:txBody>
      </p:sp>
      <p:pic>
        <p:nvPicPr>
          <p:cNvPr id="4" name="Picture 3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C215066-236F-45EE-BAEF-3F276734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090" cy="937090"/>
          </a:xfrm>
          <a:prstGeom prst="rect">
            <a:avLst/>
          </a:prstGeom>
        </p:spPr>
      </p:pic>
      <p:pic>
        <p:nvPicPr>
          <p:cNvPr id="12" name="Picture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75BA4B2-462B-40CE-A829-73DC2F5F2A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35" y="788035"/>
            <a:ext cx="7360920" cy="61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1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DFD8A1E-F722-4AD1-9C31-D7C27363EC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05" y="653211"/>
            <a:ext cx="7176189" cy="6167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DCA262-4B01-4FFF-A55E-F128A6338A89}"/>
              </a:ext>
            </a:extLst>
          </p:cNvPr>
          <p:cNvSpPr txBox="1"/>
          <p:nvPr/>
        </p:nvSpPr>
        <p:spPr>
          <a:xfrm>
            <a:off x="937090" y="28387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Bokeh </a:t>
            </a:r>
            <a:r>
              <a:rPr lang="en-US" dirty="0" err="1"/>
              <a:t>Gmap</a:t>
            </a:r>
            <a:r>
              <a:rPr lang="en-US" dirty="0"/>
              <a:t> Plot</a:t>
            </a:r>
            <a:endParaRPr lang="en-IN" dirty="0"/>
          </a:p>
        </p:txBody>
      </p:sp>
      <p:pic>
        <p:nvPicPr>
          <p:cNvPr id="9" name="Picture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39EFC173-4DB4-4E34-BC0A-C20404D25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090" cy="9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1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66FB214-417F-4E43-A6CF-762EAD5EF4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450" y="721360"/>
            <a:ext cx="7493549" cy="6238240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A82D134C-FF99-496B-8FBE-FEE4D761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Inference: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majority of taxi action happens on the island of Manhattan. And La Guardia Airport and JFK airports are popular pickup spots. Hence, that is the reason which Pick-up and Drop-offs are more concentrated in these zones.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5CADA-EF30-435C-90EB-D19CBE41F020}"/>
              </a:ext>
            </a:extLst>
          </p:cNvPr>
          <p:cNvSpPr txBox="1"/>
          <p:nvPr/>
        </p:nvSpPr>
        <p:spPr>
          <a:xfrm>
            <a:off x="937090" y="435002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Bokeh </a:t>
            </a:r>
            <a:r>
              <a:rPr lang="en-US" dirty="0" err="1"/>
              <a:t>Gmap</a:t>
            </a:r>
            <a:r>
              <a:rPr lang="en-US" dirty="0"/>
              <a:t> Plot</a:t>
            </a:r>
            <a:endParaRPr lang="en-IN" dirty="0"/>
          </a:p>
        </p:txBody>
      </p:sp>
      <p:pic>
        <p:nvPicPr>
          <p:cNvPr id="11" name="Picture 10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12A84842-EA1F-4509-B8A2-20AE7390A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23"/>
            <a:ext cx="937090" cy="9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Chinmoy Sarangi</dc:creator>
  <cp:lastModifiedBy>Chinmoy Sarangi</cp:lastModifiedBy>
  <cp:revision>2</cp:revision>
  <dcterms:created xsi:type="dcterms:W3CDTF">2019-09-16T10:39:23Z</dcterms:created>
  <dcterms:modified xsi:type="dcterms:W3CDTF">2019-09-16T10:49:05Z</dcterms:modified>
</cp:coreProperties>
</file>