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80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53" autoAdjust="0"/>
  </p:normalViewPr>
  <p:slideViewPr>
    <p:cSldViewPr snapToGrid="0" snapToObjects="1">
      <p:cViewPr varScale="1">
        <p:scale>
          <a:sx n="94" d="100"/>
          <a:sy n="94" d="100"/>
        </p:scale>
        <p:origin x="20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5129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The project provides a modern, user-friendly platform for customers to browse, book, and manage car rentals, and for administrators to manage inventory and bookings. </a:t>
            </a:r>
          </a:p>
          <a:p>
            <a:endParaRPr lang="en-US" sz="2000" dirty="0"/>
          </a:p>
          <a:p>
            <a:r>
              <a:rPr lang="en-US" sz="2000" dirty="0"/>
              <a:t>The solution leverages a React frontend, a Spring Boot backend, and a MySQL database, with secure authentication and robust error handling. This document details the system’s architecture, features, database design, implementation and future enhancement opportunities.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82AE-CEDE-4E21-84C9-35DA54B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car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3356-9768-4DE4-9E2C-3CDF60E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customer is able to the shown the available total cars with the details and book a car</a:t>
            </a:r>
          </a:p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6F84794-D6B1-4DC2-937E-8ECEC497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29" y="3337111"/>
            <a:ext cx="5705224" cy="26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22A-B6F2-4E63-8F2A-230E3C2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59B1-4E45-4080-9589-20B6E8FA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Customer booking history is </a:t>
            </a:r>
            <a:r>
              <a:rPr lang="en-US" dirty="0" err="1"/>
              <a:t>avavalible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F184A-FBFC-4A3E-B56F-526C989A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3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sz="2400">
                <a:solidFill>
                  <a:srgbClr val="666666"/>
                </a:solidFill>
              </a:defRPr>
            </a:pPr>
            <a:r>
              <a:t>Car Rental System</a:t>
            </a:r>
          </a:p>
          <a:p>
            <a:r>
              <a:t>By: GAURANG DALVADI &amp; DARSHAN KALATHIYA</a:t>
            </a:r>
          </a:p>
          <a:p>
            <a:endParaRPr/>
          </a:p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ECE2-973A-4CF0-BEA7-47D78E52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90966" cy="1143000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Can we start our Presentation with Car Renting Now?</a:t>
            </a:r>
            <a:endParaRPr lang="en-IN" sz="2800" dirty="0">
              <a:highlight>
                <a:srgbClr val="C0C0C0"/>
              </a:highlight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0E47E37-36F9-492A-BE62-0E82545A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074"/>
            <a:ext cx="9144000" cy="49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2397-E37B-4FDB-97B8-4AFA72C4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1FDCE-4711-495A-8F27-6088839E9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this page user can register with the mandatory details like Name, Email and password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02B4D-1BCE-44B9-BEE6-5213341C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435"/>
            <a:ext cx="9144000" cy="43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7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5C96-5A9D-4F94-9D01-8F6F6412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42FF-9C8D-429B-8EA7-DA367136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successfully register the User is able to login with the correct credentials.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310B6-6EC9-4AFE-96F3-2BA5E063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494"/>
            <a:ext cx="9144000" cy="3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164-C56D-41BF-9CA3-4632352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48B0-70C8-4EE0-BEF8-B833C23E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succsfully</a:t>
            </a:r>
            <a:r>
              <a:rPr lang="en-US" dirty="0"/>
              <a:t> login user is redirecting to the </a:t>
            </a:r>
            <a:r>
              <a:rPr lang="en-US" dirty="0" err="1"/>
              <a:t>Dashbaord</a:t>
            </a:r>
            <a:r>
              <a:rPr lang="en-US" dirty="0"/>
              <a:t> page and in this page Total Cars, Total Booking and Total Pending Booking are shown</a:t>
            </a:r>
          </a:p>
          <a:p>
            <a:r>
              <a:rPr lang="en-US" dirty="0"/>
              <a:t>Admin manage the cars and booking with the Manage cars &amp; Manage booking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0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35AEB-DEA0-4202-81A4-7BDE76949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27530"/>
            <a:ext cx="5636701" cy="5498634"/>
          </a:xfrm>
        </p:spPr>
      </p:pic>
    </p:spTree>
    <p:extLst>
      <p:ext uri="{BB962C8B-B14F-4D97-AF65-F5344CB8AC3E}">
        <p14:creationId xmlns:p14="http://schemas.microsoft.com/office/powerpoint/2010/main" val="158330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3DF0-CC1F-417E-B8BD-6E30DAE1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car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2CBC7-A094-4AD0-A26A-44032594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 this page user are edit the previous car details.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938EAED-C79B-4C1C-9148-6F48E3F0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75" y="2962836"/>
            <a:ext cx="4736473" cy="30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8DCE-321F-4D3A-BA49-8D3A999D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Car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1CAF6-813C-425C-ABCC-D8DC3230E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page user are fill the Cars details which has published to the customer with the images</a:t>
            </a:r>
          </a:p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801A330-3C20-4AD1-B816-D666CE53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84" y="3088343"/>
            <a:ext cx="4798125" cy="33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D7C8-5E44-48B7-A31B-D5CF8C62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986E-581B-49AE-A5E1-B15F9BF2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is register and login with the same page we discuss earlier in this PPT</a:t>
            </a:r>
          </a:p>
          <a:p>
            <a:r>
              <a:rPr lang="en-US" dirty="0"/>
              <a:t>After login the customer is redirecting to the Dashboard page and in this page for the customer have two tabs which is car and MY booking.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286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 Overview</vt:lpstr>
      <vt:lpstr>Can we start our Presentation with Car Renting Now?</vt:lpstr>
      <vt:lpstr>Register Page</vt:lpstr>
      <vt:lpstr>Login Page</vt:lpstr>
      <vt:lpstr>Admin Dashboard</vt:lpstr>
      <vt:lpstr>PowerPoint Presentation</vt:lpstr>
      <vt:lpstr>Edit car</vt:lpstr>
      <vt:lpstr>Add New Car</vt:lpstr>
      <vt:lpstr>Customer User</vt:lpstr>
      <vt:lpstr>Available car </vt:lpstr>
      <vt:lpstr>Booking history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GAURANG</cp:lastModifiedBy>
  <cp:revision>8</cp:revision>
  <dcterms:created xsi:type="dcterms:W3CDTF">2013-01-27T09:14:16Z</dcterms:created>
  <dcterms:modified xsi:type="dcterms:W3CDTF">2025-07-30T13:33:03Z</dcterms:modified>
  <cp:category/>
</cp:coreProperties>
</file>