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0828" autoAdjust="0"/>
  </p:normalViewPr>
  <p:slideViewPr>
    <p:cSldViewPr snapToGrid="0">
      <p:cViewPr varScale="1">
        <p:scale>
          <a:sx n="41" d="100"/>
          <a:sy n="41" d="100"/>
        </p:scale>
        <p:origin x="60" y="42"/>
      </p:cViewPr>
      <p:guideLst/>
    </p:cSldViewPr>
  </p:slideViewPr>
  <p:outlineViewPr>
    <p:cViewPr>
      <p:scale>
        <a:sx n="33" d="100"/>
        <a:sy n="33" d="100"/>
      </p:scale>
      <p:origin x="0" y="-9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96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19A3-381E-39E1-E8AE-B1896B27F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8EE35-DF26-D5C3-3E58-A185B6EC6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56EAA-0B36-F564-C490-E9F3BAD8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803-7BF3-4205-BA76-8BD79F70382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5510F-DA18-374B-6DDE-698E6170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615A1-D1A9-43E1-DF46-44692140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B3BF-DEA4-4DAD-85C8-CFE1C368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1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20B6-B0ED-1B78-6EF8-C7AA3B02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65BBF-DB6D-AE07-ECD9-81F83AD78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415D5-0782-CCAE-872E-3B61E403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803-7BF3-4205-BA76-8BD79F70382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E9A92-BEB6-F4B8-6A9B-8F23DF13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0D833-4E47-D52A-4E4C-5DF04E85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B3BF-DEA4-4DAD-85C8-CFE1C368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46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D65A8-CA60-CCE0-0A13-7D646A47F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7239E-02FE-3CBA-F7DC-ECEA309F5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C87EA-9F0F-501F-EF43-9C585F22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803-7BF3-4205-BA76-8BD79F70382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F0EB4-9F77-ACCE-1BB5-BFA7A809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6548-B398-6835-48C4-09CB2352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B3BF-DEA4-4DAD-85C8-CFE1C368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22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B5CD-845E-F5A7-EAE6-819ED4A0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1FBB-E3EA-F4A8-0DBF-3469B7213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9E326-D34A-19BE-6213-59710836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803-7BF3-4205-BA76-8BD79F70382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B6EC7-CF46-08CB-6809-5199003A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09745-50CD-D0DF-824D-8AD00B8C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B3BF-DEA4-4DAD-85C8-CFE1C368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96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CD42-6F35-F8DB-0199-097701D2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2635D-DEB5-BD48-0676-9E439C823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50ACF-5238-D4D4-FE4B-88FC4391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803-7BF3-4205-BA76-8BD79F70382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30DF5-37B6-E1DE-430C-3BFFECEF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FBA25-7ACC-08CD-45B2-F5AB5D7F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B3BF-DEA4-4DAD-85C8-CFE1C368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53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F2CE-450B-2A93-CE9B-0E63A865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1A848-7287-0544-ED9F-F282B1064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B42F7-C775-18F7-CCF9-6A555A587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850D-13D7-8F5C-43F8-36799256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803-7BF3-4205-BA76-8BD79F70382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BF85-B45E-FC06-79F7-E2A77598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5D536-4EC0-A732-FC1A-B0B26A71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B3BF-DEA4-4DAD-85C8-CFE1C368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8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E804-F698-C9E6-E492-FC28E5C2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71062-1779-C0B6-55A5-081F3989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D9A73-6488-41A3-F3E7-B7789C4D1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9E8E7-A532-E988-D258-4FFE89FAC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C3E37-5772-AA56-BAED-E8C5943D9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0156E-E4A0-C376-9FB1-D60A7B3A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803-7BF3-4205-BA76-8BD79F70382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F864E-E270-74F1-279D-63E833E3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96F1B-079E-F03E-87C4-7D17D002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B3BF-DEA4-4DAD-85C8-CFE1C368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84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21E2-535F-A64E-79EF-40AB3C36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3B408-F13B-07C8-370B-05E3D782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803-7BF3-4205-BA76-8BD79F70382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5C59D-ECEE-BCA4-FEE1-5A57E4B9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3F2D8-57BC-A573-360F-EDB05D09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B3BF-DEA4-4DAD-85C8-CFE1C368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48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4F2B3-60A0-0D81-45FD-05060DB9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803-7BF3-4205-BA76-8BD79F70382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3540C-53E6-67A0-A3F2-30A63039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B04C1-8914-394D-CE80-E98D86E5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B3BF-DEA4-4DAD-85C8-CFE1C368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15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C027-A49B-F031-F631-E078E528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50C94-1E33-7F73-43FD-9534C3D7A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FABF3-300E-2599-94E2-B9ECE42D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52F8F-C5E7-88FA-0483-FA8325D0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803-7BF3-4205-BA76-8BD79F70382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16FF7-2CF7-099A-67D0-61F221C0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C6F92-5503-849C-3566-124D4FD8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B3BF-DEA4-4DAD-85C8-CFE1C368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04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5990-6DF9-5702-D270-2DA0DE52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D08DE-3B9C-0F2B-C797-02B583780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3E534-BA4B-4C37-E784-7453932B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C1693-48E5-5978-4539-23D2ED70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803-7BF3-4205-BA76-8BD79F70382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AEBB0-B723-EE36-75ED-B5E01BE5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2B392-C6E6-0F86-464C-590DB38F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B3BF-DEA4-4DAD-85C8-CFE1C368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07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E577C-8778-3112-0019-0443F4FA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FA4FC-BF3F-26EA-3FDE-D6B116EB9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FC66C-24E8-C747-1FA4-D56E7C892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F3803-7BF3-4205-BA76-8BD79F70382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618AC-253F-772B-E84D-2940BCDCB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9B00D-E8AE-9401-965F-9A2910F30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AB3BF-DEA4-4DAD-85C8-CFE1C368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7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A182-9E48-5F5F-2872-19E869A43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1704"/>
            <a:ext cx="9144000" cy="2387600"/>
          </a:xfrm>
        </p:spPr>
        <p:txBody>
          <a:bodyPr/>
          <a:lstStyle/>
          <a:p>
            <a:r>
              <a:rPr lang="en-IN" dirty="0"/>
              <a:t>CALL CENTER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3583E-DB25-1061-93CB-23B4CAB5B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37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Case Study Based on </a:t>
            </a:r>
            <a:r>
              <a:rPr lang="en-IN" dirty="0" err="1"/>
              <a:t>CallIn</a:t>
            </a:r>
            <a:r>
              <a:rPr lang="en-IN" dirty="0"/>
              <a:t> Call Centre and Royal Bank of Scotland</a:t>
            </a:r>
          </a:p>
          <a:p>
            <a:r>
              <a:rPr lang="en-IN" dirty="0"/>
              <a:t>Old Data Irregularity Audit by Brent Associates</a:t>
            </a:r>
          </a:p>
          <a:p>
            <a:endParaRPr lang="en-IN" dirty="0"/>
          </a:p>
          <a:p>
            <a:r>
              <a:rPr lang="en-IN" dirty="0"/>
              <a:t>PART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88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Q8. Which of the following customers has made maximum number of calls (Chose customer ID)?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101030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58704610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7191646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57918849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group by/ pivot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6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235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Q9. Calls from which of the following customers have been tagged as Phantom calls most number of times (Chose customer ID)?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13408620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24442634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54613724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25627027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groupby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id/ pivot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1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Q10. What percentage of high priority customer calls have been hung?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9.97%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19.88%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20.79%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11.02%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count(priority == 2 AND outcome== Hang)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8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Q11. How many high priority customer calls have been tagged as Phantom?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0.3%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2.4%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1.2%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0.8%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count(priority == 2 AND outcome== Phantom)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56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146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Q12. Queuing time of high priority customers is shortest.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Average of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q_time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priority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3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176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Q13. High priority customers are focussed more by the agents with more time spent on servicing them.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Average of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ser_time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priority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89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146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Q14. Average VRU time for high priority customers is the highest.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Average of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vru_time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priority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60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Q15. Which of the following agents have received maximum number of high priority calls: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Kazav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Yifat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Tova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count of priority== 2 by agent (server)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8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A182-9E48-5F5F-2872-19E869A43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1704"/>
            <a:ext cx="9144000" cy="2387600"/>
          </a:xfrm>
        </p:spPr>
        <p:txBody>
          <a:bodyPr>
            <a:normAutofit/>
          </a:bodyPr>
          <a:lstStyle/>
          <a:p>
            <a:r>
              <a:rPr lang="en-IN" sz="40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74256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verify if the given calculation is correct according to agreed terms of contract: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2267A-D808-E83B-D92B-71486798A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384" y="2315707"/>
            <a:ext cx="3323024" cy="2851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8BBA85-D265-D5DB-F4AD-DE9976080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12" y="2315707"/>
            <a:ext cx="6686156" cy="26258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5618B8-6A96-CDE9-9DB2-B0C27A3EE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12" y="5422999"/>
            <a:ext cx="10080346" cy="8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2256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Q1. In given document,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CallIn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PLC has claimed the employees were recruited in 2 shifts with each shift having total of 13 agents and 1 shift-supervisor. You see an inconsistency in these figures. Chose the correct option from below: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don’t see any inconsistency and data is correct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of employees is 25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of employee is 23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of employees is 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1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235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Q2. How many calls for internet consulting were hung up by customer despite the availability of a server: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94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Server !=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No_Server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outcome == Hang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Q3. How many Phantom Calls were assigned to the agents?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278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94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Server !=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No_Server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outcome == Phantom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9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Q4. Which agent has the highest average service time?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Pinhas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Avidnan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Avni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service_time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average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4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Q5. Which agent has the least number of calls assigned?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Idit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Tova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Gelber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Pinhas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count of number of calls assigned to each agent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5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216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Q6. Which agent’s customers had to wait for the longest in order to speak to the agent?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Naama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Pinhas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Gelber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Darmon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Find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q_time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each server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6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176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Q7. Based on description of data, queuing time of Phantom calls should be the highest. Is this assumption correct?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Find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q_time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average for each outcome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6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6792</TotalTime>
  <Words>558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Office Theme</vt:lpstr>
      <vt:lpstr>CALL CENTER CASE STUDY</vt:lpstr>
      <vt:lpstr>Main Task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CENTER CASE STUDY</dc:title>
  <dc:creator>135</dc:creator>
  <cp:lastModifiedBy>Gaurang Kadam</cp:lastModifiedBy>
  <cp:revision>6</cp:revision>
  <dcterms:created xsi:type="dcterms:W3CDTF">2022-09-06T14:43:06Z</dcterms:created>
  <dcterms:modified xsi:type="dcterms:W3CDTF">2023-05-15T16:23:00Z</dcterms:modified>
</cp:coreProperties>
</file>