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45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8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7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754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9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9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6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2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96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5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Deploying Machine Learning Models with FastAPI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Fast, Simple, Production-Ready APIs for AI</a:t>
            </a:r>
          </a:p>
          <a:p>
            <a:r>
              <a:t>Presented by: Gauransh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APIs Matter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should not be limited to local systems alone.</a:t>
            </a:r>
            <a:endParaRPr dirty="0"/>
          </a:p>
          <a:p>
            <a:r>
              <a:rPr lang="en-US" dirty="0"/>
              <a:t>All </a:t>
            </a:r>
            <a:r>
              <a:rPr dirty="0"/>
              <a:t>ML models need to be usable in real-world systems.</a:t>
            </a:r>
          </a:p>
          <a:p>
            <a:r>
              <a:rPr lang="en-US" dirty="0"/>
              <a:t>These </a:t>
            </a:r>
            <a:r>
              <a:rPr dirty="0"/>
              <a:t>APIs let users/systems request predictions from your model.</a:t>
            </a:r>
          </a:p>
          <a:p>
            <a:r>
              <a:rPr lang="en-US" dirty="0"/>
              <a:t> They e</a:t>
            </a:r>
            <a:r>
              <a:rPr dirty="0"/>
              <a:t>nable real-time decisions (e.g. fraud, chat, recommendation).</a:t>
            </a:r>
            <a:endParaRPr lang="en-US" dirty="0"/>
          </a:p>
          <a:p>
            <a:r>
              <a:rPr lang="en-US" dirty="0"/>
              <a:t>In the growing world of artificial intelligence , APIs bridge the gap between local machines and real-world usage.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FastAPI?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Built with Starlette + Pydantic</a:t>
            </a:r>
          </a:p>
          <a:p>
            <a:r>
              <a:t>Asynchronous &amp; fast</a:t>
            </a:r>
          </a:p>
          <a:p>
            <a:r>
              <a:t>Auto-generates Swagger UI</a:t>
            </a:r>
          </a:p>
          <a:p>
            <a:r>
              <a:t>Type-safe, production-ready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Analogy – FastAPI as a Restaurant Waiter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Chef = ML Model</a:t>
            </a:r>
          </a:p>
          <a:p>
            <a:r>
              <a:t>Customer = User</a:t>
            </a:r>
          </a:p>
          <a:p>
            <a:r>
              <a:t>Waiter = FastAPI</a:t>
            </a:r>
          </a:p>
          <a:p>
            <a:r>
              <a:t>User → Waiter (API) → Chef (Model) → Dish (Prediction)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to Deploy a ML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1. Train &amp; Save Your Model (</a:t>
            </a:r>
            <a:r>
              <a:rPr dirty="0" err="1"/>
              <a:t>model.pkl</a:t>
            </a:r>
            <a:r>
              <a:rPr dirty="0"/>
              <a:t>)</a:t>
            </a:r>
          </a:p>
          <a:p>
            <a:r>
              <a:rPr dirty="0"/>
              <a:t>2. Create </a:t>
            </a:r>
            <a:r>
              <a:rPr dirty="0" err="1"/>
              <a:t>FastAPI</a:t>
            </a:r>
            <a:r>
              <a:rPr dirty="0"/>
              <a:t> Endpoint</a:t>
            </a:r>
          </a:p>
          <a:p>
            <a:r>
              <a:rPr dirty="0"/>
              <a:t>3. Run the Server: </a:t>
            </a:r>
            <a:r>
              <a:rPr dirty="0" err="1"/>
              <a:t>uvicorn</a:t>
            </a:r>
            <a:r>
              <a:rPr dirty="0"/>
              <a:t> </a:t>
            </a:r>
            <a:r>
              <a:rPr dirty="0" err="1"/>
              <a:t>app:app</a:t>
            </a:r>
            <a:r>
              <a:rPr dirty="0"/>
              <a:t> --reload</a:t>
            </a:r>
          </a:p>
          <a:p>
            <a:r>
              <a:rPr dirty="0"/>
              <a:t>4. Test in Swagger UI: http://127.0.0.1:8000/docs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 – Model as an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[Client Input] → [FastAPI Endpoint] → [Model Logic] → [Prediction Output]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Real-World Example – Sentiment Analysis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@app.post("/analyze")</a:t>
            </a:r>
          </a:p>
          <a:p>
            <a:r>
              <a:t>def analyze(text: str):</a:t>
            </a:r>
          </a:p>
          <a:p>
            <a:r>
              <a:t>    vector = vectorizer.transform([text])</a:t>
            </a:r>
          </a:p>
          <a:p>
            <a:r>
              <a:t>    result = model.predict(vector)</a:t>
            </a:r>
          </a:p>
          <a:p>
            <a:r>
              <a:t>    return {"sentiment": result[0]}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Make your models accessible</a:t>
            </a:r>
          </a:p>
          <a:p>
            <a:r>
              <a:t>Write production-grade APIs fast</a:t>
            </a:r>
          </a:p>
          <a:p>
            <a:r>
              <a:t>Leverage type safety, docs, async</a:t>
            </a:r>
          </a:p>
          <a:p>
            <a:r>
              <a:t>Next step: Try with your own model</a:t>
            </a:r>
          </a:p>
          <a:p>
            <a:r>
              <a:t>Open FastAPI Docs: https://fastapi.tiangolo.com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</TotalTime>
  <Words>299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Tw Cen MT</vt:lpstr>
      <vt:lpstr>Tw Cen MT Condensed</vt:lpstr>
      <vt:lpstr>Wingdings 3</vt:lpstr>
      <vt:lpstr>Integral</vt:lpstr>
      <vt:lpstr>Deploying Machine Learning Models with FastAPI</vt:lpstr>
      <vt:lpstr>Why APIs Matter in AI</vt:lpstr>
      <vt:lpstr>Why FastAPI?</vt:lpstr>
      <vt:lpstr>Analogy – FastAPI as a Restaurant Waiter</vt:lpstr>
      <vt:lpstr>Steps to Deploy a ML Model</vt:lpstr>
      <vt:lpstr>Diagram – Model as an API</vt:lpstr>
      <vt:lpstr>Real-World Example – Sentiment Analysis API</vt:lpstr>
      <vt:lpstr>Final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Gauransh Singh</cp:lastModifiedBy>
  <cp:revision>2</cp:revision>
  <dcterms:created xsi:type="dcterms:W3CDTF">2013-01-27T09:14:16Z</dcterms:created>
  <dcterms:modified xsi:type="dcterms:W3CDTF">2025-07-22T08:19:21Z</dcterms:modified>
  <cp:category/>
</cp:coreProperties>
</file>