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Deploying Machine Learning Models with FastAPI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Fast, Simple, Production-Ready APIs for AI</a:t>
            </a:r>
          </a:p>
          <a:p>
            <a:r>
              <a:t>Presented by: Gauransh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APIs Matter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ML models need to be usable in real-world systems.</a:t>
            </a:r>
          </a:p>
          <a:p>
            <a:r>
              <a:t>APIs let users/systems request predictions from your model.</a:t>
            </a:r>
          </a:p>
          <a:p>
            <a:r>
              <a:t>Enables real-time decisions (e.g. fraud, chat, recommendation).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Built with Starlette + Pydantic</a:t>
            </a:r>
          </a:p>
          <a:p>
            <a:r>
              <a:t>Asynchronous &amp; fast</a:t>
            </a:r>
          </a:p>
          <a:p>
            <a:r>
              <a:t>Auto-generates Swagger UI</a:t>
            </a:r>
          </a:p>
          <a:p>
            <a:r>
              <a:t>Type-safe, production-ready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 – FastAPI as a Restaurant Waiter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Chef = ML Model</a:t>
            </a:r>
          </a:p>
          <a:p>
            <a:r>
              <a:t>Customer = User</a:t>
            </a:r>
          </a:p>
          <a:p>
            <a:r>
              <a:t>Waiter = FastAPI</a:t>
            </a:r>
          </a:p>
          <a:p>
            <a:r>
              <a:t>User → Waiter (API) → Chef (Model) → Dish (Prediction)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Deploy a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Train &amp; Save Your Model (model.pkl)</a:t>
            </a:r>
          </a:p>
          <a:p>
            <a:r>
              <a:t>2. Create FastAPI Endpoint</a:t>
            </a:r>
          </a:p>
          <a:p>
            <a:r>
              <a:t>3. Run the Server: uvicorn app:app --reload</a:t>
            </a:r>
          </a:p>
          <a:p>
            <a:r>
              <a:t>4. Test in Swagger UI: http://127.0.0.1:8000/docs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 – Model as an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[Client Input] → [FastAPI Endpoint] → [Model Logic] → [Prediction Output]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 – Sentiment Analysis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@app.post("/analyze")</a:t>
            </a:r>
          </a:p>
          <a:p>
            <a:r>
              <a:t>def analyze(text: str):</a:t>
            </a:r>
          </a:p>
          <a:p>
            <a:r>
              <a:t>    vector = vectorizer.transform([text])</a:t>
            </a:r>
          </a:p>
          <a:p>
            <a:r>
              <a:t>    result = model.predict(vector)</a:t>
            </a:r>
          </a:p>
          <a:p>
            <a:r>
              <a:t>    return {"sentiment": result[0]}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Make your models accessible</a:t>
            </a:r>
          </a:p>
          <a:p>
            <a:r>
              <a:t>Write production-grade APIs fast</a:t>
            </a:r>
          </a:p>
          <a:p>
            <a:r>
              <a:t>Leverage type safety, docs, async</a:t>
            </a:r>
          </a:p>
          <a:p>
            <a:r>
              <a:t>Next step: Try with your own model</a:t>
            </a:r>
          </a:p>
          <a:p>
            <a:r>
              <a:t>Open FastAPI Docs: https://fastapi.tiangolo.com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