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2" r:id="rId5"/>
    <p:sldId id="263" r:id="rId6"/>
    <p:sldId id="258" r:id="rId7"/>
    <p:sldId id="260" r:id="rId8"/>
    <p:sldId id="264"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nshi" initials="G" lastIdx="1" clrIdx="0">
    <p:extLst>
      <p:ext uri="{19B8F6BF-5375-455C-9EA6-DF929625EA0E}">
        <p15:presenceInfo xmlns:p15="http://schemas.microsoft.com/office/powerpoint/2012/main" userId="Gaurans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B4850"/>
    <a:srgbClr val="F65C88"/>
    <a:srgbClr val="FBAB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8A87B-311B-4A80-86E0-C5FB51F39281}" type="doc">
      <dgm:prSet loTypeId="urn:diagrams.loki3.com/VaryingWidthList" loCatId="list" qsTypeId="urn:microsoft.com/office/officeart/2005/8/quickstyle/3d3" qsCatId="3D" csTypeId="urn:microsoft.com/office/officeart/2005/8/colors/colorful1" csCatId="colorful" phldr="1"/>
      <dgm:spPr/>
    </dgm:pt>
    <dgm:pt modelId="{CC1ED202-11E7-498A-B85D-A8C9A3AF2DE9}">
      <dgm:prSet phldrT="[Text]"/>
      <dgm:spPr/>
      <dgm:t>
        <a:bodyPr/>
        <a:lstStyle/>
        <a:p>
          <a:r>
            <a:rPr lang="en-IN" dirty="0"/>
            <a:t> </a:t>
          </a:r>
        </a:p>
      </dgm:t>
    </dgm:pt>
    <dgm:pt modelId="{914C9D24-066E-4096-82FA-70BB638227A5}" type="parTrans" cxnId="{8F57F731-27DB-4D52-8821-31B8D3B604EB}">
      <dgm:prSet/>
      <dgm:spPr/>
      <dgm:t>
        <a:bodyPr/>
        <a:lstStyle/>
        <a:p>
          <a:endParaRPr lang="en-IN"/>
        </a:p>
      </dgm:t>
    </dgm:pt>
    <dgm:pt modelId="{0AD34F0A-5732-46D8-9FF4-6CB89A22723A}" type="sibTrans" cxnId="{8F57F731-27DB-4D52-8821-31B8D3B604EB}">
      <dgm:prSet/>
      <dgm:spPr/>
      <dgm:t>
        <a:bodyPr/>
        <a:lstStyle/>
        <a:p>
          <a:endParaRPr lang="en-IN"/>
        </a:p>
      </dgm:t>
    </dgm:pt>
    <dgm:pt modelId="{79EF97B9-A7AC-47DD-9B24-057135E46CC3}">
      <dgm:prSet phldrT="[Text]"/>
      <dgm:spPr/>
      <dgm:t>
        <a:bodyPr/>
        <a:lstStyle/>
        <a:p>
          <a:r>
            <a:rPr lang="en-IN" dirty="0"/>
            <a:t> </a:t>
          </a:r>
        </a:p>
      </dgm:t>
    </dgm:pt>
    <dgm:pt modelId="{7926BD63-7F01-4A4E-A899-EF80C88AB847}" type="parTrans" cxnId="{F4511EE4-D62C-40A1-9276-6E6F4E0E2DB3}">
      <dgm:prSet/>
      <dgm:spPr/>
      <dgm:t>
        <a:bodyPr/>
        <a:lstStyle/>
        <a:p>
          <a:endParaRPr lang="en-IN"/>
        </a:p>
      </dgm:t>
    </dgm:pt>
    <dgm:pt modelId="{2123F688-9233-4B43-A0C5-E6E43A2D0F71}" type="sibTrans" cxnId="{F4511EE4-D62C-40A1-9276-6E6F4E0E2DB3}">
      <dgm:prSet/>
      <dgm:spPr/>
      <dgm:t>
        <a:bodyPr/>
        <a:lstStyle/>
        <a:p>
          <a:endParaRPr lang="en-IN"/>
        </a:p>
      </dgm:t>
    </dgm:pt>
    <dgm:pt modelId="{6FB10530-4097-4238-A3EF-6E2C923599B0}">
      <dgm:prSet phldrT="[Text]"/>
      <dgm:spPr/>
      <dgm:t>
        <a:bodyPr/>
        <a:lstStyle/>
        <a:p>
          <a:r>
            <a:rPr lang="en-IN" dirty="0"/>
            <a:t> </a:t>
          </a:r>
        </a:p>
      </dgm:t>
    </dgm:pt>
    <dgm:pt modelId="{383837F4-E605-494A-8CB8-160FBC147DF8}" type="parTrans" cxnId="{9ECE0F7E-C1C2-4668-A4B6-FC0A72692576}">
      <dgm:prSet/>
      <dgm:spPr/>
      <dgm:t>
        <a:bodyPr/>
        <a:lstStyle/>
        <a:p>
          <a:endParaRPr lang="en-IN"/>
        </a:p>
      </dgm:t>
    </dgm:pt>
    <dgm:pt modelId="{A5FAE056-774B-4DAB-82F4-D61E63431B0E}" type="sibTrans" cxnId="{9ECE0F7E-C1C2-4668-A4B6-FC0A72692576}">
      <dgm:prSet/>
      <dgm:spPr/>
      <dgm:t>
        <a:bodyPr/>
        <a:lstStyle/>
        <a:p>
          <a:endParaRPr lang="en-IN"/>
        </a:p>
      </dgm:t>
    </dgm:pt>
    <dgm:pt modelId="{8952E6E0-45B9-4B9A-9CE8-E48F72FA7725}" type="pres">
      <dgm:prSet presAssocID="{0A78A87B-311B-4A80-86E0-C5FB51F39281}" presName="Name0" presStyleCnt="0">
        <dgm:presLayoutVars>
          <dgm:resizeHandles/>
        </dgm:presLayoutVars>
      </dgm:prSet>
      <dgm:spPr/>
    </dgm:pt>
    <dgm:pt modelId="{D5AFC654-BBC6-4044-AB67-66D83AE92F6D}" type="pres">
      <dgm:prSet presAssocID="{CC1ED202-11E7-498A-B85D-A8C9A3AF2DE9}" presName="text" presStyleLbl="node1" presStyleIdx="0" presStyleCnt="3" custScaleX="220029">
        <dgm:presLayoutVars>
          <dgm:bulletEnabled val="1"/>
        </dgm:presLayoutVars>
      </dgm:prSet>
      <dgm:spPr/>
    </dgm:pt>
    <dgm:pt modelId="{DB43F3AD-4484-4AB4-A18A-6B57C5F3F596}" type="pres">
      <dgm:prSet presAssocID="{0AD34F0A-5732-46D8-9FF4-6CB89A22723A}" presName="space" presStyleCnt="0"/>
      <dgm:spPr/>
    </dgm:pt>
    <dgm:pt modelId="{5EDD7841-9AD4-41A7-8F7E-AB62FFF58A57}" type="pres">
      <dgm:prSet presAssocID="{79EF97B9-A7AC-47DD-9B24-057135E46CC3}" presName="text" presStyleLbl="node1" presStyleIdx="1" presStyleCnt="3" custScaleX="220029">
        <dgm:presLayoutVars>
          <dgm:bulletEnabled val="1"/>
        </dgm:presLayoutVars>
      </dgm:prSet>
      <dgm:spPr/>
    </dgm:pt>
    <dgm:pt modelId="{786C33DF-9F46-4D8F-984E-762968B9279D}" type="pres">
      <dgm:prSet presAssocID="{2123F688-9233-4B43-A0C5-E6E43A2D0F71}" presName="space" presStyleCnt="0"/>
      <dgm:spPr/>
    </dgm:pt>
    <dgm:pt modelId="{884B7BC7-3EAB-4A00-98A2-8A91F5D323D3}" type="pres">
      <dgm:prSet presAssocID="{6FB10530-4097-4238-A3EF-6E2C923599B0}" presName="text" presStyleLbl="node1" presStyleIdx="2" presStyleCnt="3" custScaleX="220029">
        <dgm:presLayoutVars>
          <dgm:bulletEnabled val="1"/>
        </dgm:presLayoutVars>
      </dgm:prSet>
      <dgm:spPr/>
    </dgm:pt>
  </dgm:ptLst>
  <dgm:cxnLst>
    <dgm:cxn modelId="{8F57F731-27DB-4D52-8821-31B8D3B604EB}" srcId="{0A78A87B-311B-4A80-86E0-C5FB51F39281}" destId="{CC1ED202-11E7-498A-B85D-A8C9A3AF2DE9}" srcOrd="0" destOrd="0" parTransId="{914C9D24-066E-4096-82FA-70BB638227A5}" sibTransId="{0AD34F0A-5732-46D8-9FF4-6CB89A22723A}"/>
    <dgm:cxn modelId="{9ECE0F7E-C1C2-4668-A4B6-FC0A72692576}" srcId="{0A78A87B-311B-4A80-86E0-C5FB51F39281}" destId="{6FB10530-4097-4238-A3EF-6E2C923599B0}" srcOrd="2" destOrd="0" parTransId="{383837F4-E605-494A-8CB8-160FBC147DF8}" sibTransId="{A5FAE056-774B-4DAB-82F4-D61E63431B0E}"/>
    <dgm:cxn modelId="{F8BB4F87-5A7D-4BA9-B619-114DC1A4DFF2}" type="presOf" srcId="{6FB10530-4097-4238-A3EF-6E2C923599B0}" destId="{884B7BC7-3EAB-4A00-98A2-8A91F5D323D3}" srcOrd="0" destOrd="0" presId="urn:diagrams.loki3.com/VaryingWidthList"/>
    <dgm:cxn modelId="{A68A1499-A0A4-47D7-90AF-739891D8B500}" type="presOf" srcId="{0A78A87B-311B-4A80-86E0-C5FB51F39281}" destId="{8952E6E0-45B9-4B9A-9CE8-E48F72FA7725}" srcOrd="0" destOrd="0" presId="urn:diagrams.loki3.com/VaryingWidthList"/>
    <dgm:cxn modelId="{D967EA9F-77BE-4ECD-9A28-D7A8691C667C}" type="presOf" srcId="{79EF97B9-A7AC-47DD-9B24-057135E46CC3}" destId="{5EDD7841-9AD4-41A7-8F7E-AB62FFF58A57}" srcOrd="0" destOrd="0" presId="urn:diagrams.loki3.com/VaryingWidthList"/>
    <dgm:cxn modelId="{B34411A5-96A9-41D5-97B6-5A446159BA90}" type="presOf" srcId="{CC1ED202-11E7-498A-B85D-A8C9A3AF2DE9}" destId="{D5AFC654-BBC6-4044-AB67-66D83AE92F6D}" srcOrd="0" destOrd="0" presId="urn:diagrams.loki3.com/VaryingWidthList"/>
    <dgm:cxn modelId="{F4511EE4-D62C-40A1-9276-6E6F4E0E2DB3}" srcId="{0A78A87B-311B-4A80-86E0-C5FB51F39281}" destId="{79EF97B9-A7AC-47DD-9B24-057135E46CC3}" srcOrd="1" destOrd="0" parTransId="{7926BD63-7F01-4A4E-A899-EF80C88AB847}" sibTransId="{2123F688-9233-4B43-A0C5-E6E43A2D0F71}"/>
    <dgm:cxn modelId="{8BE50115-1A84-4E81-B1E8-D53F3716173F}" type="presParOf" srcId="{8952E6E0-45B9-4B9A-9CE8-E48F72FA7725}" destId="{D5AFC654-BBC6-4044-AB67-66D83AE92F6D}" srcOrd="0" destOrd="0" presId="urn:diagrams.loki3.com/VaryingWidthList"/>
    <dgm:cxn modelId="{AD680AD8-D425-4C97-8AE3-D3C008AF0EA4}" type="presParOf" srcId="{8952E6E0-45B9-4B9A-9CE8-E48F72FA7725}" destId="{DB43F3AD-4484-4AB4-A18A-6B57C5F3F596}" srcOrd="1" destOrd="0" presId="urn:diagrams.loki3.com/VaryingWidthList"/>
    <dgm:cxn modelId="{F20ABC6B-B69F-48AA-A1BB-05AB48EBEBDB}" type="presParOf" srcId="{8952E6E0-45B9-4B9A-9CE8-E48F72FA7725}" destId="{5EDD7841-9AD4-41A7-8F7E-AB62FFF58A57}" srcOrd="2" destOrd="0" presId="urn:diagrams.loki3.com/VaryingWidthList"/>
    <dgm:cxn modelId="{6949C792-D023-4D26-8A2F-6A4D3D1599C7}" type="presParOf" srcId="{8952E6E0-45B9-4B9A-9CE8-E48F72FA7725}" destId="{786C33DF-9F46-4D8F-984E-762968B9279D}" srcOrd="3" destOrd="0" presId="urn:diagrams.loki3.com/VaryingWidthList"/>
    <dgm:cxn modelId="{BEF6B635-4491-4D8D-AA5C-6B1F2F27CE95}" type="presParOf" srcId="{8952E6E0-45B9-4B9A-9CE8-E48F72FA7725}" destId="{884B7BC7-3EAB-4A00-98A2-8A91F5D323D3}" srcOrd="4"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78A87B-311B-4A80-86E0-C5FB51F39281}" type="doc">
      <dgm:prSet loTypeId="urn:diagrams.loki3.com/VaryingWidthList" loCatId="list" qsTypeId="urn:microsoft.com/office/officeart/2005/8/quickstyle/3d3" qsCatId="3D" csTypeId="urn:microsoft.com/office/officeart/2005/8/colors/colorful1" csCatId="colorful" phldr="1"/>
      <dgm:spPr/>
    </dgm:pt>
    <dgm:pt modelId="{CC1ED202-11E7-498A-B85D-A8C9A3AF2DE9}">
      <dgm:prSet phldrT="[Text]"/>
      <dgm:spPr/>
      <dgm:t>
        <a:bodyPr/>
        <a:lstStyle/>
        <a:p>
          <a:r>
            <a:rPr lang="en-IN" dirty="0"/>
            <a:t> </a:t>
          </a:r>
        </a:p>
      </dgm:t>
    </dgm:pt>
    <dgm:pt modelId="{914C9D24-066E-4096-82FA-70BB638227A5}" type="parTrans" cxnId="{8F57F731-27DB-4D52-8821-31B8D3B604EB}">
      <dgm:prSet/>
      <dgm:spPr/>
      <dgm:t>
        <a:bodyPr/>
        <a:lstStyle/>
        <a:p>
          <a:endParaRPr lang="en-IN"/>
        </a:p>
      </dgm:t>
    </dgm:pt>
    <dgm:pt modelId="{0AD34F0A-5732-46D8-9FF4-6CB89A22723A}" type="sibTrans" cxnId="{8F57F731-27DB-4D52-8821-31B8D3B604EB}">
      <dgm:prSet/>
      <dgm:spPr/>
      <dgm:t>
        <a:bodyPr/>
        <a:lstStyle/>
        <a:p>
          <a:endParaRPr lang="en-IN"/>
        </a:p>
      </dgm:t>
    </dgm:pt>
    <dgm:pt modelId="{79EF97B9-A7AC-47DD-9B24-057135E46CC3}">
      <dgm:prSet phldrT="[Text]"/>
      <dgm:spPr/>
      <dgm:t>
        <a:bodyPr/>
        <a:lstStyle/>
        <a:p>
          <a:r>
            <a:rPr lang="en-IN" dirty="0"/>
            <a:t> </a:t>
          </a:r>
        </a:p>
      </dgm:t>
    </dgm:pt>
    <dgm:pt modelId="{7926BD63-7F01-4A4E-A899-EF80C88AB847}" type="parTrans" cxnId="{F4511EE4-D62C-40A1-9276-6E6F4E0E2DB3}">
      <dgm:prSet/>
      <dgm:spPr/>
      <dgm:t>
        <a:bodyPr/>
        <a:lstStyle/>
        <a:p>
          <a:endParaRPr lang="en-IN"/>
        </a:p>
      </dgm:t>
    </dgm:pt>
    <dgm:pt modelId="{2123F688-9233-4B43-A0C5-E6E43A2D0F71}" type="sibTrans" cxnId="{F4511EE4-D62C-40A1-9276-6E6F4E0E2DB3}">
      <dgm:prSet/>
      <dgm:spPr/>
      <dgm:t>
        <a:bodyPr/>
        <a:lstStyle/>
        <a:p>
          <a:endParaRPr lang="en-IN"/>
        </a:p>
      </dgm:t>
    </dgm:pt>
    <dgm:pt modelId="{6FB10530-4097-4238-A3EF-6E2C923599B0}">
      <dgm:prSet phldrT="[Text]"/>
      <dgm:spPr/>
      <dgm:t>
        <a:bodyPr/>
        <a:lstStyle/>
        <a:p>
          <a:r>
            <a:rPr lang="en-IN" dirty="0"/>
            <a:t> </a:t>
          </a:r>
        </a:p>
      </dgm:t>
    </dgm:pt>
    <dgm:pt modelId="{383837F4-E605-494A-8CB8-160FBC147DF8}" type="parTrans" cxnId="{9ECE0F7E-C1C2-4668-A4B6-FC0A72692576}">
      <dgm:prSet/>
      <dgm:spPr/>
      <dgm:t>
        <a:bodyPr/>
        <a:lstStyle/>
        <a:p>
          <a:endParaRPr lang="en-IN"/>
        </a:p>
      </dgm:t>
    </dgm:pt>
    <dgm:pt modelId="{A5FAE056-774B-4DAB-82F4-D61E63431B0E}" type="sibTrans" cxnId="{9ECE0F7E-C1C2-4668-A4B6-FC0A72692576}">
      <dgm:prSet/>
      <dgm:spPr/>
      <dgm:t>
        <a:bodyPr/>
        <a:lstStyle/>
        <a:p>
          <a:endParaRPr lang="en-IN"/>
        </a:p>
      </dgm:t>
    </dgm:pt>
    <dgm:pt modelId="{8952E6E0-45B9-4B9A-9CE8-E48F72FA7725}" type="pres">
      <dgm:prSet presAssocID="{0A78A87B-311B-4A80-86E0-C5FB51F39281}" presName="Name0" presStyleCnt="0">
        <dgm:presLayoutVars>
          <dgm:resizeHandles/>
        </dgm:presLayoutVars>
      </dgm:prSet>
      <dgm:spPr/>
    </dgm:pt>
    <dgm:pt modelId="{D5AFC654-BBC6-4044-AB67-66D83AE92F6D}" type="pres">
      <dgm:prSet presAssocID="{CC1ED202-11E7-498A-B85D-A8C9A3AF2DE9}" presName="text" presStyleLbl="node1" presStyleIdx="0" presStyleCnt="3" custScaleX="220029">
        <dgm:presLayoutVars>
          <dgm:bulletEnabled val="1"/>
        </dgm:presLayoutVars>
      </dgm:prSet>
      <dgm:spPr/>
    </dgm:pt>
    <dgm:pt modelId="{DB43F3AD-4484-4AB4-A18A-6B57C5F3F596}" type="pres">
      <dgm:prSet presAssocID="{0AD34F0A-5732-46D8-9FF4-6CB89A22723A}" presName="space" presStyleCnt="0"/>
      <dgm:spPr/>
    </dgm:pt>
    <dgm:pt modelId="{5EDD7841-9AD4-41A7-8F7E-AB62FFF58A57}" type="pres">
      <dgm:prSet presAssocID="{79EF97B9-A7AC-47DD-9B24-057135E46CC3}" presName="text" presStyleLbl="node1" presStyleIdx="1" presStyleCnt="3" custScaleX="220029">
        <dgm:presLayoutVars>
          <dgm:bulletEnabled val="1"/>
        </dgm:presLayoutVars>
      </dgm:prSet>
      <dgm:spPr/>
    </dgm:pt>
    <dgm:pt modelId="{786C33DF-9F46-4D8F-984E-762968B9279D}" type="pres">
      <dgm:prSet presAssocID="{2123F688-9233-4B43-A0C5-E6E43A2D0F71}" presName="space" presStyleCnt="0"/>
      <dgm:spPr/>
    </dgm:pt>
    <dgm:pt modelId="{884B7BC7-3EAB-4A00-98A2-8A91F5D323D3}" type="pres">
      <dgm:prSet presAssocID="{6FB10530-4097-4238-A3EF-6E2C923599B0}" presName="text" presStyleLbl="node1" presStyleIdx="2" presStyleCnt="3" custScaleX="220029">
        <dgm:presLayoutVars>
          <dgm:bulletEnabled val="1"/>
        </dgm:presLayoutVars>
      </dgm:prSet>
      <dgm:spPr/>
    </dgm:pt>
  </dgm:ptLst>
  <dgm:cxnLst>
    <dgm:cxn modelId="{8F57F731-27DB-4D52-8821-31B8D3B604EB}" srcId="{0A78A87B-311B-4A80-86E0-C5FB51F39281}" destId="{CC1ED202-11E7-498A-B85D-A8C9A3AF2DE9}" srcOrd="0" destOrd="0" parTransId="{914C9D24-066E-4096-82FA-70BB638227A5}" sibTransId="{0AD34F0A-5732-46D8-9FF4-6CB89A22723A}"/>
    <dgm:cxn modelId="{9ECE0F7E-C1C2-4668-A4B6-FC0A72692576}" srcId="{0A78A87B-311B-4A80-86E0-C5FB51F39281}" destId="{6FB10530-4097-4238-A3EF-6E2C923599B0}" srcOrd="2" destOrd="0" parTransId="{383837F4-E605-494A-8CB8-160FBC147DF8}" sibTransId="{A5FAE056-774B-4DAB-82F4-D61E63431B0E}"/>
    <dgm:cxn modelId="{F8BB4F87-5A7D-4BA9-B619-114DC1A4DFF2}" type="presOf" srcId="{6FB10530-4097-4238-A3EF-6E2C923599B0}" destId="{884B7BC7-3EAB-4A00-98A2-8A91F5D323D3}" srcOrd="0" destOrd="0" presId="urn:diagrams.loki3.com/VaryingWidthList"/>
    <dgm:cxn modelId="{A68A1499-A0A4-47D7-90AF-739891D8B500}" type="presOf" srcId="{0A78A87B-311B-4A80-86E0-C5FB51F39281}" destId="{8952E6E0-45B9-4B9A-9CE8-E48F72FA7725}" srcOrd="0" destOrd="0" presId="urn:diagrams.loki3.com/VaryingWidthList"/>
    <dgm:cxn modelId="{D967EA9F-77BE-4ECD-9A28-D7A8691C667C}" type="presOf" srcId="{79EF97B9-A7AC-47DD-9B24-057135E46CC3}" destId="{5EDD7841-9AD4-41A7-8F7E-AB62FFF58A57}" srcOrd="0" destOrd="0" presId="urn:diagrams.loki3.com/VaryingWidthList"/>
    <dgm:cxn modelId="{B34411A5-96A9-41D5-97B6-5A446159BA90}" type="presOf" srcId="{CC1ED202-11E7-498A-B85D-A8C9A3AF2DE9}" destId="{D5AFC654-BBC6-4044-AB67-66D83AE92F6D}" srcOrd="0" destOrd="0" presId="urn:diagrams.loki3.com/VaryingWidthList"/>
    <dgm:cxn modelId="{F4511EE4-D62C-40A1-9276-6E6F4E0E2DB3}" srcId="{0A78A87B-311B-4A80-86E0-C5FB51F39281}" destId="{79EF97B9-A7AC-47DD-9B24-057135E46CC3}" srcOrd="1" destOrd="0" parTransId="{7926BD63-7F01-4A4E-A899-EF80C88AB847}" sibTransId="{2123F688-9233-4B43-A0C5-E6E43A2D0F71}"/>
    <dgm:cxn modelId="{8BE50115-1A84-4E81-B1E8-D53F3716173F}" type="presParOf" srcId="{8952E6E0-45B9-4B9A-9CE8-E48F72FA7725}" destId="{D5AFC654-BBC6-4044-AB67-66D83AE92F6D}" srcOrd="0" destOrd="0" presId="urn:diagrams.loki3.com/VaryingWidthList"/>
    <dgm:cxn modelId="{AD680AD8-D425-4C97-8AE3-D3C008AF0EA4}" type="presParOf" srcId="{8952E6E0-45B9-4B9A-9CE8-E48F72FA7725}" destId="{DB43F3AD-4484-4AB4-A18A-6B57C5F3F596}" srcOrd="1" destOrd="0" presId="urn:diagrams.loki3.com/VaryingWidthList"/>
    <dgm:cxn modelId="{F20ABC6B-B69F-48AA-A1BB-05AB48EBEBDB}" type="presParOf" srcId="{8952E6E0-45B9-4B9A-9CE8-E48F72FA7725}" destId="{5EDD7841-9AD4-41A7-8F7E-AB62FFF58A57}" srcOrd="2" destOrd="0" presId="urn:diagrams.loki3.com/VaryingWidthList"/>
    <dgm:cxn modelId="{6949C792-D023-4D26-8A2F-6A4D3D1599C7}" type="presParOf" srcId="{8952E6E0-45B9-4B9A-9CE8-E48F72FA7725}" destId="{786C33DF-9F46-4D8F-984E-762968B9279D}" srcOrd="3" destOrd="0" presId="urn:diagrams.loki3.com/VaryingWidthList"/>
    <dgm:cxn modelId="{BEF6B635-4491-4D8D-AA5C-6B1F2F27CE95}" type="presParOf" srcId="{8952E6E0-45B9-4B9A-9CE8-E48F72FA7725}" destId="{884B7BC7-3EAB-4A00-98A2-8A91F5D323D3}" srcOrd="4" destOrd="0" presId="urn:diagrams.loki3.com/VaryingWidth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FC654-BBC6-4044-AB67-66D83AE92F6D}">
      <dsp:nvSpPr>
        <dsp:cNvPr id="0" name=""/>
        <dsp:cNvSpPr/>
      </dsp:nvSpPr>
      <dsp:spPr>
        <a:xfrm>
          <a:off x="2461032" y="2645"/>
          <a:ext cx="1584208" cy="1746250"/>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IN" sz="6500" kern="1200" dirty="0"/>
            <a:t> </a:t>
          </a:r>
        </a:p>
      </dsp:txBody>
      <dsp:txXfrm>
        <a:off x="2461032" y="2645"/>
        <a:ext cx="1584208" cy="1746250"/>
      </dsp:txXfrm>
    </dsp:sp>
    <dsp:sp modelId="{5EDD7841-9AD4-41A7-8F7E-AB62FFF58A57}">
      <dsp:nvSpPr>
        <dsp:cNvPr id="0" name=""/>
        <dsp:cNvSpPr/>
      </dsp:nvSpPr>
      <dsp:spPr>
        <a:xfrm>
          <a:off x="2461032" y="1836208"/>
          <a:ext cx="1584208" cy="174625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IN" sz="6500" kern="1200" dirty="0"/>
            <a:t> </a:t>
          </a:r>
        </a:p>
      </dsp:txBody>
      <dsp:txXfrm>
        <a:off x="2461032" y="1836208"/>
        <a:ext cx="1584208" cy="1746250"/>
      </dsp:txXfrm>
    </dsp:sp>
    <dsp:sp modelId="{884B7BC7-3EAB-4A00-98A2-8A91F5D323D3}">
      <dsp:nvSpPr>
        <dsp:cNvPr id="0" name=""/>
        <dsp:cNvSpPr/>
      </dsp:nvSpPr>
      <dsp:spPr>
        <a:xfrm>
          <a:off x="2461032" y="3669771"/>
          <a:ext cx="1584208" cy="174625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IN" sz="6500" kern="1200" dirty="0"/>
            <a:t> </a:t>
          </a:r>
        </a:p>
      </dsp:txBody>
      <dsp:txXfrm>
        <a:off x="2461032" y="3669771"/>
        <a:ext cx="1584208" cy="1746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FC654-BBC6-4044-AB67-66D83AE92F6D}">
      <dsp:nvSpPr>
        <dsp:cNvPr id="0" name=""/>
        <dsp:cNvSpPr/>
      </dsp:nvSpPr>
      <dsp:spPr>
        <a:xfrm>
          <a:off x="2461032" y="2645"/>
          <a:ext cx="1584208" cy="1746250"/>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IN" sz="6500" kern="1200" dirty="0"/>
            <a:t> </a:t>
          </a:r>
        </a:p>
      </dsp:txBody>
      <dsp:txXfrm>
        <a:off x="2461032" y="2645"/>
        <a:ext cx="1584208" cy="1746250"/>
      </dsp:txXfrm>
    </dsp:sp>
    <dsp:sp modelId="{5EDD7841-9AD4-41A7-8F7E-AB62FFF58A57}">
      <dsp:nvSpPr>
        <dsp:cNvPr id="0" name=""/>
        <dsp:cNvSpPr/>
      </dsp:nvSpPr>
      <dsp:spPr>
        <a:xfrm>
          <a:off x="2461032" y="1836208"/>
          <a:ext cx="1584208" cy="1746250"/>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IN" sz="6500" kern="1200" dirty="0"/>
            <a:t> </a:t>
          </a:r>
        </a:p>
      </dsp:txBody>
      <dsp:txXfrm>
        <a:off x="2461032" y="1836208"/>
        <a:ext cx="1584208" cy="1746250"/>
      </dsp:txXfrm>
    </dsp:sp>
    <dsp:sp modelId="{884B7BC7-3EAB-4A00-98A2-8A91F5D323D3}">
      <dsp:nvSpPr>
        <dsp:cNvPr id="0" name=""/>
        <dsp:cNvSpPr/>
      </dsp:nvSpPr>
      <dsp:spPr>
        <a:xfrm>
          <a:off x="2461032" y="3669771"/>
          <a:ext cx="1584208" cy="174625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5100" tIns="165100" rIns="165100" bIns="165100" numCol="1" spcCol="1270" anchor="ctr" anchorCtr="0">
          <a:noAutofit/>
        </a:bodyPr>
        <a:lstStyle/>
        <a:p>
          <a:pPr marL="0" lvl="0" indent="0" algn="ctr" defTabSz="2889250">
            <a:lnSpc>
              <a:spcPct val="90000"/>
            </a:lnSpc>
            <a:spcBef>
              <a:spcPct val="0"/>
            </a:spcBef>
            <a:spcAft>
              <a:spcPct val="35000"/>
            </a:spcAft>
            <a:buNone/>
          </a:pPr>
          <a:r>
            <a:rPr lang="en-IN" sz="6500" kern="1200" dirty="0"/>
            <a:t> </a:t>
          </a:r>
        </a:p>
      </dsp:txBody>
      <dsp:txXfrm>
        <a:off x="2461032" y="3669771"/>
        <a:ext cx="1584208" cy="1746250"/>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C63A-53D3-4F68-940D-AD36B223F2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63C22F-70D7-46E2-95C6-3BA6B007A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39EC7C-91FC-4DB0-BB5D-CAFE541EA3DD}"/>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5" name="Footer Placeholder 4">
            <a:extLst>
              <a:ext uri="{FF2B5EF4-FFF2-40B4-BE49-F238E27FC236}">
                <a16:creationId xmlns:a16="http://schemas.microsoft.com/office/drawing/2014/main" id="{374DEBE6-FBDE-4269-9D1F-588A095A2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919C1-03E3-47E4-8BB6-DC78EB85C735}"/>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163406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BA9A-DAF8-4DE3-A6AB-A9244092B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7F7800-B5F2-4998-9993-2E88A96CB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510A0B-ABB1-4490-B439-4F731EED224F}"/>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5" name="Footer Placeholder 4">
            <a:extLst>
              <a:ext uri="{FF2B5EF4-FFF2-40B4-BE49-F238E27FC236}">
                <a16:creationId xmlns:a16="http://schemas.microsoft.com/office/drawing/2014/main" id="{C6B7CE57-3720-4D79-8D2B-EAA1D3CFD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9D2E6-A4ED-4422-999B-6BAE01A753F6}"/>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365364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047C3-0462-47A8-BECC-817B25B087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E92393-3631-4E2B-A0CC-5F29069F84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E51A0-D264-4D89-B2BB-F0707066B0B9}"/>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5" name="Footer Placeholder 4">
            <a:extLst>
              <a:ext uri="{FF2B5EF4-FFF2-40B4-BE49-F238E27FC236}">
                <a16:creationId xmlns:a16="http://schemas.microsoft.com/office/drawing/2014/main" id="{48A34DA3-0165-429D-906A-169C7CDAC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41A162-9D8A-427A-BDBB-951CBA9C4838}"/>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112309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E012-B941-4206-BFE8-38EC72B693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938EB9-C261-4E17-BF16-BB584A719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AB887A-118E-40FB-BDFE-23F90697965A}"/>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5" name="Footer Placeholder 4">
            <a:extLst>
              <a:ext uri="{FF2B5EF4-FFF2-40B4-BE49-F238E27FC236}">
                <a16:creationId xmlns:a16="http://schemas.microsoft.com/office/drawing/2014/main" id="{FB1ADDEA-A8DD-4116-BB53-DD5BEC750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45B15-80D3-422F-B2AE-C1817B8D10D7}"/>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43337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3488-8615-44C4-BA5C-4176F6B5B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3EFE2A-F0AD-4716-AE1A-2C5D04926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F27366-3939-4EA4-BB4A-2FE4BF214388}"/>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5" name="Footer Placeholder 4">
            <a:extLst>
              <a:ext uri="{FF2B5EF4-FFF2-40B4-BE49-F238E27FC236}">
                <a16:creationId xmlns:a16="http://schemas.microsoft.com/office/drawing/2014/main" id="{6D2BCF69-2938-4E37-B50B-90C6EC4B9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D87823-B259-442D-86BA-D62EEDFE4410}"/>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407425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76C6-AEEF-4C80-B10E-8B3790E39A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3CA70-D2DC-429C-873B-5A18B1EC39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774C5A-9572-4810-AFE8-17A55E99DC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3AD0A1-E42B-4882-B76C-FD4BD81CAC8B}"/>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6" name="Footer Placeholder 5">
            <a:extLst>
              <a:ext uri="{FF2B5EF4-FFF2-40B4-BE49-F238E27FC236}">
                <a16:creationId xmlns:a16="http://schemas.microsoft.com/office/drawing/2014/main" id="{F4784C67-8B17-4377-9B4A-EDD6DE91D7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28899-7255-4C4F-9973-92BE200D1F35}"/>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396874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0BA3-D7F0-4B8C-BD02-DBF00070D1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9550BB-B29A-4499-8B09-FC52A77E3D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A2429A-CA9C-43B9-8321-FF7BEFE9DA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4A5702-770E-4ADB-9866-F24CA6C9E3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022A50-C41F-4B63-B2CA-97B6936F45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882B32-ED70-431C-8C59-50393ABCFDE9}"/>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8" name="Footer Placeholder 7">
            <a:extLst>
              <a:ext uri="{FF2B5EF4-FFF2-40B4-BE49-F238E27FC236}">
                <a16:creationId xmlns:a16="http://schemas.microsoft.com/office/drawing/2014/main" id="{288A8647-D4BF-4691-ADD4-7BF7D3092B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B91BC8-6231-4BA5-83F8-3FD1E7588256}"/>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166870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2007-8A52-4EB8-A806-B25F495B52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BB6D74-0303-4DA5-9D99-D30F4A315A5A}"/>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4" name="Footer Placeholder 3">
            <a:extLst>
              <a:ext uri="{FF2B5EF4-FFF2-40B4-BE49-F238E27FC236}">
                <a16:creationId xmlns:a16="http://schemas.microsoft.com/office/drawing/2014/main" id="{8E6023FD-5615-4D0C-9794-3A71A7CC23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BF239C-6681-4132-B024-65A8AED6A357}"/>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128596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D2F97-802C-46E9-8383-13211AA5C1EE}"/>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3" name="Footer Placeholder 2">
            <a:extLst>
              <a:ext uri="{FF2B5EF4-FFF2-40B4-BE49-F238E27FC236}">
                <a16:creationId xmlns:a16="http://schemas.microsoft.com/office/drawing/2014/main" id="{47AB9EE7-4337-415F-BCE7-2E377D98DE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828326-3B57-4D0B-ACDA-1807F5892884}"/>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281907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5C3A-F0C9-4B29-A691-38D595C52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41888B-B0CF-4C14-9FE3-CF83DC5635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8906B5-B030-4D42-B2A3-5FDD02B8A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E02E3-D5E7-4E34-9077-5D0E9D8EEE91}"/>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6" name="Footer Placeholder 5">
            <a:extLst>
              <a:ext uri="{FF2B5EF4-FFF2-40B4-BE49-F238E27FC236}">
                <a16:creationId xmlns:a16="http://schemas.microsoft.com/office/drawing/2014/main" id="{5405BED6-424A-4094-A6B5-CF35A7B94A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61E69B-4ECA-464F-9DAC-AFB3BC8BD516}"/>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314658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8A73-0731-4483-A8AC-B616095327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8C5A76-EA0B-493C-8C01-2E67AAB71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F9CFF3-D704-4EF3-A909-93669A9E7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D711A-27AE-435C-A030-9C45D306AF2E}"/>
              </a:ext>
            </a:extLst>
          </p:cNvPr>
          <p:cNvSpPr>
            <a:spLocks noGrp="1"/>
          </p:cNvSpPr>
          <p:nvPr>
            <p:ph type="dt" sz="half" idx="10"/>
          </p:nvPr>
        </p:nvSpPr>
        <p:spPr/>
        <p:txBody>
          <a:bodyPr/>
          <a:lstStyle/>
          <a:p>
            <a:fld id="{287AB721-65D8-4AD0-BA3B-F2859F6F3FFE}" type="datetimeFigureOut">
              <a:rPr lang="en-IN" smtClean="0"/>
              <a:t>18-10-2021</a:t>
            </a:fld>
            <a:endParaRPr lang="en-IN"/>
          </a:p>
        </p:txBody>
      </p:sp>
      <p:sp>
        <p:nvSpPr>
          <p:cNvPr id="6" name="Footer Placeholder 5">
            <a:extLst>
              <a:ext uri="{FF2B5EF4-FFF2-40B4-BE49-F238E27FC236}">
                <a16:creationId xmlns:a16="http://schemas.microsoft.com/office/drawing/2014/main" id="{9AD954D6-B3DD-4E2E-8BAF-368C446E45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0CD8B2-036C-49C6-A630-FBA8A08B5354}"/>
              </a:ext>
            </a:extLst>
          </p:cNvPr>
          <p:cNvSpPr>
            <a:spLocks noGrp="1"/>
          </p:cNvSpPr>
          <p:nvPr>
            <p:ph type="sldNum" sz="quarter" idx="12"/>
          </p:nvPr>
        </p:nvSpPr>
        <p:spPr/>
        <p:txBody>
          <a:bodyPr/>
          <a:lstStyle/>
          <a:p>
            <a:fld id="{7E7B09A7-9FC8-4C91-8811-C37CF984DB11}" type="slidenum">
              <a:rPr lang="en-IN" smtClean="0"/>
              <a:t>‹#›</a:t>
            </a:fld>
            <a:endParaRPr lang="en-IN"/>
          </a:p>
        </p:txBody>
      </p:sp>
    </p:spTree>
    <p:extLst>
      <p:ext uri="{BB962C8B-B14F-4D97-AF65-F5344CB8AC3E}">
        <p14:creationId xmlns:p14="http://schemas.microsoft.com/office/powerpoint/2010/main" val="50876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15F4B-EDBC-46FC-9820-C7375AB7B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91345B-F076-49CF-9BD5-02EA8E730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8DE97-D781-4008-ADA5-FDD41D05F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B721-65D8-4AD0-BA3B-F2859F6F3FFE}" type="datetimeFigureOut">
              <a:rPr lang="en-IN" smtClean="0"/>
              <a:t>18-10-2021</a:t>
            </a:fld>
            <a:endParaRPr lang="en-IN"/>
          </a:p>
        </p:txBody>
      </p:sp>
      <p:sp>
        <p:nvSpPr>
          <p:cNvPr id="5" name="Footer Placeholder 4">
            <a:extLst>
              <a:ext uri="{FF2B5EF4-FFF2-40B4-BE49-F238E27FC236}">
                <a16:creationId xmlns:a16="http://schemas.microsoft.com/office/drawing/2014/main" id="{29A74F48-B923-4602-93F6-1A080CA35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89CCA4-A53D-4754-96FE-162DFDA03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B09A7-9FC8-4C91-8811-C37CF984DB11}" type="slidenum">
              <a:rPr lang="en-IN" smtClean="0"/>
              <a:t>‹#›</a:t>
            </a:fld>
            <a:endParaRPr lang="en-IN"/>
          </a:p>
        </p:txBody>
      </p:sp>
    </p:spTree>
    <p:extLst>
      <p:ext uri="{BB962C8B-B14F-4D97-AF65-F5344CB8AC3E}">
        <p14:creationId xmlns:p14="http://schemas.microsoft.com/office/powerpoint/2010/main" val="285887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pngall.com/watercolor-png/download/46952"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5.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hyperlink" Target="https://www.needpix.com/photo/91099/karaoke-microphone-mic-music-sing-song-sound-vintage-audio" TargetMode="External"/><Relationship Id="rId5" Type="http://schemas.openxmlformats.org/officeDocument/2006/relationships/image" Target="../media/image18.png"/><Relationship Id="rId4" Type="http://schemas.openxmlformats.org/officeDocument/2006/relationships/hyperlink" Target="http://guidapapercraft.blogspot.com/2014/02/rilassiamoci-con-i-doodle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5F4D120-3921-42A8-A063-46B023CB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BDD93F6-FB06-4FE5-A5E9-94FF054391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430" b="-1"/>
          <a:stretch/>
        </p:blipFill>
        <p:spPr bwMode="auto">
          <a:xfrm>
            <a:off x="4421203" y="622214"/>
            <a:ext cx="7715693" cy="565843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r="14729"/>
          <a:stretch>
            <a:fillRect/>
          </a:stretch>
        </p:blipFill>
        <p:spPr>
          <a:xfrm>
            <a:off x="3466214" y="550975"/>
            <a:ext cx="8725786"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sp>
        <p:nvSpPr>
          <p:cNvPr id="2" name="Title 1">
            <a:extLst>
              <a:ext uri="{FF2B5EF4-FFF2-40B4-BE49-F238E27FC236}">
                <a16:creationId xmlns:a16="http://schemas.microsoft.com/office/drawing/2014/main" id="{496E5BC9-FD5C-4754-81C1-D8734DFD6D75}"/>
              </a:ext>
            </a:extLst>
          </p:cNvPr>
          <p:cNvSpPr>
            <a:spLocks noGrp="1"/>
          </p:cNvSpPr>
          <p:nvPr>
            <p:ph type="ctrTitle"/>
          </p:nvPr>
        </p:nvSpPr>
        <p:spPr>
          <a:xfrm>
            <a:off x="121475" y="1301283"/>
            <a:ext cx="6140048" cy="2383844"/>
          </a:xfrm>
        </p:spPr>
        <p:txBody>
          <a:bodyPr anchor="t">
            <a:normAutofit fontScale="90000"/>
          </a:bodyPr>
          <a:lstStyle/>
          <a:p>
            <a:pPr algn="l"/>
            <a:r>
              <a:rPr lang="en-IN" sz="17900" dirty="0">
                <a:solidFill>
                  <a:srgbClr val="000000"/>
                </a:solidFill>
                <a:latin typeface="Berlin Sans FB" panose="020E0602020502020306" pitchFamily="34" charset="0"/>
              </a:rPr>
              <a:t>Kidult</a:t>
            </a:r>
          </a:p>
        </p:txBody>
      </p:sp>
      <p:sp>
        <p:nvSpPr>
          <p:cNvPr id="3" name="Subtitle 2">
            <a:extLst>
              <a:ext uri="{FF2B5EF4-FFF2-40B4-BE49-F238E27FC236}">
                <a16:creationId xmlns:a16="http://schemas.microsoft.com/office/drawing/2014/main" id="{A2538E3E-DC9B-4BFA-9ADE-EEEF1EE0C9B3}"/>
              </a:ext>
            </a:extLst>
          </p:cNvPr>
          <p:cNvSpPr>
            <a:spLocks noGrp="1"/>
          </p:cNvSpPr>
          <p:nvPr>
            <p:ph type="subTitle" idx="1"/>
          </p:nvPr>
        </p:nvSpPr>
        <p:spPr>
          <a:xfrm>
            <a:off x="310414" y="3685127"/>
            <a:ext cx="4755365" cy="1246763"/>
          </a:xfrm>
        </p:spPr>
        <p:style>
          <a:lnRef idx="1">
            <a:schemeClr val="accent3"/>
          </a:lnRef>
          <a:fillRef idx="2">
            <a:schemeClr val="accent3"/>
          </a:fillRef>
          <a:effectRef idx="1">
            <a:schemeClr val="accent3"/>
          </a:effectRef>
          <a:fontRef idx="minor">
            <a:schemeClr val="dk1"/>
          </a:fontRef>
        </p:style>
        <p:txBody>
          <a:bodyPr anchor="b">
            <a:normAutofit fontScale="92500" lnSpcReduction="20000"/>
          </a:bodyPr>
          <a:lstStyle/>
          <a:p>
            <a:r>
              <a:rPr lang="en-IN" sz="2800" b="1" dirty="0">
                <a:solidFill>
                  <a:srgbClr val="000000"/>
                </a:solidFill>
              </a:rPr>
              <a:t>”ONCE MORE</a:t>
            </a:r>
          </a:p>
          <a:p>
            <a:r>
              <a:rPr lang="en-IN" sz="2800" b="1" dirty="0">
                <a:solidFill>
                  <a:srgbClr val="000000"/>
                </a:solidFill>
              </a:rPr>
              <a:t>let’s go back to better days,</a:t>
            </a:r>
          </a:p>
          <a:p>
            <a:r>
              <a:rPr lang="en-IN" sz="2800" b="1" dirty="0">
                <a:solidFill>
                  <a:srgbClr val="000000"/>
                </a:solidFill>
              </a:rPr>
              <a:t>Our childhood days”</a:t>
            </a:r>
            <a:endParaRPr lang="en-IN" sz="1800" b="1" dirty="0">
              <a:solidFill>
                <a:srgbClr val="000000"/>
              </a:solidFill>
            </a:endParaRPr>
          </a:p>
        </p:txBody>
      </p:sp>
      <p:pic>
        <p:nvPicPr>
          <p:cNvPr id="13" name="Picture 12">
            <a:extLst>
              <a:ext uri="{FF2B5EF4-FFF2-40B4-BE49-F238E27FC236}">
                <a16:creationId xmlns:a16="http://schemas.microsoft.com/office/drawing/2014/main" id="{B5EB2319-CE07-4FCD-93A4-995A3B4B8B71}"/>
              </a:ext>
            </a:extLst>
          </p:cNvPr>
          <p:cNvPicPr>
            <a:picLocks noChangeAspect="1"/>
          </p:cNvPicPr>
          <p:nvPr/>
        </p:nvPicPr>
        <p:blipFill>
          <a:blip r:embed="rId4"/>
          <a:stretch>
            <a:fillRect/>
          </a:stretch>
        </p:blipFill>
        <p:spPr>
          <a:xfrm>
            <a:off x="10198527" y="0"/>
            <a:ext cx="1993474" cy="1764254"/>
          </a:xfrm>
          <a:prstGeom prst="rect">
            <a:avLst/>
          </a:prstGeom>
        </p:spPr>
      </p:pic>
      <p:pic>
        <p:nvPicPr>
          <p:cNvPr id="14" name="Picture 13">
            <a:extLst>
              <a:ext uri="{FF2B5EF4-FFF2-40B4-BE49-F238E27FC236}">
                <a16:creationId xmlns:a16="http://schemas.microsoft.com/office/drawing/2014/main" id="{FA62718E-BE39-4936-998D-820C32D74509}"/>
              </a:ext>
            </a:extLst>
          </p:cNvPr>
          <p:cNvPicPr>
            <a:picLocks noChangeAspect="1"/>
          </p:cNvPicPr>
          <p:nvPr/>
        </p:nvPicPr>
        <p:blipFill>
          <a:blip r:embed="rId5"/>
          <a:stretch>
            <a:fillRect/>
          </a:stretch>
        </p:blipFill>
        <p:spPr>
          <a:xfrm>
            <a:off x="-6743" y="4887241"/>
            <a:ext cx="2060201" cy="1977793"/>
          </a:xfrm>
          <a:prstGeom prst="rect">
            <a:avLst/>
          </a:prstGeom>
        </p:spPr>
      </p:pic>
      <p:sp>
        <p:nvSpPr>
          <p:cNvPr id="4" name="TextBox 3">
            <a:extLst>
              <a:ext uri="{FF2B5EF4-FFF2-40B4-BE49-F238E27FC236}">
                <a16:creationId xmlns:a16="http://schemas.microsoft.com/office/drawing/2014/main" id="{365BFBD5-7E8C-496C-B540-9C098EF78CE8}"/>
              </a:ext>
            </a:extLst>
          </p:cNvPr>
          <p:cNvSpPr txBox="1"/>
          <p:nvPr/>
        </p:nvSpPr>
        <p:spPr>
          <a:xfrm>
            <a:off x="2621521" y="5159699"/>
            <a:ext cx="218660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dirty="0"/>
              <a:t>PROJECT BY:</a:t>
            </a:r>
          </a:p>
          <a:p>
            <a:r>
              <a:rPr lang="en-IN" dirty="0"/>
              <a:t>Gauranshi Chopra</a:t>
            </a:r>
          </a:p>
        </p:txBody>
      </p:sp>
    </p:spTree>
    <p:extLst>
      <p:ext uri="{BB962C8B-B14F-4D97-AF65-F5344CB8AC3E}">
        <p14:creationId xmlns:p14="http://schemas.microsoft.com/office/powerpoint/2010/main" val="427688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smoke, cake, train, surfing&#10;&#10;Description automatically generated">
            <a:extLst>
              <a:ext uri="{FF2B5EF4-FFF2-40B4-BE49-F238E27FC236}">
                <a16:creationId xmlns:a16="http://schemas.microsoft.com/office/drawing/2014/main" id="{B5837C38-C141-4E85-BF05-E69E80CF403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7999"/>
          </a:xfrm>
          <a:prstGeom prst="rect">
            <a:avLst/>
          </a:prstGeom>
        </p:spPr>
      </p:pic>
      <p:sp>
        <p:nvSpPr>
          <p:cNvPr id="4" name="Rectangle 3">
            <a:extLst>
              <a:ext uri="{FF2B5EF4-FFF2-40B4-BE49-F238E27FC236}">
                <a16:creationId xmlns:a16="http://schemas.microsoft.com/office/drawing/2014/main" id="{D06A9072-4D37-41CB-8D1C-0396596A6B4D}"/>
              </a:ext>
            </a:extLst>
          </p:cNvPr>
          <p:cNvSpPr/>
          <p:nvPr/>
        </p:nvSpPr>
        <p:spPr>
          <a:xfrm>
            <a:off x="3838009" y="4824270"/>
            <a:ext cx="4515981" cy="3631763"/>
          </a:xfrm>
          <a:prstGeom prst="rect">
            <a:avLst/>
          </a:prstGeom>
          <a:noFill/>
        </p:spPr>
        <p:txBody>
          <a:bodyPr wrap="none" lIns="91440" tIns="45720" rIns="91440" bIns="45720">
            <a:prstTxWarp prst="textArchUp">
              <a:avLst/>
            </a:prstTxWarp>
            <a:spAutoFit/>
          </a:bodyPr>
          <a:lstStyle/>
          <a:p>
            <a:pPr algn="ctr"/>
            <a:r>
              <a:rPr lang="en-US" sz="16600" b="1" dirty="0">
                <a:ln w="13462">
                  <a:solidFill>
                    <a:schemeClr val="bg1"/>
                  </a:solidFill>
                  <a:prstDash val="solid"/>
                </a:ln>
                <a:solidFill>
                  <a:srgbClr val="FFFF00"/>
                </a:solidFill>
                <a:effectLst>
                  <a:outerShdw dist="38100" dir="2700000" algn="bl" rotWithShape="0">
                    <a:schemeClr val="accent5"/>
                  </a:outerShdw>
                </a:effectLst>
              </a:rPr>
              <a:t>T</a:t>
            </a:r>
            <a:r>
              <a:rPr lang="en-US" sz="16600" b="1" dirty="0">
                <a:ln w="13462">
                  <a:solidFill>
                    <a:schemeClr val="bg1"/>
                  </a:solidFill>
                  <a:prstDash val="solid"/>
                </a:ln>
                <a:solidFill>
                  <a:srgbClr val="C00000"/>
                </a:solidFill>
                <a:effectLst>
                  <a:outerShdw dist="38100" dir="2700000" algn="bl" rotWithShape="0">
                    <a:schemeClr val="accent5"/>
                  </a:outerShdw>
                </a:effectLst>
              </a:rPr>
              <a:t>H</a:t>
            </a:r>
            <a:r>
              <a:rPr lang="en-US" sz="16600" b="1" dirty="0">
                <a:ln w="13462">
                  <a:solidFill>
                    <a:schemeClr val="bg1"/>
                  </a:solidFill>
                  <a:prstDash val="solid"/>
                </a:ln>
                <a:solidFill>
                  <a:schemeClr val="accent4">
                    <a:lumMod val="60000"/>
                    <a:lumOff val="40000"/>
                  </a:schemeClr>
                </a:solidFill>
                <a:effectLst>
                  <a:outerShdw dist="38100" dir="2700000" algn="bl" rotWithShape="0">
                    <a:schemeClr val="accent5"/>
                  </a:outerShdw>
                </a:effectLst>
              </a:rPr>
              <a:t>A</a:t>
            </a:r>
            <a:r>
              <a:rPr lang="en-US" sz="16600" b="1" dirty="0">
                <a:ln w="13462">
                  <a:solidFill>
                    <a:schemeClr val="bg1"/>
                  </a:solidFill>
                  <a:prstDash val="solid"/>
                </a:ln>
                <a:solidFill>
                  <a:schemeClr val="accent1">
                    <a:lumMod val="75000"/>
                  </a:schemeClr>
                </a:solidFill>
                <a:effectLst>
                  <a:outerShdw dist="38100" dir="2700000" algn="bl" rotWithShape="0">
                    <a:schemeClr val="accent5"/>
                  </a:outerShdw>
                </a:effectLst>
              </a:rPr>
              <a:t>N</a:t>
            </a:r>
            <a:r>
              <a:rPr lang="en-US" sz="16600" b="1" dirty="0">
                <a:ln w="13462">
                  <a:solidFill>
                    <a:schemeClr val="bg1"/>
                  </a:solidFill>
                  <a:prstDash val="solid"/>
                </a:ln>
                <a:solidFill>
                  <a:srgbClr val="92D050"/>
                </a:solidFill>
                <a:effectLst>
                  <a:outerShdw dist="38100" dir="2700000" algn="bl" rotWithShape="0">
                    <a:schemeClr val="accent5"/>
                  </a:outerShdw>
                </a:effectLst>
              </a:rPr>
              <a:t>K</a:t>
            </a:r>
          </a:p>
          <a:p>
            <a:pPr algn="ctr"/>
            <a:r>
              <a:rPr lang="en-US" sz="16600" b="1" cap="none" spc="0" dirty="0">
                <a:ln w="13462">
                  <a:solidFill>
                    <a:schemeClr val="bg1"/>
                  </a:solidFill>
                  <a:prstDash val="solid"/>
                </a:ln>
                <a:solidFill>
                  <a:srgbClr val="00B0F0"/>
                </a:solidFill>
                <a:effectLst>
                  <a:outerShdw dist="38100" dir="2700000" algn="bl" rotWithShape="0">
                    <a:schemeClr val="accent5"/>
                  </a:outerShdw>
                </a:effectLst>
              </a:rPr>
              <a:t>Y</a:t>
            </a:r>
            <a:r>
              <a:rPr lang="en-US" sz="16600" b="1" cap="none" spc="0" dirty="0">
                <a:ln w="13462">
                  <a:solidFill>
                    <a:schemeClr val="bg1"/>
                  </a:solidFill>
                  <a:prstDash val="solid"/>
                </a:ln>
                <a:solidFill>
                  <a:schemeClr val="accent2"/>
                </a:solidFill>
                <a:effectLst>
                  <a:outerShdw dist="38100" dir="2700000" algn="bl" rotWithShape="0">
                    <a:schemeClr val="accent5"/>
                  </a:outerShdw>
                </a:effectLst>
              </a:rPr>
              <a:t>O</a:t>
            </a:r>
            <a:r>
              <a:rPr lang="en-US" sz="16600" b="1" cap="none" spc="0" dirty="0">
                <a:ln w="13462">
                  <a:solidFill>
                    <a:schemeClr val="bg1"/>
                  </a:solidFill>
                  <a:prstDash val="solid"/>
                </a:ln>
                <a:solidFill>
                  <a:srgbClr val="F65C88"/>
                </a:solidFill>
                <a:effectLst>
                  <a:outerShdw dist="38100" dir="2700000" algn="bl" rotWithShape="0">
                    <a:schemeClr val="accent5"/>
                  </a:outerShdw>
                </a:effectLst>
              </a:rPr>
              <a:t>U</a:t>
            </a:r>
          </a:p>
        </p:txBody>
      </p:sp>
    </p:spTree>
    <p:extLst>
      <p:ext uri="{BB962C8B-B14F-4D97-AF65-F5344CB8AC3E}">
        <p14:creationId xmlns:p14="http://schemas.microsoft.com/office/powerpoint/2010/main" val="414904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9000" b="-2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54EE-4812-4594-832D-E003553BCD00}"/>
              </a:ext>
            </a:extLst>
          </p:cNvPr>
          <p:cNvSpPr>
            <a:spLocks noGrp="1"/>
          </p:cNvSpPr>
          <p:nvPr>
            <p:ph type="title"/>
          </p:nvPr>
        </p:nvSpPr>
        <p:spPr>
          <a:xfrm>
            <a:off x="1541584" y="168178"/>
            <a:ext cx="10515600" cy="1325563"/>
          </a:xfrm>
        </p:spPr>
        <p:style>
          <a:lnRef idx="3">
            <a:schemeClr val="lt1"/>
          </a:lnRef>
          <a:fillRef idx="1">
            <a:schemeClr val="accent2"/>
          </a:fillRef>
          <a:effectRef idx="1">
            <a:schemeClr val="accent2"/>
          </a:effectRef>
          <a:fontRef idx="minor">
            <a:schemeClr val="lt1"/>
          </a:fontRef>
        </p:style>
        <p:txBody>
          <a:bodyPr>
            <a:normAutofit/>
          </a:bodyPr>
          <a:lstStyle/>
          <a:p>
            <a:pPr algn="ctr"/>
            <a:r>
              <a:rPr lang="en-IN" sz="6600" dirty="0">
                <a:latin typeface="Berlin Sans FB" panose="020E0602020502020306" pitchFamily="34" charset="0"/>
              </a:rPr>
              <a:t>WHAT IS KIDULT?</a:t>
            </a:r>
          </a:p>
        </p:txBody>
      </p:sp>
      <p:sp>
        <p:nvSpPr>
          <p:cNvPr id="3" name="Content Placeholder 2">
            <a:extLst>
              <a:ext uri="{FF2B5EF4-FFF2-40B4-BE49-F238E27FC236}">
                <a16:creationId xmlns:a16="http://schemas.microsoft.com/office/drawing/2014/main" id="{21A91C4B-C5B9-4204-97E3-DD0BE423A81A}"/>
              </a:ext>
            </a:extLst>
          </p:cNvPr>
          <p:cNvSpPr>
            <a:spLocks noGrp="1"/>
          </p:cNvSpPr>
          <p:nvPr>
            <p:ph idx="1"/>
          </p:nvPr>
        </p:nvSpPr>
        <p:spPr>
          <a:xfrm>
            <a:off x="4487593" y="1624832"/>
            <a:ext cx="6992815" cy="2271918"/>
          </a:xfrm>
        </p:spPr>
        <p:style>
          <a:lnRef idx="2">
            <a:schemeClr val="accent2"/>
          </a:lnRef>
          <a:fillRef idx="1">
            <a:schemeClr val="lt1"/>
          </a:fillRef>
          <a:effectRef idx="0">
            <a:schemeClr val="accent2"/>
          </a:effectRef>
          <a:fontRef idx="minor">
            <a:schemeClr val="dk1"/>
          </a:fontRef>
        </p:style>
        <p:txBody>
          <a:bodyPr>
            <a:normAutofit fontScale="92500"/>
          </a:bodyPr>
          <a:lstStyle/>
          <a:p>
            <a:pPr marL="0" indent="0" algn="ctr">
              <a:buNone/>
            </a:pPr>
            <a:endParaRPr lang="en-IN" sz="1000" dirty="0">
              <a:latin typeface="Comic Sans MS" panose="030F0702030302020204" pitchFamily="66" charset="0"/>
            </a:endParaRPr>
          </a:p>
          <a:p>
            <a:pPr marL="0" indent="0" algn="ctr">
              <a:buNone/>
            </a:pPr>
            <a:r>
              <a:rPr lang="en-IN" sz="2000" dirty="0">
                <a:latin typeface="Comic Sans MS" panose="030F0702030302020204" pitchFamily="66" charset="0"/>
              </a:rPr>
              <a:t>KIDULT IS ONE OF THE MOST ICONIC EVENT WHICH WILL TAKE PLACE EVERY YEAR FOR 2 DAYS. IT IS AN AMUSEMENT PARK FOR AGES 40 AND ABOVE HAVING THE MOTTO OF BRINGING OUT AND ENHANCING THE INNER CHILD IN A PERSON, PROVIDING A HUGE VARIETY OF GAMES AND SHOWS FOR PEOPLE TO BRING BACK THOSE “GOOD OLD DAY”.</a:t>
            </a:r>
          </a:p>
        </p:txBody>
      </p:sp>
    </p:spTree>
    <p:extLst>
      <p:ext uri="{BB962C8B-B14F-4D97-AF65-F5344CB8AC3E}">
        <p14:creationId xmlns:p14="http://schemas.microsoft.com/office/powerpoint/2010/main" val="186773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055A22B8-B3B5-4E31-828A-099594D8CE8F}"/>
              </a:ext>
            </a:extLst>
          </p:cNvPr>
          <p:cNvSpPr>
            <a:spLocks noGrp="1"/>
          </p:cNvSpPr>
          <p:nvPr>
            <p:ph idx="1"/>
          </p:nvPr>
        </p:nvSpPr>
        <p:spPr>
          <a:xfrm>
            <a:off x="6209843" y="1683026"/>
            <a:ext cx="5425565" cy="4757531"/>
          </a:xfrm>
          <a:solidFill>
            <a:srgbClr val="7B4850"/>
          </a:solidFill>
        </p:spPr>
        <p:style>
          <a:lnRef idx="2">
            <a:schemeClr val="dk1"/>
          </a:lnRef>
          <a:fillRef idx="1">
            <a:schemeClr val="lt1"/>
          </a:fillRef>
          <a:effectRef idx="0">
            <a:schemeClr val="dk1"/>
          </a:effectRef>
          <a:fontRef idx="minor">
            <a:schemeClr val="dk1"/>
          </a:fontRef>
        </p:style>
        <p:txBody>
          <a:bodyPr anchor="ctr">
            <a:normAutofit lnSpcReduction="10000"/>
          </a:bodyPr>
          <a:lstStyle/>
          <a:p>
            <a:r>
              <a:rPr lang="en-US" dirty="0">
                <a:solidFill>
                  <a:schemeClr val="bg1"/>
                </a:solidFill>
                <a:latin typeface="Comic Sans MS" panose="030F0702030302020204" pitchFamily="66" charset="0"/>
              </a:rPr>
              <a:t>To have place where adults can enjoy.</a:t>
            </a:r>
          </a:p>
          <a:p>
            <a:r>
              <a:rPr lang="en-US" dirty="0">
                <a:solidFill>
                  <a:schemeClr val="bg1"/>
                </a:solidFill>
                <a:latin typeface="Comic Sans MS" panose="030F0702030302020204" pitchFamily="66" charset="0"/>
              </a:rPr>
              <a:t>They can have their childhood life.</a:t>
            </a:r>
          </a:p>
          <a:p>
            <a:r>
              <a:rPr lang="en-US" dirty="0">
                <a:solidFill>
                  <a:schemeClr val="bg1"/>
                </a:solidFill>
                <a:latin typeface="Comic Sans MS" panose="030F0702030302020204" pitchFamily="66" charset="0"/>
              </a:rPr>
              <a:t>No need to worry about workload (Stress free days).</a:t>
            </a:r>
          </a:p>
          <a:p>
            <a:r>
              <a:rPr lang="en-US" dirty="0">
                <a:solidFill>
                  <a:schemeClr val="bg1"/>
                </a:solidFill>
                <a:latin typeface="Comic Sans MS" panose="030F0702030302020204" pitchFamily="66" charset="0"/>
              </a:rPr>
              <a:t>To help needy people through the medium like NGOs as much as possible.</a:t>
            </a:r>
          </a:p>
          <a:p>
            <a:r>
              <a:rPr lang="en-IN" dirty="0">
                <a:solidFill>
                  <a:schemeClr val="bg1"/>
                </a:solidFill>
                <a:latin typeface="Comic Sans MS" panose="030F0702030302020204" pitchFamily="66" charset="0"/>
              </a:rPr>
              <a:t>“To bring out the inner child in you.”</a:t>
            </a:r>
            <a:endParaRPr lang="en-US" sz="2400" dirty="0">
              <a:solidFill>
                <a:schemeClr val="bg1"/>
              </a:solidFill>
            </a:endParaRPr>
          </a:p>
        </p:txBody>
      </p:sp>
      <p:pic>
        <p:nvPicPr>
          <p:cNvPr id="12290" name="Picture 2" descr="Greying India must delay retirement' – Project UPSC">
            <a:extLst>
              <a:ext uri="{FF2B5EF4-FFF2-40B4-BE49-F238E27FC236}">
                <a16:creationId xmlns:a16="http://schemas.microsoft.com/office/drawing/2014/main" id="{185E57A1-E576-4D60-BF07-1475A7E883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744"/>
          <a:stretch/>
        </p:blipFill>
        <p:spPr bwMode="auto">
          <a:xfrm>
            <a:off x="0" y="1236065"/>
            <a:ext cx="4611966" cy="4362235"/>
          </a:xfrm>
          <a:prstGeom prst="ellipse">
            <a:avLst/>
          </a:prstGeom>
          <a:ln w="63500" cap="rnd">
            <a:noFill/>
          </a:ln>
          <a:effectLst>
            <a:glow rad="63500">
              <a:schemeClr val="accent1">
                <a:satMod val="175000"/>
                <a:alpha val="40000"/>
              </a:schemeClr>
            </a:glow>
            <a:outerShdw blurRad="381000" dist="292100" dir="5400000" sx="-80000" sy="-18000" rotWithShape="0">
              <a:srgbClr val="000000">
                <a:alpha val="22000"/>
              </a:srgbClr>
            </a:outerShdw>
            <a:softEdge rad="317500"/>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3118AF-0E8C-436C-9E37-5D1E619B548D}"/>
              </a:ext>
            </a:extLst>
          </p:cNvPr>
          <p:cNvSpPr txBox="1"/>
          <p:nvPr/>
        </p:nvSpPr>
        <p:spPr>
          <a:xfrm>
            <a:off x="4704732" y="417443"/>
            <a:ext cx="7335506" cy="769441"/>
          </a:xfrm>
          <a:prstGeom prst="rect">
            <a:avLst/>
          </a:prstGeom>
          <a:solidFill>
            <a:srgbClr val="FFFF00"/>
          </a:solidFill>
        </p:spPr>
        <p:txBody>
          <a:bodyPr wrap="square" rtlCol="0">
            <a:spAutoFit/>
          </a:bodyPr>
          <a:lstStyle/>
          <a:p>
            <a:r>
              <a:rPr lang="en-IN" sz="4400" dirty="0">
                <a:latin typeface="Broadway" panose="04040905080B02020502" pitchFamily="82" charset="0"/>
              </a:rPr>
              <a:t>OBJECTIVES OF KIDULT</a:t>
            </a:r>
          </a:p>
        </p:txBody>
      </p:sp>
    </p:spTree>
    <p:extLst>
      <p:ext uri="{BB962C8B-B14F-4D97-AF65-F5344CB8AC3E}">
        <p14:creationId xmlns:p14="http://schemas.microsoft.com/office/powerpoint/2010/main" val="81303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ferris wheels">
            <a:extLst>
              <a:ext uri="{FF2B5EF4-FFF2-40B4-BE49-F238E27FC236}">
                <a16:creationId xmlns:a16="http://schemas.microsoft.com/office/drawing/2014/main" id="{231FFFD2-AD4D-4982-BBFD-2D5B4CA11D6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23120" r="24434"/>
          <a:stretch/>
        </p:blipFill>
        <p:spPr bwMode="auto">
          <a:xfrm>
            <a:off x="5797543" y="10"/>
            <a:ext cx="6394152"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5" name="Content Placeholder 2">
            <a:extLst>
              <a:ext uri="{FF2B5EF4-FFF2-40B4-BE49-F238E27FC236}">
                <a16:creationId xmlns:a16="http://schemas.microsoft.com/office/drawing/2014/main" id="{48B7213A-C401-47CA-AB0E-B8B2E3DC516F}"/>
              </a:ext>
            </a:extLst>
          </p:cNvPr>
          <p:cNvSpPr>
            <a:spLocks noGrp="1"/>
          </p:cNvSpPr>
          <p:nvPr>
            <p:ph idx="1"/>
          </p:nvPr>
        </p:nvSpPr>
        <p:spPr>
          <a:xfrm>
            <a:off x="344848" y="1499286"/>
            <a:ext cx="5452390" cy="4994030"/>
          </a:xfrm>
          <a:solidFill>
            <a:srgbClr val="FBABB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anchor="ctr">
            <a:normAutofit lnSpcReduction="10000"/>
          </a:bodyPr>
          <a:lstStyle/>
          <a:p>
            <a:pPr marL="0" indent="0">
              <a:buNone/>
            </a:pPr>
            <a:r>
              <a:rPr lang="en-IN" sz="2400" b="1" u="sng" dirty="0">
                <a:solidFill>
                  <a:srgbClr val="000000"/>
                </a:solidFill>
              </a:rPr>
              <a:t>VENUE:  </a:t>
            </a:r>
            <a:r>
              <a:rPr lang="en-IN" sz="2000" dirty="0">
                <a:solidFill>
                  <a:srgbClr val="000000"/>
                </a:solidFill>
                <a:latin typeface="Comic Sans MS" panose="030F0702030302020204" pitchFamily="66" charset="0"/>
              </a:rPr>
              <a:t>Near Pawna Lake (Collaborating with Pawna lake camping for night stay customers)</a:t>
            </a:r>
          </a:p>
          <a:p>
            <a:pPr marL="0" indent="0">
              <a:buNone/>
            </a:pPr>
            <a:r>
              <a:rPr lang="en-IN" sz="2400" b="1" u="sng" dirty="0">
                <a:solidFill>
                  <a:srgbClr val="000000"/>
                </a:solidFill>
              </a:rPr>
              <a:t>DAYS CHOSEN FOR THE EVENT</a:t>
            </a:r>
            <a:r>
              <a:rPr lang="en-IN" sz="2400" b="1" dirty="0">
                <a:solidFill>
                  <a:srgbClr val="000000"/>
                </a:solidFill>
              </a:rPr>
              <a:t>: </a:t>
            </a:r>
            <a:r>
              <a:rPr lang="en-IN" sz="2000" dirty="0">
                <a:solidFill>
                  <a:srgbClr val="000000"/>
                </a:solidFill>
                <a:latin typeface="Comic Sans MS" panose="030F0702030302020204" pitchFamily="66" charset="0"/>
              </a:rPr>
              <a:t>Saturday and Sunday.</a:t>
            </a:r>
          </a:p>
          <a:p>
            <a:pPr marL="0" indent="0">
              <a:buNone/>
            </a:pPr>
            <a:r>
              <a:rPr lang="en-IN" sz="2000" dirty="0">
                <a:solidFill>
                  <a:srgbClr val="000000"/>
                </a:solidFill>
                <a:latin typeface="Comic Sans MS" panose="030F0702030302020204" pitchFamily="66" charset="0"/>
              </a:rPr>
              <a:t>Day 1 – Two sections for board games as well as Amusement games can be experienced. Food will be provided on the back courts of the event.</a:t>
            </a:r>
          </a:p>
          <a:p>
            <a:pPr marL="0" indent="0">
              <a:buNone/>
            </a:pPr>
            <a:r>
              <a:rPr lang="en-IN" sz="2000" dirty="0">
                <a:solidFill>
                  <a:srgbClr val="000000"/>
                </a:solidFill>
                <a:latin typeface="Comic Sans MS" panose="030F0702030302020204" pitchFamily="66" charset="0"/>
              </a:rPr>
              <a:t>Day 2- Amusement games followed by an exclusive event of music will be set up. </a:t>
            </a:r>
          </a:p>
          <a:p>
            <a:pPr marL="0" indent="0">
              <a:buNone/>
            </a:pPr>
            <a:r>
              <a:rPr lang="en-IN" sz="2400" b="1" u="sng" dirty="0">
                <a:solidFill>
                  <a:srgbClr val="000000"/>
                </a:solidFill>
              </a:rPr>
              <a:t>NO. OF ENTRIES ALLOWED IN A DAY </a:t>
            </a:r>
            <a:r>
              <a:rPr lang="en-IN" sz="2400" b="1" dirty="0">
                <a:solidFill>
                  <a:srgbClr val="000000"/>
                </a:solidFill>
              </a:rPr>
              <a:t>: </a:t>
            </a:r>
            <a:r>
              <a:rPr lang="en-IN" sz="2000" dirty="0">
                <a:solidFill>
                  <a:srgbClr val="000000"/>
                </a:solidFill>
                <a:latin typeface="Comic Sans MS" panose="030F0702030302020204" pitchFamily="66" charset="0"/>
              </a:rPr>
              <a:t>150- 200.</a:t>
            </a:r>
          </a:p>
          <a:p>
            <a:pPr marL="0" indent="0">
              <a:buNone/>
            </a:pPr>
            <a:r>
              <a:rPr lang="en-IN" sz="2000" b="1" dirty="0">
                <a:solidFill>
                  <a:srgbClr val="000000"/>
                </a:solidFill>
              </a:rPr>
              <a:t>BUYING ENTRY TICKETS WILL BE PROVIDED ONLINE AS WELL AS THE VENUE</a:t>
            </a:r>
          </a:p>
        </p:txBody>
      </p:sp>
      <p:sp>
        <p:nvSpPr>
          <p:cNvPr id="4" name="Rectangle 3">
            <a:extLst>
              <a:ext uri="{FF2B5EF4-FFF2-40B4-BE49-F238E27FC236}">
                <a16:creationId xmlns:a16="http://schemas.microsoft.com/office/drawing/2014/main" id="{F864D8F5-C954-4BDD-9A60-916E8BA44837}"/>
              </a:ext>
            </a:extLst>
          </p:cNvPr>
          <p:cNvSpPr/>
          <p:nvPr/>
        </p:nvSpPr>
        <p:spPr>
          <a:xfrm>
            <a:off x="150012" y="175847"/>
            <a:ext cx="6583854" cy="1323439"/>
          </a:xfrm>
          <a:prstGeom prst="rect">
            <a:avLst/>
          </a:prstGeom>
        </p:spPr>
        <p:txBody>
          <a:bodyPr wrap="none">
            <a:spAutoFit/>
          </a:bodyPr>
          <a:lstStyle/>
          <a:p>
            <a:r>
              <a:rPr lang="en-IN" sz="8000" dirty="0">
                <a:latin typeface="Bauhaus 93" panose="04030905020B02020C02" pitchFamily="82" charset="0"/>
              </a:rPr>
              <a:t>EVENT DETAILS</a:t>
            </a:r>
            <a:endParaRPr lang="en-IN" sz="8000" dirty="0"/>
          </a:p>
        </p:txBody>
      </p:sp>
    </p:spTree>
    <p:extLst>
      <p:ext uri="{BB962C8B-B14F-4D97-AF65-F5344CB8AC3E}">
        <p14:creationId xmlns:p14="http://schemas.microsoft.com/office/powerpoint/2010/main" val="309932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1A6F78-C919-46F0-9B0A-2ED388861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49882614-11C4-4368-9534-6EBAC3488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684274" y="-4610867"/>
            <a:ext cx="7223503" cy="16095236"/>
          </a:xfrm>
          <a:prstGeom prst="rect">
            <a:avLst/>
          </a:prstGeom>
        </p:spPr>
      </p:pic>
      <p:sp>
        <p:nvSpPr>
          <p:cNvPr id="2" name="Title 1">
            <a:extLst>
              <a:ext uri="{FF2B5EF4-FFF2-40B4-BE49-F238E27FC236}">
                <a16:creationId xmlns:a16="http://schemas.microsoft.com/office/drawing/2014/main" id="{64844182-4DF2-4658-8387-D06A02C8B885}"/>
              </a:ext>
            </a:extLst>
          </p:cNvPr>
          <p:cNvSpPr>
            <a:spLocks noGrp="1"/>
          </p:cNvSpPr>
          <p:nvPr>
            <p:ph type="title"/>
          </p:nvPr>
        </p:nvSpPr>
        <p:spPr>
          <a:xfrm>
            <a:off x="384048" y="3789400"/>
            <a:ext cx="5807575" cy="2264392"/>
          </a:xfrm>
          <a:solidFill>
            <a:srgbClr val="FFC000"/>
          </a:solidFill>
        </p:spPr>
        <p:txBody>
          <a:bodyPr anchor="ctr">
            <a:normAutofit/>
          </a:bodyPr>
          <a:lstStyle/>
          <a:p>
            <a:pPr algn="ctr"/>
            <a:r>
              <a:rPr lang="en-IN" sz="5000" b="1" dirty="0">
                <a:latin typeface="Berlin Sans FB" panose="020E0602020502020306" pitchFamily="34" charset="0"/>
              </a:rPr>
              <a:t>RESOURCES FOR THE EVENT</a:t>
            </a:r>
          </a:p>
        </p:txBody>
      </p:sp>
      <p:pic>
        <p:nvPicPr>
          <p:cNvPr id="8194" name="Picture 2" descr="The Four Stages of a Team – Paul J. Heidema">
            <a:extLst>
              <a:ext uri="{FF2B5EF4-FFF2-40B4-BE49-F238E27FC236}">
                <a16:creationId xmlns:a16="http://schemas.microsoft.com/office/drawing/2014/main" id="{03FA8B5F-FF02-426D-B430-C781B6E64E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00"/>
          <a:stretch/>
        </p:blipFill>
        <p:spPr bwMode="auto">
          <a:xfrm>
            <a:off x="20" y="-2"/>
            <a:ext cx="12191980" cy="298519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93C59B8F-AEFF-4D3A-BA0E-3C4311198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C49058-8082-42AA-A642-D7154C19FAC4}"/>
              </a:ext>
            </a:extLst>
          </p:cNvPr>
          <p:cNvSpPr>
            <a:spLocks noGrp="1"/>
          </p:cNvSpPr>
          <p:nvPr>
            <p:ph idx="1"/>
          </p:nvPr>
        </p:nvSpPr>
        <p:spPr>
          <a:xfrm>
            <a:off x="6191623" y="3068600"/>
            <a:ext cx="5807575" cy="3697810"/>
          </a:xfrm>
          <a:solidFill>
            <a:srgbClr val="C00000"/>
          </a:solidFill>
        </p:spPr>
        <p:txBody>
          <a:bodyPr anchor="ctr">
            <a:normAutofit/>
          </a:bodyPr>
          <a:lstStyle/>
          <a:p>
            <a:r>
              <a:rPr lang="en-IN" sz="2000" b="1" dirty="0">
                <a:solidFill>
                  <a:srgbClr val="FFFF00"/>
                </a:solidFill>
              </a:rPr>
              <a:t>Proper supplies and machinery will be allocated and brought in and safety check will be done for all.</a:t>
            </a:r>
          </a:p>
          <a:p>
            <a:r>
              <a:rPr lang="en-IN" sz="2000" b="1" dirty="0">
                <a:solidFill>
                  <a:srgbClr val="FFFF00"/>
                </a:solidFill>
              </a:rPr>
              <a:t>Human resources related to organizing and managing the entire event are going to be people from NGOs who will be paid and all the profits will be donated to welfare for the same.</a:t>
            </a:r>
          </a:p>
          <a:p>
            <a:r>
              <a:rPr lang="en-IN" sz="2000" b="1" dirty="0">
                <a:solidFill>
                  <a:srgbClr val="FFFF00"/>
                </a:solidFill>
              </a:rPr>
              <a:t>First aid kits and professional doctors will be there to ensure safety and health of the crowd.</a:t>
            </a:r>
          </a:p>
          <a:p>
            <a:r>
              <a:rPr lang="en-IN" sz="2000" b="1" dirty="0">
                <a:solidFill>
                  <a:srgbClr val="FFFF00"/>
                </a:solidFill>
              </a:rPr>
              <a:t>A section for food and beverages will be taken care by chefs keeping in mind the crowd preferences. </a:t>
            </a:r>
          </a:p>
        </p:txBody>
      </p:sp>
      <p:sp>
        <p:nvSpPr>
          <p:cNvPr id="77" name="Rectangle 76">
            <a:extLst>
              <a:ext uri="{FF2B5EF4-FFF2-40B4-BE49-F238E27FC236}">
                <a16:creationId xmlns:a16="http://schemas.microsoft.com/office/drawing/2014/main" id="{E042CD37-C859-44CD-853E-5A3427DDB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150365-033E-46E0-BD3F-E99BBF62BCCE}"/>
              </a:ext>
            </a:extLst>
          </p:cNvPr>
          <p:cNvSpPr txBox="1"/>
          <p:nvPr/>
        </p:nvSpPr>
        <p:spPr>
          <a:xfrm>
            <a:off x="2510972" y="1376217"/>
            <a:ext cx="3164114" cy="1550455"/>
          </a:xfrm>
          <a:prstGeom prst="rect">
            <a:avLst/>
          </a:prstGeom>
          <a:noFill/>
        </p:spPr>
        <p:txBody>
          <a:bodyPr wrap="square" rtlCol="0">
            <a:prstTxWarp prst="textArchUp">
              <a:avLst/>
            </a:prstTxWarp>
            <a:spAutoFit/>
          </a:bodyPr>
          <a:lstStyle/>
          <a:p>
            <a:pPr algn="ctr"/>
            <a:r>
              <a:rPr lang="en-IN" sz="3200" b="1" dirty="0">
                <a:ln w="22225">
                  <a:solidFill>
                    <a:schemeClr val="accent2"/>
                  </a:solidFill>
                  <a:prstDash val="solid"/>
                </a:ln>
                <a:solidFill>
                  <a:schemeClr val="accent2">
                    <a:lumMod val="40000"/>
                    <a:lumOff val="60000"/>
                  </a:schemeClr>
                </a:solidFill>
                <a:latin typeface="Comic Sans MS" panose="030F0702030302020204" pitchFamily="66" charset="0"/>
              </a:rPr>
              <a:t>TIME </a:t>
            </a:r>
          </a:p>
          <a:p>
            <a:pPr algn="ctr"/>
            <a:r>
              <a:rPr lang="en-IN" sz="3200" b="1" dirty="0">
                <a:ln w="22225">
                  <a:solidFill>
                    <a:schemeClr val="accent2"/>
                  </a:solidFill>
                  <a:prstDash val="solid"/>
                </a:ln>
                <a:solidFill>
                  <a:schemeClr val="accent2">
                    <a:lumMod val="40000"/>
                    <a:lumOff val="60000"/>
                  </a:schemeClr>
                </a:solidFill>
                <a:latin typeface="Comic Sans MS" panose="030F0702030302020204" pitchFamily="66" charset="0"/>
              </a:rPr>
              <a:t>FOR </a:t>
            </a:r>
          </a:p>
          <a:p>
            <a:pPr algn="ctr"/>
            <a:r>
              <a:rPr lang="en-IN" sz="3200" b="1" dirty="0">
                <a:ln w="22225">
                  <a:solidFill>
                    <a:schemeClr val="accent2"/>
                  </a:solidFill>
                  <a:prstDash val="solid"/>
                </a:ln>
                <a:solidFill>
                  <a:schemeClr val="accent2">
                    <a:lumMod val="40000"/>
                    <a:lumOff val="60000"/>
                  </a:schemeClr>
                </a:solidFill>
                <a:latin typeface="Comic Sans MS" panose="030F0702030302020204" pitchFamily="66" charset="0"/>
              </a:rPr>
              <a:t>FUN</a:t>
            </a:r>
          </a:p>
        </p:txBody>
      </p:sp>
      <p:sp>
        <p:nvSpPr>
          <p:cNvPr id="6" name="TextBox 5">
            <a:extLst>
              <a:ext uri="{FF2B5EF4-FFF2-40B4-BE49-F238E27FC236}">
                <a16:creationId xmlns:a16="http://schemas.microsoft.com/office/drawing/2014/main" id="{5F84F42F-C55F-4809-963A-FA76BA88F51D}"/>
              </a:ext>
            </a:extLst>
          </p:cNvPr>
          <p:cNvSpPr txBox="1"/>
          <p:nvPr/>
        </p:nvSpPr>
        <p:spPr>
          <a:xfrm>
            <a:off x="10663573" y="921097"/>
            <a:ext cx="1422400" cy="369332"/>
          </a:xfrm>
          <a:prstGeom prst="rect">
            <a:avLst/>
          </a:prstGeom>
          <a:noFill/>
        </p:spPr>
        <p:txBody>
          <a:bodyPr wrap="square" rtlCol="0">
            <a:spAutoFit/>
          </a:bodyPr>
          <a:lstStyle/>
          <a:p>
            <a:r>
              <a:rPr lang="en-IN" b="1" dirty="0">
                <a:solidFill>
                  <a:srgbClr val="C00000"/>
                </a:solidFill>
              </a:rPr>
              <a:t>WOOHOO</a:t>
            </a:r>
          </a:p>
        </p:txBody>
      </p:sp>
    </p:spTree>
    <p:extLst>
      <p:ext uri="{BB962C8B-B14F-4D97-AF65-F5344CB8AC3E}">
        <p14:creationId xmlns:p14="http://schemas.microsoft.com/office/powerpoint/2010/main" val="210280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21-nagashima-anpanman">
            <a:extLst>
              <a:ext uri="{FF2B5EF4-FFF2-40B4-BE49-F238E27FC236}">
                <a16:creationId xmlns:a16="http://schemas.microsoft.com/office/drawing/2014/main" id="{6B5C256B-4658-4DF1-853D-F43D092CB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20" t="28079" r="4169"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19C89D-C65B-4AEB-AC40-96FC398B5F44}"/>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7200" dirty="0">
                <a:latin typeface="Baskerville Old Face" panose="02020602080505020303" pitchFamily="18" charset="0"/>
              </a:rPr>
              <a:t>ALL ABOUT GAMES</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57644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5C4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Shape 74">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Amusement park for children with attraction games Vector Image">
            <a:extLst>
              <a:ext uri="{FF2B5EF4-FFF2-40B4-BE49-F238E27FC236}">
                <a16:creationId xmlns:a16="http://schemas.microsoft.com/office/drawing/2014/main" id="{CCE557D0-794D-4640-B9F1-2DF8E425FE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8" b="10481"/>
          <a:stretch/>
        </p:blipFill>
        <p:spPr bwMode="auto">
          <a:xfrm>
            <a:off x="3106920" y="1179796"/>
            <a:ext cx="5978159" cy="41672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7A24D8D3-E6E3-4189-ADED-C6C110C9B590}"/>
              </a:ext>
            </a:extLst>
          </p:cNvPr>
          <p:cNvGraphicFramePr/>
          <p:nvPr>
            <p:extLst>
              <p:ext uri="{D42A27DB-BD31-4B8C-83A1-F6EECF244321}">
                <p14:modId xmlns:p14="http://schemas.microsoft.com/office/powerpoint/2010/main" val="2520891268"/>
              </p:ext>
            </p:extLst>
          </p:nvPr>
        </p:nvGraphicFramePr>
        <p:xfrm>
          <a:off x="7898229" y="719666"/>
          <a:ext cx="6506274"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Diagram 11">
            <a:extLst>
              <a:ext uri="{FF2B5EF4-FFF2-40B4-BE49-F238E27FC236}">
                <a16:creationId xmlns:a16="http://schemas.microsoft.com/office/drawing/2014/main" id="{77FCBBAB-0957-4DB0-870C-423B96943B89}"/>
              </a:ext>
            </a:extLst>
          </p:cNvPr>
          <p:cNvGraphicFramePr/>
          <p:nvPr>
            <p:extLst>
              <p:ext uri="{D42A27DB-BD31-4B8C-83A1-F6EECF244321}">
                <p14:modId xmlns:p14="http://schemas.microsoft.com/office/powerpoint/2010/main" val="598230122"/>
              </p:ext>
            </p:extLst>
          </p:nvPr>
        </p:nvGraphicFramePr>
        <p:xfrm>
          <a:off x="-2212501" y="719666"/>
          <a:ext cx="6506274"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 name="TextBox 4">
            <a:extLst>
              <a:ext uri="{FF2B5EF4-FFF2-40B4-BE49-F238E27FC236}">
                <a16:creationId xmlns:a16="http://schemas.microsoft.com/office/drawing/2014/main" id="{EDBB26C7-5192-47DC-B502-504AC05BCF42}"/>
              </a:ext>
            </a:extLst>
          </p:cNvPr>
          <p:cNvSpPr txBox="1"/>
          <p:nvPr/>
        </p:nvSpPr>
        <p:spPr>
          <a:xfrm>
            <a:off x="336131" y="1140884"/>
            <a:ext cx="1404205" cy="954107"/>
          </a:xfrm>
          <a:prstGeom prst="rect">
            <a:avLst/>
          </a:prstGeom>
          <a:noFill/>
        </p:spPr>
        <p:txBody>
          <a:bodyPr wrap="square" rtlCol="0">
            <a:spAutoFit/>
          </a:bodyPr>
          <a:lstStyle/>
          <a:p>
            <a:pPr algn="ctr"/>
            <a:r>
              <a:rPr lang="en-IN" sz="2800" b="1" dirty="0"/>
              <a:t>Ferris </a:t>
            </a:r>
          </a:p>
          <a:p>
            <a:pPr algn="ctr"/>
            <a:r>
              <a:rPr lang="en-IN" sz="2800" b="1" dirty="0"/>
              <a:t>Wheel</a:t>
            </a:r>
          </a:p>
        </p:txBody>
      </p:sp>
      <p:sp>
        <p:nvSpPr>
          <p:cNvPr id="6" name="TextBox 5">
            <a:extLst>
              <a:ext uri="{FF2B5EF4-FFF2-40B4-BE49-F238E27FC236}">
                <a16:creationId xmlns:a16="http://schemas.microsoft.com/office/drawing/2014/main" id="{E7F89CF0-DBDE-4910-97A3-096F26BF6B1B}"/>
              </a:ext>
            </a:extLst>
          </p:cNvPr>
          <p:cNvSpPr txBox="1"/>
          <p:nvPr/>
        </p:nvSpPr>
        <p:spPr>
          <a:xfrm>
            <a:off x="156513" y="3044278"/>
            <a:ext cx="1738032" cy="769441"/>
          </a:xfrm>
          <a:prstGeom prst="rect">
            <a:avLst/>
          </a:prstGeom>
          <a:noFill/>
        </p:spPr>
        <p:txBody>
          <a:bodyPr wrap="square" rtlCol="0">
            <a:spAutoFit/>
          </a:bodyPr>
          <a:lstStyle/>
          <a:p>
            <a:pPr algn="ctr"/>
            <a:r>
              <a:rPr lang="en-IN" sz="2000" b="1" dirty="0"/>
              <a:t>Amusement</a:t>
            </a:r>
          </a:p>
          <a:p>
            <a:pPr algn="ctr"/>
            <a:r>
              <a:rPr lang="en-IN" sz="2400" b="1" dirty="0"/>
              <a:t>Arcade</a:t>
            </a:r>
          </a:p>
        </p:txBody>
      </p:sp>
      <p:sp>
        <p:nvSpPr>
          <p:cNvPr id="7" name="TextBox 6">
            <a:extLst>
              <a:ext uri="{FF2B5EF4-FFF2-40B4-BE49-F238E27FC236}">
                <a16:creationId xmlns:a16="http://schemas.microsoft.com/office/drawing/2014/main" id="{467BA592-3825-4FC3-B995-9233D2114D3C}"/>
              </a:ext>
            </a:extLst>
          </p:cNvPr>
          <p:cNvSpPr txBox="1"/>
          <p:nvPr/>
        </p:nvSpPr>
        <p:spPr>
          <a:xfrm>
            <a:off x="285394" y="4697673"/>
            <a:ext cx="1429121" cy="1200329"/>
          </a:xfrm>
          <a:prstGeom prst="rect">
            <a:avLst/>
          </a:prstGeom>
          <a:noFill/>
        </p:spPr>
        <p:txBody>
          <a:bodyPr wrap="square" rtlCol="0">
            <a:spAutoFit/>
          </a:bodyPr>
          <a:lstStyle/>
          <a:p>
            <a:pPr algn="ctr"/>
            <a:r>
              <a:rPr lang="en-IN" sz="2400" b="1" dirty="0"/>
              <a:t>Balloon</a:t>
            </a:r>
          </a:p>
          <a:p>
            <a:pPr algn="ctr"/>
            <a:r>
              <a:rPr lang="en-IN" sz="2400" b="1" dirty="0"/>
              <a:t>Shooting</a:t>
            </a:r>
          </a:p>
          <a:p>
            <a:pPr algn="ctr"/>
            <a:r>
              <a:rPr lang="en-IN" sz="2400" b="1" dirty="0"/>
              <a:t>Game</a:t>
            </a:r>
          </a:p>
        </p:txBody>
      </p:sp>
      <p:sp>
        <p:nvSpPr>
          <p:cNvPr id="8" name="TextBox 7">
            <a:extLst>
              <a:ext uri="{FF2B5EF4-FFF2-40B4-BE49-F238E27FC236}">
                <a16:creationId xmlns:a16="http://schemas.microsoft.com/office/drawing/2014/main" id="{96D29DAC-0348-4130-B720-88D64D423DA3}"/>
              </a:ext>
            </a:extLst>
          </p:cNvPr>
          <p:cNvSpPr txBox="1"/>
          <p:nvPr/>
        </p:nvSpPr>
        <p:spPr>
          <a:xfrm>
            <a:off x="10338565" y="1140885"/>
            <a:ext cx="1625600" cy="954107"/>
          </a:xfrm>
          <a:prstGeom prst="rect">
            <a:avLst/>
          </a:prstGeom>
          <a:noFill/>
        </p:spPr>
        <p:txBody>
          <a:bodyPr wrap="square" rtlCol="0">
            <a:spAutoFit/>
          </a:bodyPr>
          <a:lstStyle/>
          <a:p>
            <a:pPr algn="ctr"/>
            <a:r>
              <a:rPr lang="en-IN" sz="2800" b="1" dirty="0"/>
              <a:t>Dashing</a:t>
            </a:r>
          </a:p>
          <a:p>
            <a:pPr algn="ctr"/>
            <a:r>
              <a:rPr lang="en-IN" sz="2800" b="1" dirty="0"/>
              <a:t>Cars</a:t>
            </a:r>
          </a:p>
        </p:txBody>
      </p:sp>
      <p:sp>
        <p:nvSpPr>
          <p:cNvPr id="13" name="TextBox 12">
            <a:extLst>
              <a:ext uri="{FF2B5EF4-FFF2-40B4-BE49-F238E27FC236}">
                <a16:creationId xmlns:a16="http://schemas.microsoft.com/office/drawing/2014/main" id="{16AFF642-9F75-48C1-87CF-649071FEEABA}"/>
              </a:ext>
            </a:extLst>
          </p:cNvPr>
          <p:cNvSpPr txBox="1"/>
          <p:nvPr/>
        </p:nvSpPr>
        <p:spPr>
          <a:xfrm>
            <a:off x="10338565" y="3044278"/>
            <a:ext cx="1625600" cy="830997"/>
          </a:xfrm>
          <a:prstGeom prst="rect">
            <a:avLst/>
          </a:prstGeom>
          <a:noFill/>
        </p:spPr>
        <p:txBody>
          <a:bodyPr wrap="square" rtlCol="0">
            <a:spAutoFit/>
          </a:bodyPr>
          <a:lstStyle/>
          <a:p>
            <a:pPr algn="ctr"/>
            <a:r>
              <a:rPr lang="en-IN" sz="2400" b="1" dirty="0"/>
              <a:t>Trampoline</a:t>
            </a:r>
          </a:p>
          <a:p>
            <a:pPr algn="ctr"/>
            <a:r>
              <a:rPr lang="en-IN" sz="2400" b="1" dirty="0"/>
              <a:t>Park</a:t>
            </a:r>
          </a:p>
        </p:txBody>
      </p:sp>
      <p:sp>
        <p:nvSpPr>
          <p:cNvPr id="14" name="TextBox 13">
            <a:extLst>
              <a:ext uri="{FF2B5EF4-FFF2-40B4-BE49-F238E27FC236}">
                <a16:creationId xmlns:a16="http://schemas.microsoft.com/office/drawing/2014/main" id="{6D58DC65-DE02-4153-ACC5-C60B18BB493E}"/>
              </a:ext>
            </a:extLst>
          </p:cNvPr>
          <p:cNvSpPr txBox="1"/>
          <p:nvPr/>
        </p:nvSpPr>
        <p:spPr>
          <a:xfrm>
            <a:off x="10456005" y="4594941"/>
            <a:ext cx="1487873" cy="1323439"/>
          </a:xfrm>
          <a:prstGeom prst="rect">
            <a:avLst/>
          </a:prstGeom>
          <a:noFill/>
        </p:spPr>
        <p:txBody>
          <a:bodyPr wrap="square" rtlCol="0">
            <a:spAutoFit/>
          </a:bodyPr>
          <a:lstStyle/>
          <a:p>
            <a:pPr algn="ctr"/>
            <a:r>
              <a:rPr lang="en-IN" sz="2000" b="1" dirty="0"/>
              <a:t>Paper ,</a:t>
            </a:r>
          </a:p>
          <a:p>
            <a:pPr algn="ctr"/>
            <a:r>
              <a:rPr lang="en-IN" sz="2000" b="1" dirty="0"/>
              <a:t>Board Games and much more</a:t>
            </a:r>
          </a:p>
        </p:txBody>
      </p:sp>
    </p:spTree>
    <p:extLst>
      <p:ext uri="{BB962C8B-B14F-4D97-AF65-F5344CB8AC3E}">
        <p14:creationId xmlns:p14="http://schemas.microsoft.com/office/powerpoint/2010/main" val="335392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Group of elderly people together active and happy Vector Image">
            <a:extLst>
              <a:ext uri="{FF2B5EF4-FFF2-40B4-BE49-F238E27FC236}">
                <a16:creationId xmlns:a16="http://schemas.microsoft.com/office/drawing/2014/main" id="{467270E1-F875-43E7-831A-700B67B08D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750" b="20141"/>
          <a:stretch/>
        </p:blipFill>
        <p:spPr bwMode="auto">
          <a:xfrm>
            <a:off x="4996029" y="1818479"/>
            <a:ext cx="7195971" cy="444903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building, window&#10;&#10;Description automatically generated">
            <a:extLst>
              <a:ext uri="{FF2B5EF4-FFF2-40B4-BE49-F238E27FC236}">
                <a16:creationId xmlns:a16="http://schemas.microsoft.com/office/drawing/2014/main" id="{E9456E8B-93B1-4A55-B190-2B11D7A496D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276781" y="204960"/>
            <a:ext cx="6426597" cy="2266014"/>
          </a:xfrm>
          <a:prstGeom prst="rect">
            <a:avLst/>
          </a:prstGeom>
        </p:spPr>
      </p:pic>
      <p:sp>
        <p:nvSpPr>
          <p:cNvPr id="4" name="TextBox 3">
            <a:extLst>
              <a:ext uri="{FF2B5EF4-FFF2-40B4-BE49-F238E27FC236}">
                <a16:creationId xmlns:a16="http://schemas.microsoft.com/office/drawing/2014/main" id="{F8A3F4D0-C4DA-4B34-AB49-BD2D821F2072}"/>
              </a:ext>
            </a:extLst>
          </p:cNvPr>
          <p:cNvSpPr txBox="1"/>
          <p:nvPr/>
        </p:nvSpPr>
        <p:spPr>
          <a:xfrm>
            <a:off x="3091556" y="830135"/>
            <a:ext cx="4797045" cy="1015663"/>
          </a:xfrm>
          <a:prstGeom prst="rect">
            <a:avLst/>
          </a:prstGeom>
          <a:solidFill>
            <a:srgbClr val="FFFFFF"/>
          </a:solidFill>
        </p:spPr>
        <p:txBody>
          <a:bodyPr wrap="square" rtlCol="0">
            <a:spAutoFit/>
          </a:bodyPr>
          <a:lstStyle/>
          <a:p>
            <a:pPr algn="ctr"/>
            <a:r>
              <a:rPr lang="en-IN" b="1" dirty="0"/>
              <a:t>A STRESS REMOVAL AND FULL OF FUN DAY.</a:t>
            </a:r>
          </a:p>
          <a:p>
            <a:pPr algn="ctr"/>
            <a:r>
              <a:rPr lang="en-IN" b="1" dirty="0"/>
              <a:t>SMILES THAT WOULD MAKE YOUR INNER YOU BEAUTIFUL AND HAPPY</a:t>
            </a:r>
            <a:r>
              <a:rPr lang="en-IN" sz="2400" b="1" dirty="0"/>
              <a:t>.</a:t>
            </a:r>
          </a:p>
        </p:txBody>
      </p:sp>
      <p:sp>
        <p:nvSpPr>
          <p:cNvPr id="8" name="TextBox 7">
            <a:extLst>
              <a:ext uri="{FF2B5EF4-FFF2-40B4-BE49-F238E27FC236}">
                <a16:creationId xmlns:a16="http://schemas.microsoft.com/office/drawing/2014/main" id="{3507BFCE-CF09-4926-9106-1FCB291E7103}"/>
              </a:ext>
            </a:extLst>
          </p:cNvPr>
          <p:cNvSpPr txBox="1"/>
          <p:nvPr/>
        </p:nvSpPr>
        <p:spPr>
          <a:xfrm>
            <a:off x="938826" y="3096149"/>
            <a:ext cx="3645208" cy="2677656"/>
          </a:xfrm>
          <a:prstGeom prst="rect">
            <a:avLst/>
          </a:prstGeom>
          <a:solidFill>
            <a:srgbClr val="FFC000"/>
          </a:solidFill>
          <a:effectLst>
            <a:glow rad="139700">
              <a:schemeClr val="accent2">
                <a:satMod val="175000"/>
                <a:alpha val="40000"/>
              </a:schemeClr>
            </a:glow>
          </a:effectLst>
          <a:scene3d>
            <a:camera prst="perspectiveRight"/>
            <a:lightRig rig="threePt" dir="t"/>
          </a:scene3d>
        </p:spPr>
        <p:txBody>
          <a:bodyPr wrap="square" rtlCol="0">
            <a:spAutoFit/>
          </a:bodyPr>
          <a:lstStyle/>
          <a:p>
            <a:pPr algn="ctr"/>
            <a:r>
              <a:rPr lang="en-IN" sz="2800" dirty="0"/>
              <a:t>EXCLUSIVE PHOTOBOOTHS AND LIVE CONCERT OF THE BEST OF 90s WILL CONCLUDE THE ENTIRE EVENT. </a:t>
            </a:r>
          </a:p>
        </p:txBody>
      </p:sp>
      <p:pic>
        <p:nvPicPr>
          <p:cNvPr id="10" name="Picture 9" descr="A picture containing light&#10;&#10;Description automatically generated">
            <a:extLst>
              <a:ext uri="{FF2B5EF4-FFF2-40B4-BE49-F238E27FC236}">
                <a16:creationId xmlns:a16="http://schemas.microsoft.com/office/drawing/2014/main" id="{F470E5D5-DD23-4789-B3D6-61EB078A5A0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6130" y="2138289"/>
            <a:ext cx="2359856" cy="4719711"/>
          </a:xfrm>
          <a:prstGeom prst="rect">
            <a:avLst/>
          </a:prstGeom>
        </p:spPr>
      </p:pic>
    </p:spTree>
    <p:extLst>
      <p:ext uri="{BB962C8B-B14F-4D97-AF65-F5344CB8AC3E}">
        <p14:creationId xmlns:p14="http://schemas.microsoft.com/office/powerpoint/2010/main" val="109937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Shape 98">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3316" name="Picture 4" descr="Event Safety Standards - Events and Attractions Safety Services">
            <a:extLst>
              <a:ext uri="{FF2B5EF4-FFF2-40B4-BE49-F238E27FC236}">
                <a16:creationId xmlns:a16="http://schemas.microsoft.com/office/drawing/2014/main" id="{357C8EA6-BC4F-4CD4-9AC1-406550A2556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927" r="2" b="2"/>
          <a:stretch/>
        </p:blipFill>
        <p:spPr bwMode="auto">
          <a:xfrm rot="1644286">
            <a:off x="613706" y="1242927"/>
            <a:ext cx="5941717" cy="4090092"/>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3786C0-0F16-4802-BE22-CED3C3DAE049}"/>
              </a:ext>
            </a:extLst>
          </p:cNvPr>
          <p:cNvSpPr txBox="1"/>
          <p:nvPr/>
        </p:nvSpPr>
        <p:spPr>
          <a:xfrm>
            <a:off x="4521726" y="622112"/>
            <a:ext cx="7216776" cy="769441"/>
          </a:xfrm>
          <a:prstGeom prst="rect">
            <a:avLst/>
          </a:prstGeom>
          <a:blipFill>
            <a:blip r:embed="rId3"/>
            <a:tile tx="0" ty="0" sx="100000" sy="100000" flip="none" algn="tl"/>
          </a:blipFill>
        </p:spPr>
        <p:txBody>
          <a:bodyPr wrap="square" rtlCol="0">
            <a:spAutoFit/>
          </a:bodyPr>
          <a:lstStyle/>
          <a:p>
            <a:pPr algn="ctr"/>
            <a:r>
              <a:rPr lang="en-IN" sz="4400" b="1" dirty="0"/>
              <a:t>RULES AND REGULATIONS</a:t>
            </a:r>
          </a:p>
        </p:txBody>
      </p:sp>
      <p:sp>
        <p:nvSpPr>
          <p:cNvPr id="8" name="TextBox 7">
            <a:extLst>
              <a:ext uri="{FF2B5EF4-FFF2-40B4-BE49-F238E27FC236}">
                <a16:creationId xmlns:a16="http://schemas.microsoft.com/office/drawing/2014/main" id="{C41CED2D-088F-429E-9567-9434D07C175D}"/>
              </a:ext>
            </a:extLst>
          </p:cNvPr>
          <p:cNvSpPr txBox="1"/>
          <p:nvPr/>
        </p:nvSpPr>
        <p:spPr>
          <a:xfrm>
            <a:off x="6256089" y="1632339"/>
            <a:ext cx="5645999" cy="501675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arenR"/>
            </a:pPr>
            <a:r>
              <a:rPr lang="en-US" sz="2000" b="1" i="1" dirty="0"/>
              <a:t>One participant can participate only in one of the formal events. Entry won’t be done in groups; only individual entry is allowed.</a:t>
            </a:r>
          </a:p>
          <a:p>
            <a:pPr marL="342900" indent="-342900">
              <a:buFont typeface="+mj-lt"/>
              <a:buAutoNum type="arabicParenR"/>
            </a:pPr>
            <a:r>
              <a:rPr lang="en-US" sz="2000" b="1" i="1" dirty="0"/>
              <a:t>Only people in the age group of 40 and above will be given entry.</a:t>
            </a:r>
          </a:p>
          <a:p>
            <a:pPr marL="342900" indent="-342900">
              <a:buFont typeface="+mj-lt"/>
              <a:buAutoNum type="arabicParenR"/>
            </a:pPr>
            <a:r>
              <a:rPr lang="en-US" sz="2000" b="1" i="1" dirty="0"/>
              <a:t>Participants will have to inform about there medical requirements at the time of registration</a:t>
            </a:r>
          </a:p>
          <a:p>
            <a:pPr marL="342900" indent="-342900">
              <a:buFont typeface="+mj-lt"/>
              <a:buAutoNum type="arabicParenR"/>
            </a:pPr>
            <a:r>
              <a:rPr lang="en-US" sz="2000" b="1" i="1" dirty="0"/>
              <a:t>Participants will have to inform about there medical requirements at the time of registration. (So that proper medical safety measures can taken for the main event)</a:t>
            </a:r>
          </a:p>
          <a:p>
            <a:pPr marL="342900" indent="-342900">
              <a:buFont typeface="+mj-lt"/>
              <a:buAutoNum type="arabicParenR"/>
            </a:pPr>
            <a:r>
              <a:rPr lang="en-US" sz="2000" b="1" i="1" dirty="0"/>
              <a:t>Every participant has to strictly abide the rules and regulations by the event coordinators which will be given in a kit at the time of entry.</a:t>
            </a:r>
          </a:p>
          <a:p>
            <a:pPr marL="342900" indent="-342900">
              <a:buFont typeface="+mj-lt"/>
              <a:buAutoNum type="arabicParenR"/>
            </a:pPr>
            <a:r>
              <a:rPr lang="en-US" sz="2000" b="1" i="1" dirty="0"/>
              <a:t>A consent form must be signed for the overnight stay customers at the time of registration.</a:t>
            </a:r>
          </a:p>
        </p:txBody>
      </p:sp>
    </p:spTree>
    <p:extLst>
      <p:ext uri="{BB962C8B-B14F-4D97-AF65-F5344CB8AC3E}">
        <p14:creationId xmlns:p14="http://schemas.microsoft.com/office/powerpoint/2010/main" val="867744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529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Baskerville Old Face</vt:lpstr>
      <vt:lpstr>Bauhaus 93</vt:lpstr>
      <vt:lpstr>Berlin Sans FB</vt:lpstr>
      <vt:lpstr>Broadway</vt:lpstr>
      <vt:lpstr>Calibri</vt:lpstr>
      <vt:lpstr>Calibri Light</vt:lpstr>
      <vt:lpstr>Comic Sans MS</vt:lpstr>
      <vt:lpstr>Rockwell</vt:lpstr>
      <vt:lpstr>Office Theme</vt:lpstr>
      <vt:lpstr>Kidult</vt:lpstr>
      <vt:lpstr>WHAT IS KIDULT?</vt:lpstr>
      <vt:lpstr>PowerPoint Presentation</vt:lpstr>
      <vt:lpstr>PowerPoint Presentation</vt:lpstr>
      <vt:lpstr>RESOURCES FOR THE EVENT</vt:lpstr>
      <vt:lpstr>ALL ABOUT GAMES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Kidult</dc:title>
  <dc:creator>Gauranshi</dc:creator>
  <cp:lastModifiedBy>Gauranshi Chopra</cp:lastModifiedBy>
  <cp:revision>6</cp:revision>
  <dcterms:created xsi:type="dcterms:W3CDTF">2020-09-21T04:40:46Z</dcterms:created>
  <dcterms:modified xsi:type="dcterms:W3CDTF">2021-10-18T07:30:06Z</dcterms:modified>
</cp:coreProperties>
</file>