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Dashboard Creation for IPL Matches</a:t>
            </a:r>
            <a:endParaRPr lang="en-IN" dirty="0"/>
          </a:p>
        </p:txBody>
      </p:sp>
      <p:sp>
        <p:nvSpPr>
          <p:cNvPr id="3" name="Subtitle 2"/>
          <p:cNvSpPr>
            <a:spLocks noGrp="1"/>
          </p:cNvSpPr>
          <p:nvPr>
            <p:ph type="subTitle" idx="1"/>
          </p:nvPr>
        </p:nvSpPr>
        <p:spPr/>
        <p:txBody>
          <a:bodyPr/>
          <a:lstStyle/>
          <a:p>
            <a:r>
              <a:rPr lang="en-IN" dirty="0" smtClean="0"/>
              <a:t>analysing the game using past trends</a:t>
            </a:r>
            <a:endParaRPr lang="en-IN" dirty="0"/>
          </a:p>
        </p:txBody>
      </p:sp>
    </p:spTree>
    <p:extLst>
      <p:ext uri="{BB962C8B-B14F-4D97-AF65-F5344CB8AC3E}">
        <p14:creationId xmlns:p14="http://schemas.microsoft.com/office/powerpoint/2010/main" val="39235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Core of the project : The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96" y="1370462"/>
            <a:ext cx="6959646" cy="5269619"/>
          </a:xfrm>
        </p:spPr>
      </p:pic>
      <p:sp>
        <p:nvSpPr>
          <p:cNvPr id="5" name="TextBox 4"/>
          <p:cNvSpPr txBox="1"/>
          <p:nvPr/>
        </p:nvSpPr>
        <p:spPr>
          <a:xfrm>
            <a:off x="7545935" y="1264777"/>
            <a:ext cx="3802879" cy="4524315"/>
          </a:xfrm>
          <a:prstGeom prst="rect">
            <a:avLst/>
          </a:prstGeom>
          <a:noFill/>
        </p:spPr>
        <p:txBody>
          <a:bodyPr wrap="square" rtlCol="0">
            <a:spAutoFit/>
          </a:bodyPr>
          <a:lstStyle/>
          <a:p>
            <a:r>
              <a:rPr lang="en-IN" dirty="0" smtClean="0"/>
              <a:t>Choosing the right dataset is the first very crucial step.</a:t>
            </a:r>
          </a:p>
          <a:p>
            <a:r>
              <a:rPr lang="en-IN" dirty="0" smtClean="0"/>
              <a:t>The dataset chosen for this project is a huge collection of IPL matches played during season 2008-2019. </a:t>
            </a:r>
          </a:p>
          <a:p>
            <a:r>
              <a:rPr lang="en-IN" dirty="0" smtClean="0"/>
              <a:t>It contains all the necessary information of all the matches:</a:t>
            </a:r>
          </a:p>
          <a:p>
            <a:r>
              <a:rPr lang="en-IN" dirty="0" smtClean="0"/>
              <a:t>Teams Name, Toss Winner, Toss Decision, Winner, Win by Runs, Win by Wickets, Player of Match, Venue and many more. This vast dataset helps to get lot of insight from the data which can then be used to analyse outcomes of the future matches.</a:t>
            </a:r>
          </a:p>
        </p:txBody>
      </p:sp>
    </p:spTree>
    <p:extLst>
      <p:ext uri="{BB962C8B-B14F-4D97-AF65-F5344CB8AC3E}">
        <p14:creationId xmlns:p14="http://schemas.microsoft.com/office/powerpoint/2010/main" val="349702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Actual Stuff: </a:t>
            </a:r>
            <a:br>
              <a:rPr lang="en-IN" dirty="0" smtClean="0"/>
            </a:br>
            <a:r>
              <a:rPr lang="en-IN" dirty="0" smtClean="0"/>
              <a:t>Creating The Dashboard</a:t>
            </a:r>
            <a:endParaRPr lang="en-IN" dirty="0"/>
          </a:p>
        </p:txBody>
      </p:sp>
      <p:sp>
        <p:nvSpPr>
          <p:cNvPr id="3" name="Content Placeholder 2"/>
          <p:cNvSpPr>
            <a:spLocks noGrp="1"/>
          </p:cNvSpPr>
          <p:nvPr>
            <p:ph idx="1"/>
          </p:nvPr>
        </p:nvSpPr>
        <p:spPr>
          <a:xfrm>
            <a:off x="462377" y="2480208"/>
            <a:ext cx="8946541" cy="4195481"/>
          </a:xfrm>
        </p:spPr>
        <p:txBody>
          <a:bodyPr/>
          <a:lstStyle/>
          <a:p>
            <a:r>
              <a:rPr lang="en-IN" dirty="0" smtClean="0"/>
              <a:t>Dashboard creation occurs in several stages:</a:t>
            </a:r>
          </a:p>
          <a:p>
            <a:r>
              <a:rPr lang="en-IN" dirty="0" smtClean="0"/>
              <a:t>The First one is data cleansing or analysing the data for missing items, incorrect items and correcting it for the proper building of the dashboard.</a:t>
            </a:r>
          </a:p>
          <a:p>
            <a:r>
              <a:rPr lang="en-IN" dirty="0" smtClean="0"/>
              <a:t>The second step is to build questions that can be asked to a dataset because that will help to choose dependent and independent variable for making the Pivot Charts.</a:t>
            </a:r>
          </a:p>
          <a:p>
            <a:r>
              <a:rPr lang="en-IN" dirty="0" smtClean="0"/>
              <a:t>The Third step is adding various slicers and add formatting to our dashboard to make it look good.</a:t>
            </a:r>
          </a:p>
        </p:txBody>
      </p:sp>
    </p:spTree>
    <p:extLst>
      <p:ext uri="{BB962C8B-B14F-4D97-AF65-F5344CB8AC3E}">
        <p14:creationId xmlns:p14="http://schemas.microsoft.com/office/powerpoint/2010/main" val="2482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84" y="4597428"/>
            <a:ext cx="3970020" cy="1400530"/>
          </a:xfrm>
        </p:spPr>
        <p:txBody>
          <a:bodyPr/>
          <a:lstStyle/>
          <a:p>
            <a:r>
              <a:rPr lang="en-IN" sz="2400" dirty="0" smtClean="0"/>
              <a:t>Choosing Rows and Column Variables</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583" y="1853248"/>
            <a:ext cx="3970020" cy="25222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75" y="1853248"/>
            <a:ext cx="3755265" cy="25222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5812" y="1853248"/>
            <a:ext cx="2194560" cy="2522220"/>
          </a:xfrm>
          <a:prstGeom prst="rect">
            <a:avLst/>
          </a:prstGeom>
        </p:spPr>
      </p:pic>
      <p:sp>
        <p:nvSpPr>
          <p:cNvPr id="7" name="TextBox 6"/>
          <p:cNvSpPr txBox="1"/>
          <p:nvPr/>
        </p:nvSpPr>
        <p:spPr>
          <a:xfrm>
            <a:off x="4799075" y="4597428"/>
            <a:ext cx="3755265" cy="461665"/>
          </a:xfrm>
          <a:prstGeom prst="rect">
            <a:avLst/>
          </a:prstGeom>
          <a:noFill/>
        </p:spPr>
        <p:txBody>
          <a:bodyPr wrap="square" rtlCol="0">
            <a:spAutoFit/>
          </a:bodyPr>
          <a:lstStyle/>
          <a:p>
            <a:r>
              <a:rPr lang="en-IN" sz="2400" dirty="0" smtClean="0"/>
              <a:t>Making Pivot Charts</a:t>
            </a:r>
            <a:endParaRPr lang="en-IN" sz="2400" dirty="0"/>
          </a:p>
        </p:txBody>
      </p:sp>
      <p:sp>
        <p:nvSpPr>
          <p:cNvPr id="8" name="TextBox 7"/>
          <p:cNvSpPr txBox="1"/>
          <p:nvPr/>
        </p:nvSpPr>
        <p:spPr>
          <a:xfrm>
            <a:off x="8645811" y="4597428"/>
            <a:ext cx="2461189" cy="461665"/>
          </a:xfrm>
          <a:prstGeom prst="rect">
            <a:avLst/>
          </a:prstGeom>
          <a:noFill/>
        </p:spPr>
        <p:txBody>
          <a:bodyPr wrap="square" rtlCol="0">
            <a:spAutoFit/>
          </a:bodyPr>
          <a:lstStyle/>
          <a:p>
            <a:r>
              <a:rPr lang="en-IN" sz="2400" dirty="0" smtClean="0"/>
              <a:t>Adding Slicers</a:t>
            </a:r>
            <a:endParaRPr lang="en-IN" sz="2400" dirty="0"/>
          </a:p>
        </p:txBody>
      </p:sp>
      <p:sp>
        <p:nvSpPr>
          <p:cNvPr id="9" name="TextBox 8"/>
          <p:cNvSpPr txBox="1"/>
          <p:nvPr/>
        </p:nvSpPr>
        <p:spPr>
          <a:xfrm>
            <a:off x="957129" y="324740"/>
            <a:ext cx="9229458" cy="1323439"/>
          </a:xfrm>
          <a:prstGeom prst="rect">
            <a:avLst/>
          </a:prstGeom>
          <a:noFill/>
        </p:spPr>
        <p:txBody>
          <a:bodyPr wrap="square" rtlCol="0">
            <a:spAutoFit/>
          </a:bodyPr>
          <a:lstStyle/>
          <a:p>
            <a:r>
              <a:rPr lang="en-IN" sz="4000" dirty="0" smtClean="0"/>
              <a:t>The Three Steps To Making Dashboard</a:t>
            </a:r>
            <a:endParaRPr lang="en-IN" sz="4000" dirty="0"/>
          </a:p>
        </p:txBody>
      </p:sp>
    </p:spTree>
    <p:extLst>
      <p:ext uri="{BB962C8B-B14F-4D97-AF65-F5344CB8AC3E}">
        <p14:creationId xmlns:p14="http://schemas.microsoft.com/office/powerpoint/2010/main" val="71558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478" y="207501"/>
            <a:ext cx="9404723" cy="1400530"/>
          </a:xfrm>
        </p:spPr>
        <p:txBody>
          <a:bodyPr anchor="ctr"/>
          <a:lstStyle/>
          <a:p>
            <a:pPr algn="ctr"/>
            <a:r>
              <a:rPr lang="en-IN" dirty="0" smtClean="0"/>
              <a:t>Final 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290" y="1608031"/>
            <a:ext cx="11041165" cy="4989322"/>
          </a:xfrm>
        </p:spPr>
      </p:pic>
    </p:spTree>
    <p:extLst>
      <p:ext uri="{BB962C8B-B14F-4D97-AF65-F5344CB8AC3E}">
        <p14:creationId xmlns:p14="http://schemas.microsoft.com/office/powerpoint/2010/main" val="324649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6" y="452718"/>
            <a:ext cx="9404723" cy="1400530"/>
          </a:xfrm>
        </p:spPr>
        <p:txBody>
          <a:bodyPr/>
          <a:lstStyle/>
          <a:p>
            <a:r>
              <a:rPr lang="en-IN" dirty="0" smtClean="0"/>
              <a:t>The Goal: </a:t>
            </a:r>
            <a:br>
              <a:rPr lang="en-IN" dirty="0" smtClean="0"/>
            </a:br>
            <a:r>
              <a:rPr lang="en-IN" dirty="0" smtClean="0"/>
              <a:t>Insights From Analysing The 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86" y="2599527"/>
            <a:ext cx="5700165" cy="4006371"/>
          </a:xfrm>
        </p:spPr>
      </p:pic>
      <p:sp>
        <p:nvSpPr>
          <p:cNvPr id="5" name="TextBox 4"/>
          <p:cNvSpPr txBox="1"/>
          <p:nvPr/>
        </p:nvSpPr>
        <p:spPr>
          <a:xfrm>
            <a:off x="6204245" y="2488433"/>
            <a:ext cx="5657317" cy="4247317"/>
          </a:xfrm>
          <a:prstGeom prst="rect">
            <a:avLst/>
          </a:prstGeom>
          <a:noFill/>
        </p:spPr>
        <p:txBody>
          <a:bodyPr wrap="square" rtlCol="0">
            <a:spAutoFit/>
          </a:bodyPr>
          <a:lstStyle/>
          <a:p>
            <a:r>
              <a:rPr lang="en-IN" dirty="0" smtClean="0"/>
              <a:t>Analysing One Of the Pivot Charts which is A Comparison of wins when choose chasing and defending after winning the toss. It can be clearly seen for some teams the winning ratio in the two scenario is quite large such as Kochi Tuskers Kerala and Rising Pune Supergiant while for others it is almost equal such as Chennai super Kings. So it is very important for their team to know their performance when they choose to defend and when they choose to chase. This knowledge only comes from collecting the results of all the matches and so it shows the undeniable need of tools like dashboard that can cause a difference of winning and loosing the match.</a:t>
            </a:r>
            <a:endParaRPr lang="en-IN" dirty="0"/>
          </a:p>
        </p:txBody>
      </p:sp>
    </p:spTree>
    <p:extLst>
      <p:ext uri="{BB962C8B-B14F-4D97-AF65-F5344CB8AC3E}">
        <p14:creationId xmlns:p14="http://schemas.microsoft.com/office/powerpoint/2010/main" val="10970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smtClean="0"/>
              <a:t>This Project of Creating the dashboard for IPL matches shows the importance of dashboard and how it can help in analysing the IPL matches which can be utilised in making better decisions. This is a very great tool that makes study of the raw form the match data very easy.</a:t>
            </a:r>
          </a:p>
          <a:p>
            <a:pPr marL="0" indent="0">
              <a:buNone/>
            </a:pPr>
            <a:endParaRPr lang="en-IN" dirty="0"/>
          </a:p>
        </p:txBody>
      </p:sp>
    </p:spTree>
    <p:extLst>
      <p:ext uri="{BB962C8B-B14F-4D97-AF65-F5344CB8AC3E}">
        <p14:creationId xmlns:p14="http://schemas.microsoft.com/office/powerpoint/2010/main" val="3098367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TotalTime>
  <Words>394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Dashboard Creation for IPL Matches</vt:lpstr>
      <vt:lpstr>The Core of the project : The Data</vt:lpstr>
      <vt:lpstr>The Actual Stuff:  Creating The Dashboard</vt:lpstr>
      <vt:lpstr>Choosing Rows and Column Variables</vt:lpstr>
      <vt:lpstr>Final Dashboard</vt:lpstr>
      <vt:lpstr>The Goal:  Insights From Analysing The Dashboard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Creation for IPL Matches</dc:title>
  <dc:creator>Microsoft account</dc:creator>
  <cp:lastModifiedBy>Microsoft account</cp:lastModifiedBy>
  <cp:revision>6</cp:revision>
  <dcterms:created xsi:type="dcterms:W3CDTF">2020-04-20T18:55:50Z</dcterms:created>
  <dcterms:modified xsi:type="dcterms:W3CDTF">2020-04-20T19:46:13Z</dcterms:modified>
</cp:coreProperties>
</file>