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4253" r:id="rId4"/>
  </p:sldMasterIdLst>
  <p:notesMasterIdLst>
    <p:notesMasterId r:id="rId21"/>
  </p:notesMasterIdLst>
  <p:handoutMasterIdLst>
    <p:handoutMasterId r:id="rId22"/>
  </p:handoutMasterIdLst>
  <p:sldIdLst>
    <p:sldId id="308" r:id="rId5"/>
    <p:sldId id="269" r:id="rId6"/>
    <p:sldId id="332" r:id="rId7"/>
    <p:sldId id="327" r:id="rId8"/>
    <p:sldId id="329" r:id="rId9"/>
    <p:sldId id="330" r:id="rId10"/>
    <p:sldId id="338" r:id="rId11"/>
    <p:sldId id="343" r:id="rId12"/>
    <p:sldId id="328" r:id="rId13"/>
    <p:sldId id="337" r:id="rId14"/>
    <p:sldId id="309" r:id="rId15"/>
    <p:sldId id="344" r:id="rId16"/>
    <p:sldId id="333" r:id="rId17"/>
    <p:sldId id="331" r:id="rId18"/>
    <p:sldId id="336" r:id="rId19"/>
    <p:sldId id="322"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D3F"/>
    <a:srgbClr val="ED0F64"/>
    <a:srgbClr val="00B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2" d="100"/>
          <a:sy n="82" d="100"/>
        </p:scale>
        <p:origin x="619"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0B4787-000B-41EC-B84E-A4488F704D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DBEDC-744A-4668-B6F6-5A051BFC99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F85C5F-9795-45AE-8841-72E7E4D91991}" type="datetimeFigureOut">
              <a:rPr lang="en-US" smtClean="0"/>
              <a:t>12/15/2023</a:t>
            </a:fld>
            <a:endParaRPr lang="en-US"/>
          </a:p>
        </p:txBody>
      </p:sp>
      <p:sp>
        <p:nvSpPr>
          <p:cNvPr id="4" name="Footer Placeholder 3">
            <a:extLst>
              <a:ext uri="{FF2B5EF4-FFF2-40B4-BE49-F238E27FC236}">
                <a16:creationId xmlns:a16="http://schemas.microsoft.com/office/drawing/2014/main" id="{3445C29E-4180-4644-AF08-F1CDA9EEE9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907C77-0CA1-454F-9951-CBEA82DA4B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F055F4-DCA9-4530-B67B-2EF19EC4A5FE}" type="slidenum">
              <a:rPr lang="en-US" smtClean="0"/>
              <a:t>‹#›</a:t>
            </a:fld>
            <a:endParaRPr lang="en-US"/>
          </a:p>
        </p:txBody>
      </p:sp>
    </p:spTree>
    <p:extLst>
      <p:ext uri="{BB962C8B-B14F-4D97-AF65-F5344CB8AC3E}">
        <p14:creationId xmlns:p14="http://schemas.microsoft.com/office/powerpoint/2010/main" val="26196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E1415-B80E-4F58-BF62-39AE6EBDAB2B}"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FC2A-5D59-48D0-BBED-59D1EDB37762}" type="slidenum">
              <a:rPr lang="en-IN" smtClean="0"/>
              <a:t>‹#›</a:t>
            </a:fld>
            <a:endParaRPr lang="en-IN"/>
          </a:p>
        </p:txBody>
      </p:sp>
    </p:spTree>
    <p:extLst>
      <p:ext uri="{BB962C8B-B14F-4D97-AF65-F5344CB8AC3E}">
        <p14:creationId xmlns:p14="http://schemas.microsoft.com/office/powerpoint/2010/main" val="64887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2_Contents slide layout">
    <p:spTree>
      <p:nvGrpSpPr>
        <p:cNvPr id="1" name=""/>
        <p:cNvGrpSpPr/>
        <p:nvPr/>
      </p:nvGrpSpPr>
      <p:grpSpPr>
        <a:xfrm>
          <a:off x="0" y="0"/>
          <a:ext cx="0" cy="0"/>
          <a:chOff x="0" y="0"/>
          <a:chExt cx="0" cy="0"/>
        </a:xfrm>
      </p:grpSpPr>
      <p:sp>
        <p:nvSpPr>
          <p:cNvPr id="3" name="그림 개체 틀 4">
            <a:extLst>
              <a:ext uri="{FF2B5EF4-FFF2-40B4-BE49-F238E27FC236}">
                <a16:creationId xmlns:a16="http://schemas.microsoft.com/office/drawing/2014/main" id="{78365DAA-91AD-4697-ADE8-3F9A839BE698}"/>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8575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3_Contents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C94C0C1-C105-49A1-80F4-B360522907FC}"/>
              </a:ext>
            </a:extLst>
          </p:cNvPr>
          <p:cNvSpPr>
            <a:spLocks noGrp="1"/>
          </p:cNvSpPr>
          <p:nvPr>
            <p:ph type="pic" sz="quarter" idx="10"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E7D6DD40-BA8F-48B7-B4C2-E0FFD7A6DDF0}"/>
              </a:ext>
            </a:extLst>
          </p:cNvPr>
          <p:cNvSpPr/>
          <p:nvPr userDrawn="1"/>
        </p:nvSpPr>
        <p:spPr>
          <a:xfrm>
            <a:off x="2632663" y="2468896"/>
            <a:ext cx="1728000" cy="2208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E5D593A7-43B0-47D1-BF3D-9A8F79CC45B8}"/>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68650C69-C1B1-41C4-952A-9DD539724917}"/>
              </a:ext>
            </a:extLst>
          </p:cNvPr>
          <p:cNvSpPr/>
          <p:nvPr userDrawn="1"/>
        </p:nvSpPr>
        <p:spPr>
          <a:xfrm>
            <a:off x="6091723"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C58B34E-2F81-4D5C-89F7-95C6B8D6BEC2}"/>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5DFDA304-E7F5-4248-A1F4-6228DE43CE90}"/>
              </a:ext>
            </a:extLst>
          </p:cNvPr>
          <p:cNvSpPr/>
          <p:nvPr userDrawn="1"/>
        </p:nvSpPr>
        <p:spPr>
          <a:xfrm>
            <a:off x="9542072"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0" name="Text Placeholder 9">
            <a:extLst>
              <a:ext uri="{FF2B5EF4-FFF2-40B4-BE49-F238E27FC236}">
                <a16:creationId xmlns:a16="http://schemas.microsoft.com/office/drawing/2014/main" id="{1AB7B164-60D4-4671-9B7F-E8A87D9422BD}"/>
              </a:ext>
            </a:extLst>
          </p:cNvPr>
          <p:cNvSpPr>
            <a:spLocks noGrp="1"/>
          </p:cNvSpPr>
          <p:nvPr>
            <p:ph type="body" sz="quarter" idx="5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Rectangle 10">
            <a:extLst>
              <a:ext uri="{FF2B5EF4-FFF2-40B4-BE49-F238E27FC236}">
                <a16:creationId xmlns:a16="http://schemas.microsoft.com/office/drawing/2014/main" id="{542BCB82-A7CE-4D45-ABD4-76E3185AE537}"/>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E8DAB93-956F-4747-9938-C756572C5019}"/>
              </a:ext>
            </a:extLst>
          </p:cNvPr>
          <p:cNvSpPr/>
          <p:nvPr userDrawn="1"/>
        </p:nvSpPr>
        <p:spPr>
          <a:xfrm rot="3273252" flipH="1">
            <a:off x="-161265" y="292024"/>
            <a:ext cx="1754569" cy="53018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a:extLst>
              <a:ext uri="{FF2B5EF4-FFF2-40B4-BE49-F238E27FC236}">
                <a16:creationId xmlns:a16="http://schemas.microsoft.com/office/drawing/2014/main" id="{FA603F8D-B8F3-4CDB-B681-6B1551D1C8EF}"/>
              </a:ext>
            </a:extLst>
          </p:cNvPr>
          <p:cNvGrpSpPr/>
          <p:nvPr userDrawn="1"/>
        </p:nvGrpSpPr>
        <p:grpSpPr>
          <a:xfrm flipH="1">
            <a:off x="10856438" y="5136827"/>
            <a:ext cx="1174335" cy="1584931"/>
            <a:chOff x="10073923" y="4329846"/>
            <a:chExt cx="1822803" cy="2460131"/>
          </a:xfrm>
          <a:solidFill>
            <a:schemeClr val="accent1"/>
          </a:solidFill>
        </p:grpSpPr>
        <p:sp>
          <p:nvSpPr>
            <p:cNvPr id="14" name="Freeform: Shape 13">
              <a:extLst>
                <a:ext uri="{FF2B5EF4-FFF2-40B4-BE49-F238E27FC236}">
                  <a16:creationId xmlns:a16="http://schemas.microsoft.com/office/drawing/2014/main" id="{06066AE3-F712-40FC-B722-F9C1710A9D45}"/>
                </a:ext>
              </a:extLst>
            </p:cNvPr>
            <p:cNvSpPr/>
            <p:nvPr/>
          </p:nvSpPr>
          <p:spPr>
            <a:xfrm>
              <a:off x="10073923" y="4329846"/>
              <a:ext cx="1385397" cy="2351375"/>
            </a:xfrm>
            <a:custGeom>
              <a:avLst/>
              <a:gdLst>
                <a:gd name="connsiteX0" fmla="*/ 789622 w 1385397"/>
                <a:gd name="connsiteY0" fmla="*/ 0 h 2351375"/>
                <a:gd name="connsiteX1" fmla="*/ 865822 w 1385397"/>
                <a:gd name="connsiteY1" fmla="*/ 0 h 2351375"/>
                <a:gd name="connsiteX2" fmla="*/ 954405 w 1385397"/>
                <a:gd name="connsiteY2" fmla="*/ 58102 h 2351375"/>
                <a:gd name="connsiteX3" fmla="*/ 1050607 w 1385397"/>
                <a:gd name="connsiteY3" fmla="*/ 123825 h 2351375"/>
                <a:gd name="connsiteX4" fmla="*/ 1062990 w 1385397"/>
                <a:gd name="connsiteY4" fmla="*/ 136207 h 2351375"/>
                <a:gd name="connsiteX5" fmla="*/ 1102995 w 1385397"/>
                <a:gd name="connsiteY5" fmla="*/ 269557 h 2351375"/>
                <a:gd name="connsiteX6" fmla="*/ 1099185 w 1385397"/>
                <a:gd name="connsiteY6" fmla="*/ 284797 h 2351375"/>
                <a:gd name="connsiteX7" fmla="*/ 1084897 w 1385397"/>
                <a:gd name="connsiteY7" fmla="*/ 276225 h 2351375"/>
                <a:gd name="connsiteX8" fmla="*/ 1031557 w 1385397"/>
                <a:gd name="connsiteY8" fmla="*/ 202882 h 2351375"/>
                <a:gd name="connsiteX9" fmla="*/ 1015365 w 1385397"/>
                <a:gd name="connsiteY9" fmla="*/ 192405 h 2351375"/>
                <a:gd name="connsiteX10" fmla="*/ 957262 w 1385397"/>
                <a:gd name="connsiteY10" fmla="*/ 158115 h 2351375"/>
                <a:gd name="connsiteX11" fmla="*/ 950595 w 1385397"/>
                <a:gd name="connsiteY11" fmla="*/ 152400 h 2351375"/>
                <a:gd name="connsiteX12" fmla="*/ 934402 w 1385397"/>
                <a:gd name="connsiteY12" fmla="*/ 171450 h 2351375"/>
                <a:gd name="connsiteX13" fmla="*/ 934402 w 1385397"/>
                <a:gd name="connsiteY13" fmla="*/ 175260 h 2351375"/>
                <a:gd name="connsiteX14" fmla="*/ 934402 w 1385397"/>
                <a:gd name="connsiteY14" fmla="*/ 223837 h 2351375"/>
                <a:gd name="connsiteX15" fmla="*/ 901065 w 1385397"/>
                <a:gd name="connsiteY15" fmla="*/ 259080 h 2351375"/>
                <a:gd name="connsiteX16" fmla="*/ 863917 w 1385397"/>
                <a:gd name="connsiteY16" fmla="*/ 273367 h 2351375"/>
                <a:gd name="connsiteX17" fmla="*/ 817245 w 1385397"/>
                <a:gd name="connsiteY17" fmla="*/ 269557 h 2351375"/>
                <a:gd name="connsiteX18" fmla="*/ 842010 w 1385397"/>
                <a:gd name="connsiteY18" fmla="*/ 287655 h 2351375"/>
                <a:gd name="connsiteX19" fmla="*/ 848677 w 1385397"/>
                <a:gd name="connsiteY19" fmla="*/ 324802 h 2351375"/>
                <a:gd name="connsiteX20" fmla="*/ 761047 w 1385397"/>
                <a:gd name="connsiteY20" fmla="*/ 467677 h 2351375"/>
                <a:gd name="connsiteX21" fmla="*/ 752475 w 1385397"/>
                <a:gd name="connsiteY21" fmla="*/ 481965 h 2351375"/>
                <a:gd name="connsiteX22" fmla="*/ 806767 w 1385397"/>
                <a:gd name="connsiteY22" fmla="*/ 450532 h 2351375"/>
                <a:gd name="connsiteX23" fmla="*/ 942975 w 1385397"/>
                <a:gd name="connsiteY23" fmla="*/ 391477 h 2351375"/>
                <a:gd name="connsiteX24" fmla="*/ 1303020 w 1385397"/>
                <a:gd name="connsiteY24" fmla="*/ 489585 h 2351375"/>
                <a:gd name="connsiteX25" fmla="*/ 1372552 w 1385397"/>
                <a:gd name="connsiteY25" fmla="*/ 596265 h 2351375"/>
                <a:gd name="connsiteX26" fmla="*/ 1383030 w 1385397"/>
                <a:gd name="connsiteY26" fmla="*/ 732472 h 2351375"/>
                <a:gd name="connsiteX27" fmla="*/ 1380172 w 1385397"/>
                <a:gd name="connsiteY27" fmla="*/ 796290 h 2351375"/>
                <a:gd name="connsiteX28" fmla="*/ 1376362 w 1385397"/>
                <a:gd name="connsiteY28" fmla="*/ 808672 h 2351375"/>
                <a:gd name="connsiteX29" fmla="*/ 1365885 w 1385397"/>
                <a:gd name="connsiteY29" fmla="*/ 802957 h 2351375"/>
                <a:gd name="connsiteX30" fmla="*/ 1364932 w 1385397"/>
                <a:gd name="connsiteY30" fmla="*/ 802005 h 2351375"/>
                <a:gd name="connsiteX31" fmla="*/ 1263967 w 1385397"/>
                <a:gd name="connsiteY31" fmla="*/ 672465 h 2351375"/>
                <a:gd name="connsiteX32" fmla="*/ 1260157 w 1385397"/>
                <a:gd name="connsiteY32" fmla="*/ 675322 h 2351375"/>
                <a:gd name="connsiteX33" fmla="*/ 1265872 w 1385397"/>
                <a:gd name="connsiteY33" fmla="*/ 710565 h 2351375"/>
                <a:gd name="connsiteX34" fmla="*/ 1254442 w 1385397"/>
                <a:gd name="connsiteY34" fmla="*/ 720090 h 2351375"/>
                <a:gd name="connsiteX35" fmla="*/ 1194435 w 1385397"/>
                <a:gd name="connsiteY35" fmla="*/ 685800 h 2351375"/>
                <a:gd name="connsiteX36" fmla="*/ 1182052 w 1385397"/>
                <a:gd name="connsiteY36" fmla="*/ 677227 h 2351375"/>
                <a:gd name="connsiteX37" fmla="*/ 1148715 w 1385397"/>
                <a:gd name="connsiteY37" fmla="*/ 626745 h 2351375"/>
                <a:gd name="connsiteX38" fmla="*/ 1088707 w 1385397"/>
                <a:gd name="connsiteY38" fmla="*/ 515302 h 2351375"/>
                <a:gd name="connsiteX39" fmla="*/ 1110615 w 1385397"/>
                <a:gd name="connsiteY39" fmla="*/ 598170 h 2351375"/>
                <a:gd name="connsiteX40" fmla="*/ 1114425 w 1385397"/>
                <a:gd name="connsiteY40" fmla="*/ 626745 h 2351375"/>
                <a:gd name="connsiteX41" fmla="*/ 1100137 w 1385397"/>
                <a:gd name="connsiteY41" fmla="*/ 638175 h 2351375"/>
                <a:gd name="connsiteX42" fmla="*/ 1003935 w 1385397"/>
                <a:gd name="connsiteY42" fmla="*/ 612457 h 2351375"/>
                <a:gd name="connsiteX43" fmla="*/ 855345 w 1385397"/>
                <a:gd name="connsiteY43" fmla="*/ 625792 h 2351375"/>
                <a:gd name="connsiteX44" fmla="*/ 833437 w 1385397"/>
                <a:gd name="connsiteY44" fmla="*/ 669607 h 2351375"/>
                <a:gd name="connsiteX45" fmla="*/ 826770 w 1385397"/>
                <a:gd name="connsiteY45" fmla="*/ 765810 h 2351375"/>
                <a:gd name="connsiteX46" fmla="*/ 794385 w 1385397"/>
                <a:gd name="connsiteY46" fmla="*/ 834390 h 2351375"/>
                <a:gd name="connsiteX47" fmla="*/ 788670 w 1385397"/>
                <a:gd name="connsiteY47" fmla="*/ 909637 h 2351375"/>
                <a:gd name="connsiteX48" fmla="*/ 783907 w 1385397"/>
                <a:gd name="connsiteY48" fmla="*/ 929640 h 2351375"/>
                <a:gd name="connsiteX49" fmla="*/ 767715 w 1385397"/>
                <a:gd name="connsiteY49" fmla="*/ 916305 h 2351375"/>
                <a:gd name="connsiteX50" fmla="*/ 705802 w 1385397"/>
                <a:gd name="connsiteY50" fmla="*/ 834390 h 2351375"/>
                <a:gd name="connsiteX51" fmla="*/ 701040 w 1385397"/>
                <a:gd name="connsiteY51" fmla="*/ 807720 h 2351375"/>
                <a:gd name="connsiteX52" fmla="*/ 703897 w 1385397"/>
                <a:gd name="connsiteY52" fmla="*/ 730567 h 2351375"/>
                <a:gd name="connsiteX53" fmla="*/ 698182 w 1385397"/>
                <a:gd name="connsiteY53" fmla="*/ 724852 h 2351375"/>
                <a:gd name="connsiteX54" fmla="*/ 678180 w 1385397"/>
                <a:gd name="connsiteY54" fmla="*/ 767715 h 2351375"/>
                <a:gd name="connsiteX55" fmla="*/ 608647 w 1385397"/>
                <a:gd name="connsiteY55" fmla="*/ 994410 h 2351375"/>
                <a:gd name="connsiteX56" fmla="*/ 536257 w 1385397"/>
                <a:gd name="connsiteY56" fmla="*/ 1337310 h 2351375"/>
                <a:gd name="connsiteX57" fmla="*/ 519112 w 1385397"/>
                <a:gd name="connsiteY57" fmla="*/ 1524952 h 2351375"/>
                <a:gd name="connsiteX58" fmla="*/ 543877 w 1385397"/>
                <a:gd name="connsiteY58" fmla="*/ 1808797 h 2351375"/>
                <a:gd name="connsiteX59" fmla="*/ 629602 w 1385397"/>
                <a:gd name="connsiteY59" fmla="*/ 1998345 h 2351375"/>
                <a:gd name="connsiteX60" fmla="*/ 803910 w 1385397"/>
                <a:gd name="connsiteY60" fmla="*/ 2204085 h 2351375"/>
                <a:gd name="connsiteX61" fmla="*/ 883920 w 1385397"/>
                <a:gd name="connsiteY61" fmla="*/ 2251710 h 2351375"/>
                <a:gd name="connsiteX62" fmla="*/ 902970 w 1385397"/>
                <a:gd name="connsiteY62" fmla="*/ 2253615 h 2351375"/>
                <a:gd name="connsiteX63" fmla="*/ 912996 w 1385397"/>
                <a:gd name="connsiteY63" fmla="*/ 2252226 h 2351375"/>
                <a:gd name="connsiteX64" fmla="*/ 701023 w 1385397"/>
                <a:gd name="connsiteY64" fmla="*/ 2351375 h 2351375"/>
                <a:gd name="connsiteX65" fmla="*/ 696277 w 1385397"/>
                <a:gd name="connsiteY65" fmla="*/ 2346007 h 2351375"/>
                <a:gd name="connsiteX66" fmla="*/ 544830 w 1385397"/>
                <a:gd name="connsiteY66" fmla="*/ 2207895 h 2351375"/>
                <a:gd name="connsiteX67" fmla="*/ 397192 w 1385397"/>
                <a:gd name="connsiteY67" fmla="*/ 1887855 h 2351375"/>
                <a:gd name="connsiteX68" fmla="*/ 368617 w 1385397"/>
                <a:gd name="connsiteY68" fmla="*/ 1643062 h 2351375"/>
                <a:gd name="connsiteX69" fmla="*/ 374332 w 1385397"/>
                <a:gd name="connsiteY69" fmla="*/ 1531620 h 2351375"/>
                <a:gd name="connsiteX70" fmla="*/ 397192 w 1385397"/>
                <a:gd name="connsiteY70" fmla="*/ 1335405 h 2351375"/>
                <a:gd name="connsiteX71" fmla="*/ 459105 w 1385397"/>
                <a:gd name="connsiteY71" fmla="*/ 1087755 h 2351375"/>
                <a:gd name="connsiteX72" fmla="*/ 603885 w 1385397"/>
                <a:gd name="connsiteY72" fmla="*/ 725805 h 2351375"/>
                <a:gd name="connsiteX73" fmla="*/ 620077 w 1385397"/>
                <a:gd name="connsiteY73" fmla="*/ 696277 h 2351375"/>
                <a:gd name="connsiteX74" fmla="*/ 577215 w 1385397"/>
                <a:gd name="connsiteY74" fmla="*/ 716280 h 2351375"/>
                <a:gd name="connsiteX75" fmla="*/ 545782 w 1385397"/>
                <a:gd name="connsiteY75" fmla="*/ 753427 h 2351375"/>
                <a:gd name="connsiteX76" fmla="*/ 490537 w 1385397"/>
                <a:gd name="connsiteY76" fmla="*/ 767715 h 2351375"/>
                <a:gd name="connsiteX77" fmla="*/ 417195 w 1385397"/>
                <a:gd name="connsiteY77" fmla="*/ 742950 h 2351375"/>
                <a:gd name="connsiteX78" fmla="*/ 462915 w 1385397"/>
                <a:gd name="connsiteY78" fmla="*/ 788670 h 2351375"/>
                <a:gd name="connsiteX79" fmla="*/ 466725 w 1385397"/>
                <a:gd name="connsiteY79" fmla="*/ 845820 h 2351375"/>
                <a:gd name="connsiteX80" fmla="*/ 435292 w 1385397"/>
                <a:gd name="connsiteY80" fmla="*/ 854392 h 2351375"/>
                <a:gd name="connsiteX81" fmla="*/ 379095 w 1385397"/>
                <a:gd name="connsiteY81" fmla="*/ 834390 h 2351375"/>
                <a:gd name="connsiteX82" fmla="*/ 421957 w 1385397"/>
                <a:gd name="connsiteY82" fmla="*/ 890587 h 2351375"/>
                <a:gd name="connsiteX83" fmla="*/ 422910 w 1385397"/>
                <a:gd name="connsiteY83" fmla="*/ 915352 h 2351375"/>
                <a:gd name="connsiteX84" fmla="*/ 392430 w 1385397"/>
                <a:gd name="connsiteY84" fmla="*/ 965835 h 2351375"/>
                <a:gd name="connsiteX85" fmla="*/ 346710 w 1385397"/>
                <a:gd name="connsiteY85" fmla="*/ 983932 h 2351375"/>
                <a:gd name="connsiteX86" fmla="*/ 343852 w 1385397"/>
                <a:gd name="connsiteY86" fmla="*/ 984885 h 2351375"/>
                <a:gd name="connsiteX87" fmla="*/ 348615 w 1385397"/>
                <a:gd name="connsiteY87" fmla="*/ 988695 h 2351375"/>
                <a:gd name="connsiteX88" fmla="*/ 361950 w 1385397"/>
                <a:gd name="connsiteY88" fmla="*/ 1034415 h 2351375"/>
                <a:gd name="connsiteX89" fmla="*/ 319087 w 1385397"/>
                <a:gd name="connsiteY89" fmla="*/ 1044892 h 2351375"/>
                <a:gd name="connsiteX90" fmla="*/ 278130 w 1385397"/>
                <a:gd name="connsiteY90" fmla="*/ 1025842 h 2351375"/>
                <a:gd name="connsiteX91" fmla="*/ 343852 w 1385397"/>
                <a:gd name="connsiteY91" fmla="*/ 1088707 h 2351375"/>
                <a:gd name="connsiteX92" fmla="*/ 350520 w 1385397"/>
                <a:gd name="connsiteY92" fmla="*/ 1123950 h 2351375"/>
                <a:gd name="connsiteX93" fmla="*/ 321945 w 1385397"/>
                <a:gd name="connsiteY93" fmla="*/ 1132522 h 2351375"/>
                <a:gd name="connsiteX94" fmla="*/ 303847 w 1385397"/>
                <a:gd name="connsiteY94" fmla="*/ 1126807 h 2351375"/>
                <a:gd name="connsiteX95" fmla="*/ 345757 w 1385397"/>
                <a:gd name="connsiteY95" fmla="*/ 1203007 h 2351375"/>
                <a:gd name="connsiteX96" fmla="*/ 363855 w 1385397"/>
                <a:gd name="connsiteY96" fmla="*/ 1291590 h 2351375"/>
                <a:gd name="connsiteX97" fmla="*/ 362902 w 1385397"/>
                <a:gd name="connsiteY97" fmla="*/ 1301115 h 2351375"/>
                <a:gd name="connsiteX98" fmla="*/ 354330 w 1385397"/>
                <a:gd name="connsiteY98" fmla="*/ 1299210 h 2351375"/>
                <a:gd name="connsiteX99" fmla="*/ 309562 w 1385397"/>
                <a:gd name="connsiteY99" fmla="*/ 1268730 h 2351375"/>
                <a:gd name="connsiteX100" fmla="*/ 228600 w 1385397"/>
                <a:gd name="connsiteY100" fmla="*/ 1180147 h 2351375"/>
                <a:gd name="connsiteX101" fmla="*/ 180975 w 1385397"/>
                <a:gd name="connsiteY101" fmla="*/ 1088707 h 2351375"/>
                <a:gd name="connsiteX102" fmla="*/ 181927 w 1385397"/>
                <a:gd name="connsiteY102" fmla="*/ 1042035 h 2351375"/>
                <a:gd name="connsiteX103" fmla="*/ 179070 w 1385397"/>
                <a:gd name="connsiteY103" fmla="*/ 922972 h 2351375"/>
                <a:gd name="connsiteX104" fmla="*/ 185737 w 1385397"/>
                <a:gd name="connsiteY104" fmla="*/ 900112 h 2351375"/>
                <a:gd name="connsiteX105" fmla="*/ 258127 w 1385397"/>
                <a:gd name="connsiteY105" fmla="*/ 788670 h 2351375"/>
                <a:gd name="connsiteX106" fmla="*/ 340042 w 1385397"/>
                <a:gd name="connsiteY106" fmla="*/ 704850 h 2351375"/>
                <a:gd name="connsiteX107" fmla="*/ 425767 w 1385397"/>
                <a:gd name="connsiteY107" fmla="*/ 656272 h 2351375"/>
                <a:gd name="connsiteX108" fmla="*/ 438150 w 1385397"/>
                <a:gd name="connsiteY108" fmla="*/ 644842 h 2351375"/>
                <a:gd name="connsiteX109" fmla="*/ 275272 w 1385397"/>
                <a:gd name="connsiteY109" fmla="*/ 600075 h 2351375"/>
                <a:gd name="connsiteX110" fmla="*/ 264795 w 1385397"/>
                <a:gd name="connsiteY110" fmla="*/ 594360 h 2351375"/>
                <a:gd name="connsiteX111" fmla="*/ 242887 w 1385397"/>
                <a:gd name="connsiteY111" fmla="*/ 583882 h 2351375"/>
                <a:gd name="connsiteX112" fmla="*/ 336232 w 1385397"/>
                <a:gd name="connsiteY112" fmla="*/ 676275 h 2351375"/>
                <a:gd name="connsiteX113" fmla="*/ 263842 w 1385397"/>
                <a:gd name="connsiteY113" fmla="*/ 700087 h 2351375"/>
                <a:gd name="connsiteX114" fmla="*/ 240030 w 1385397"/>
                <a:gd name="connsiteY114" fmla="*/ 719137 h 2351375"/>
                <a:gd name="connsiteX115" fmla="*/ 160972 w 1385397"/>
                <a:gd name="connsiteY115" fmla="*/ 728662 h 2351375"/>
                <a:gd name="connsiteX116" fmla="*/ 186690 w 1385397"/>
                <a:gd name="connsiteY116" fmla="*/ 762952 h 2351375"/>
                <a:gd name="connsiteX117" fmla="*/ 189547 w 1385397"/>
                <a:gd name="connsiteY117" fmla="*/ 780097 h 2351375"/>
                <a:gd name="connsiteX118" fmla="*/ 160972 w 1385397"/>
                <a:gd name="connsiteY118" fmla="*/ 849630 h 2351375"/>
                <a:gd name="connsiteX119" fmla="*/ 148590 w 1385397"/>
                <a:gd name="connsiteY119" fmla="*/ 880110 h 2351375"/>
                <a:gd name="connsiteX120" fmla="*/ 130492 w 1385397"/>
                <a:gd name="connsiteY120" fmla="*/ 882015 h 2351375"/>
                <a:gd name="connsiteX121" fmla="*/ 121920 w 1385397"/>
                <a:gd name="connsiteY121" fmla="*/ 874395 h 2351375"/>
                <a:gd name="connsiteX122" fmla="*/ 139065 w 1385397"/>
                <a:gd name="connsiteY122" fmla="*/ 917257 h 2351375"/>
                <a:gd name="connsiteX123" fmla="*/ 133350 w 1385397"/>
                <a:gd name="connsiteY123" fmla="*/ 979170 h 2351375"/>
                <a:gd name="connsiteX124" fmla="*/ 122872 w 1385397"/>
                <a:gd name="connsiteY124" fmla="*/ 1010602 h 2351375"/>
                <a:gd name="connsiteX125" fmla="*/ 103822 w 1385397"/>
                <a:gd name="connsiteY125" fmla="*/ 1012507 h 2351375"/>
                <a:gd name="connsiteX126" fmla="*/ 88582 w 1385397"/>
                <a:gd name="connsiteY126" fmla="*/ 986790 h 2351375"/>
                <a:gd name="connsiteX127" fmla="*/ 0 w 1385397"/>
                <a:gd name="connsiteY127" fmla="*/ 771525 h 2351375"/>
                <a:gd name="connsiteX128" fmla="*/ 0 w 1385397"/>
                <a:gd name="connsiteY128" fmla="*/ 714375 h 2351375"/>
                <a:gd name="connsiteX129" fmla="*/ 2857 w 1385397"/>
                <a:gd name="connsiteY129" fmla="*/ 708660 h 2351375"/>
                <a:gd name="connsiteX130" fmla="*/ 195262 w 1385397"/>
                <a:gd name="connsiteY130" fmla="*/ 469582 h 2351375"/>
                <a:gd name="connsiteX131" fmla="*/ 325755 w 1385397"/>
                <a:gd name="connsiteY131" fmla="*/ 436245 h 2351375"/>
                <a:gd name="connsiteX132" fmla="*/ 431482 w 1385397"/>
                <a:gd name="connsiteY132" fmla="*/ 460057 h 2351375"/>
                <a:gd name="connsiteX133" fmla="*/ 560070 w 1385397"/>
                <a:gd name="connsiteY133" fmla="*/ 499110 h 2351375"/>
                <a:gd name="connsiteX134" fmla="*/ 570547 w 1385397"/>
                <a:gd name="connsiteY134" fmla="*/ 490537 h 2351375"/>
                <a:gd name="connsiteX135" fmla="*/ 539115 w 1385397"/>
                <a:gd name="connsiteY135" fmla="*/ 420052 h 2351375"/>
                <a:gd name="connsiteX136" fmla="*/ 437197 w 1385397"/>
                <a:gd name="connsiteY136" fmla="*/ 306705 h 2351375"/>
                <a:gd name="connsiteX137" fmla="*/ 427672 w 1385397"/>
                <a:gd name="connsiteY137" fmla="*/ 284797 h 2351375"/>
                <a:gd name="connsiteX138" fmla="*/ 436245 w 1385397"/>
                <a:gd name="connsiteY138" fmla="*/ 220980 h 2351375"/>
                <a:gd name="connsiteX139" fmla="*/ 410527 w 1385397"/>
                <a:gd name="connsiteY139" fmla="*/ 273367 h 2351375"/>
                <a:gd name="connsiteX140" fmla="*/ 381952 w 1385397"/>
                <a:gd name="connsiteY140" fmla="*/ 288607 h 2351375"/>
                <a:gd name="connsiteX141" fmla="*/ 332422 w 1385397"/>
                <a:gd name="connsiteY141" fmla="*/ 280035 h 2351375"/>
                <a:gd name="connsiteX142" fmla="*/ 301942 w 1385397"/>
                <a:gd name="connsiteY142" fmla="*/ 246697 h 2351375"/>
                <a:gd name="connsiteX143" fmla="*/ 300037 w 1385397"/>
                <a:gd name="connsiteY143" fmla="*/ 243840 h 2351375"/>
                <a:gd name="connsiteX144" fmla="*/ 246697 w 1385397"/>
                <a:gd name="connsiteY144" fmla="*/ 281940 h 2351375"/>
                <a:gd name="connsiteX145" fmla="*/ 185737 w 1385397"/>
                <a:gd name="connsiteY145" fmla="*/ 314325 h 2351375"/>
                <a:gd name="connsiteX146" fmla="*/ 162877 w 1385397"/>
                <a:gd name="connsiteY146" fmla="*/ 311467 h 2351375"/>
                <a:gd name="connsiteX147" fmla="*/ 145732 w 1385397"/>
                <a:gd name="connsiteY147" fmla="*/ 262890 h 2351375"/>
                <a:gd name="connsiteX148" fmla="*/ 145732 w 1385397"/>
                <a:gd name="connsiteY148" fmla="*/ 220027 h 2351375"/>
                <a:gd name="connsiteX149" fmla="*/ 141922 w 1385397"/>
                <a:gd name="connsiteY149" fmla="*/ 229552 h 2351375"/>
                <a:gd name="connsiteX150" fmla="*/ 139065 w 1385397"/>
                <a:gd name="connsiteY150" fmla="*/ 362902 h 2351375"/>
                <a:gd name="connsiteX151" fmla="*/ 120967 w 1385397"/>
                <a:gd name="connsiteY151" fmla="*/ 405765 h 2351375"/>
                <a:gd name="connsiteX152" fmla="*/ 67627 w 1385397"/>
                <a:gd name="connsiteY152" fmla="*/ 398145 h 2351375"/>
                <a:gd name="connsiteX153" fmla="*/ 60007 w 1385397"/>
                <a:gd name="connsiteY153" fmla="*/ 242887 h 2351375"/>
                <a:gd name="connsiteX154" fmla="*/ 61912 w 1385397"/>
                <a:gd name="connsiteY154" fmla="*/ 239077 h 2351375"/>
                <a:gd name="connsiteX155" fmla="*/ 142875 w 1385397"/>
                <a:gd name="connsiteY155" fmla="*/ 88582 h 2351375"/>
                <a:gd name="connsiteX156" fmla="*/ 155257 w 1385397"/>
                <a:gd name="connsiteY156" fmla="*/ 73342 h 2351375"/>
                <a:gd name="connsiteX157" fmla="*/ 322897 w 1385397"/>
                <a:gd name="connsiteY157" fmla="*/ 40005 h 2351375"/>
                <a:gd name="connsiteX158" fmla="*/ 420052 w 1385397"/>
                <a:gd name="connsiteY158" fmla="*/ 60960 h 2351375"/>
                <a:gd name="connsiteX159" fmla="*/ 500062 w 1385397"/>
                <a:gd name="connsiteY159" fmla="*/ 113347 h 2351375"/>
                <a:gd name="connsiteX160" fmla="*/ 562927 w 1385397"/>
                <a:gd name="connsiteY160" fmla="*/ 205740 h 2351375"/>
                <a:gd name="connsiteX161" fmla="*/ 613410 w 1385397"/>
                <a:gd name="connsiteY161" fmla="*/ 316230 h 2351375"/>
                <a:gd name="connsiteX162" fmla="*/ 626745 w 1385397"/>
                <a:gd name="connsiteY162" fmla="*/ 367665 h 2351375"/>
                <a:gd name="connsiteX163" fmla="*/ 678180 w 1385397"/>
                <a:gd name="connsiteY163" fmla="*/ 199072 h 2351375"/>
                <a:gd name="connsiteX164" fmla="*/ 728662 w 1385397"/>
                <a:gd name="connsiteY164" fmla="*/ 156210 h 2351375"/>
                <a:gd name="connsiteX165" fmla="*/ 772477 w 1385397"/>
                <a:gd name="connsiteY165" fmla="*/ 140970 h 2351375"/>
                <a:gd name="connsiteX166" fmla="*/ 741997 w 1385397"/>
                <a:gd name="connsiteY166" fmla="*/ 138112 h 2351375"/>
                <a:gd name="connsiteX167" fmla="*/ 721042 w 1385397"/>
                <a:gd name="connsiteY167" fmla="*/ 90487 h 2351375"/>
                <a:gd name="connsiteX168" fmla="*/ 753427 w 1385397"/>
                <a:gd name="connsiteY168" fmla="*/ 46672 h 2351375"/>
                <a:gd name="connsiteX169" fmla="*/ 778192 w 1385397"/>
                <a:gd name="connsiteY169" fmla="*/ 35242 h 2351375"/>
                <a:gd name="connsiteX170" fmla="*/ 816292 w 1385397"/>
                <a:gd name="connsiteY170" fmla="*/ 40005 h 2351375"/>
                <a:gd name="connsiteX171" fmla="*/ 795337 w 1385397"/>
                <a:gd name="connsiteY171" fmla="*/ 22860 h 2351375"/>
                <a:gd name="connsiteX172" fmla="*/ 789622 w 1385397"/>
                <a:gd name="connsiteY172" fmla="*/ 0 h 235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385397" h="2351375">
                  <a:moveTo>
                    <a:pt x="789622" y="0"/>
                  </a:moveTo>
                  <a:cubicBezTo>
                    <a:pt x="815340" y="0"/>
                    <a:pt x="840105" y="0"/>
                    <a:pt x="865822" y="0"/>
                  </a:cubicBezTo>
                  <a:cubicBezTo>
                    <a:pt x="895350" y="19050"/>
                    <a:pt x="924877" y="38100"/>
                    <a:pt x="954405" y="58102"/>
                  </a:cubicBezTo>
                  <a:cubicBezTo>
                    <a:pt x="986790" y="79057"/>
                    <a:pt x="1019175" y="100965"/>
                    <a:pt x="1050607" y="123825"/>
                  </a:cubicBezTo>
                  <a:cubicBezTo>
                    <a:pt x="1055370" y="127635"/>
                    <a:pt x="1060132" y="131445"/>
                    <a:pt x="1062990" y="136207"/>
                  </a:cubicBezTo>
                  <a:cubicBezTo>
                    <a:pt x="1087755" y="177165"/>
                    <a:pt x="1100137" y="221932"/>
                    <a:pt x="1102995" y="269557"/>
                  </a:cubicBezTo>
                  <a:cubicBezTo>
                    <a:pt x="1102995" y="274320"/>
                    <a:pt x="1105852" y="281940"/>
                    <a:pt x="1099185" y="284797"/>
                  </a:cubicBezTo>
                  <a:cubicBezTo>
                    <a:pt x="1091565" y="287655"/>
                    <a:pt x="1088707" y="280035"/>
                    <a:pt x="1084897" y="276225"/>
                  </a:cubicBezTo>
                  <a:cubicBezTo>
                    <a:pt x="1066800" y="252412"/>
                    <a:pt x="1048702" y="227647"/>
                    <a:pt x="1031557" y="202882"/>
                  </a:cubicBezTo>
                  <a:cubicBezTo>
                    <a:pt x="1027747" y="197167"/>
                    <a:pt x="1023937" y="190500"/>
                    <a:pt x="1015365" y="192405"/>
                  </a:cubicBezTo>
                  <a:cubicBezTo>
                    <a:pt x="986790" y="196215"/>
                    <a:pt x="966787" y="186690"/>
                    <a:pt x="957262" y="158115"/>
                  </a:cubicBezTo>
                  <a:cubicBezTo>
                    <a:pt x="956310" y="155257"/>
                    <a:pt x="954405" y="152400"/>
                    <a:pt x="950595" y="152400"/>
                  </a:cubicBezTo>
                  <a:cubicBezTo>
                    <a:pt x="944880" y="158115"/>
                    <a:pt x="957262" y="180975"/>
                    <a:pt x="934402" y="171450"/>
                  </a:cubicBezTo>
                  <a:cubicBezTo>
                    <a:pt x="934402" y="173355"/>
                    <a:pt x="934402" y="174307"/>
                    <a:pt x="934402" y="175260"/>
                  </a:cubicBezTo>
                  <a:cubicBezTo>
                    <a:pt x="956310" y="196215"/>
                    <a:pt x="956310" y="200977"/>
                    <a:pt x="934402" y="223837"/>
                  </a:cubicBezTo>
                  <a:cubicBezTo>
                    <a:pt x="922972" y="235267"/>
                    <a:pt x="912495" y="247650"/>
                    <a:pt x="901065" y="259080"/>
                  </a:cubicBezTo>
                  <a:cubicBezTo>
                    <a:pt x="890587" y="270510"/>
                    <a:pt x="879157" y="276225"/>
                    <a:pt x="863917" y="273367"/>
                  </a:cubicBezTo>
                  <a:cubicBezTo>
                    <a:pt x="849630" y="270510"/>
                    <a:pt x="835342" y="270510"/>
                    <a:pt x="817245" y="269557"/>
                  </a:cubicBezTo>
                  <a:cubicBezTo>
                    <a:pt x="827722" y="277177"/>
                    <a:pt x="835342" y="281940"/>
                    <a:pt x="842010" y="287655"/>
                  </a:cubicBezTo>
                  <a:cubicBezTo>
                    <a:pt x="856297" y="299085"/>
                    <a:pt x="858202" y="308610"/>
                    <a:pt x="848677" y="324802"/>
                  </a:cubicBezTo>
                  <a:cubicBezTo>
                    <a:pt x="819150" y="372427"/>
                    <a:pt x="790575" y="420052"/>
                    <a:pt x="761047" y="467677"/>
                  </a:cubicBezTo>
                  <a:cubicBezTo>
                    <a:pt x="759142" y="471487"/>
                    <a:pt x="756285" y="475297"/>
                    <a:pt x="752475" y="481965"/>
                  </a:cubicBezTo>
                  <a:cubicBezTo>
                    <a:pt x="773430" y="472440"/>
                    <a:pt x="789622" y="461962"/>
                    <a:pt x="806767" y="450532"/>
                  </a:cubicBezTo>
                  <a:cubicBezTo>
                    <a:pt x="848677" y="421957"/>
                    <a:pt x="892492" y="401955"/>
                    <a:pt x="942975" y="391477"/>
                  </a:cubicBezTo>
                  <a:cubicBezTo>
                    <a:pt x="1080135" y="363855"/>
                    <a:pt x="1200150" y="399097"/>
                    <a:pt x="1303020" y="489585"/>
                  </a:cubicBezTo>
                  <a:cubicBezTo>
                    <a:pt x="1335405" y="518160"/>
                    <a:pt x="1360170" y="554355"/>
                    <a:pt x="1372552" y="596265"/>
                  </a:cubicBezTo>
                  <a:cubicBezTo>
                    <a:pt x="1385887" y="640080"/>
                    <a:pt x="1387792" y="686752"/>
                    <a:pt x="1383030" y="732472"/>
                  </a:cubicBezTo>
                  <a:cubicBezTo>
                    <a:pt x="1381125" y="753427"/>
                    <a:pt x="1382077" y="774382"/>
                    <a:pt x="1380172" y="796290"/>
                  </a:cubicBezTo>
                  <a:cubicBezTo>
                    <a:pt x="1380172" y="801052"/>
                    <a:pt x="1381125" y="806767"/>
                    <a:pt x="1376362" y="808672"/>
                  </a:cubicBezTo>
                  <a:cubicBezTo>
                    <a:pt x="1372552" y="810577"/>
                    <a:pt x="1369695" y="805815"/>
                    <a:pt x="1365885" y="802957"/>
                  </a:cubicBezTo>
                  <a:cubicBezTo>
                    <a:pt x="1365885" y="802957"/>
                    <a:pt x="1364932" y="802005"/>
                    <a:pt x="1364932" y="802005"/>
                  </a:cubicBezTo>
                  <a:cubicBezTo>
                    <a:pt x="1319212" y="768667"/>
                    <a:pt x="1275397" y="733425"/>
                    <a:pt x="1263967" y="672465"/>
                  </a:cubicBezTo>
                  <a:cubicBezTo>
                    <a:pt x="1263015" y="673417"/>
                    <a:pt x="1261110" y="674370"/>
                    <a:pt x="1260157" y="675322"/>
                  </a:cubicBezTo>
                  <a:cubicBezTo>
                    <a:pt x="1262062" y="686752"/>
                    <a:pt x="1263967" y="698182"/>
                    <a:pt x="1265872" y="710565"/>
                  </a:cubicBezTo>
                  <a:cubicBezTo>
                    <a:pt x="1267777" y="720090"/>
                    <a:pt x="1263967" y="722947"/>
                    <a:pt x="1254442" y="720090"/>
                  </a:cubicBezTo>
                  <a:cubicBezTo>
                    <a:pt x="1232535" y="711517"/>
                    <a:pt x="1213485" y="699135"/>
                    <a:pt x="1194435" y="685800"/>
                  </a:cubicBezTo>
                  <a:cubicBezTo>
                    <a:pt x="1190625" y="682942"/>
                    <a:pt x="1186815" y="679132"/>
                    <a:pt x="1182052" y="677227"/>
                  </a:cubicBezTo>
                  <a:cubicBezTo>
                    <a:pt x="1163002" y="665797"/>
                    <a:pt x="1152525" y="650557"/>
                    <a:pt x="1148715" y="626745"/>
                  </a:cubicBezTo>
                  <a:cubicBezTo>
                    <a:pt x="1143000" y="587692"/>
                    <a:pt x="1119187" y="548640"/>
                    <a:pt x="1088707" y="515302"/>
                  </a:cubicBezTo>
                  <a:cubicBezTo>
                    <a:pt x="1097280" y="544830"/>
                    <a:pt x="1106805" y="570547"/>
                    <a:pt x="1110615" y="598170"/>
                  </a:cubicBezTo>
                  <a:cubicBezTo>
                    <a:pt x="1111567" y="607695"/>
                    <a:pt x="1113472" y="617220"/>
                    <a:pt x="1114425" y="626745"/>
                  </a:cubicBezTo>
                  <a:cubicBezTo>
                    <a:pt x="1115377" y="637222"/>
                    <a:pt x="1112520" y="641032"/>
                    <a:pt x="1100137" y="638175"/>
                  </a:cubicBezTo>
                  <a:cubicBezTo>
                    <a:pt x="1067752" y="629602"/>
                    <a:pt x="1036320" y="619125"/>
                    <a:pt x="1003935" y="612457"/>
                  </a:cubicBezTo>
                  <a:cubicBezTo>
                    <a:pt x="952500" y="602932"/>
                    <a:pt x="903922" y="612457"/>
                    <a:pt x="855345" y="625792"/>
                  </a:cubicBezTo>
                  <a:cubicBezTo>
                    <a:pt x="833437" y="631507"/>
                    <a:pt x="824865" y="649605"/>
                    <a:pt x="833437" y="669607"/>
                  </a:cubicBezTo>
                  <a:cubicBezTo>
                    <a:pt x="846772" y="702945"/>
                    <a:pt x="841057" y="734377"/>
                    <a:pt x="826770" y="765810"/>
                  </a:cubicBezTo>
                  <a:cubicBezTo>
                    <a:pt x="816292" y="788670"/>
                    <a:pt x="803910" y="810577"/>
                    <a:pt x="794385" y="834390"/>
                  </a:cubicBezTo>
                  <a:cubicBezTo>
                    <a:pt x="784860" y="859155"/>
                    <a:pt x="789622" y="883920"/>
                    <a:pt x="788670" y="909637"/>
                  </a:cubicBezTo>
                  <a:cubicBezTo>
                    <a:pt x="788670" y="916305"/>
                    <a:pt x="792480" y="926782"/>
                    <a:pt x="783907" y="929640"/>
                  </a:cubicBezTo>
                  <a:cubicBezTo>
                    <a:pt x="775335" y="932497"/>
                    <a:pt x="772477" y="922020"/>
                    <a:pt x="767715" y="916305"/>
                  </a:cubicBezTo>
                  <a:cubicBezTo>
                    <a:pt x="746760" y="888682"/>
                    <a:pt x="726757" y="861060"/>
                    <a:pt x="705802" y="834390"/>
                  </a:cubicBezTo>
                  <a:cubicBezTo>
                    <a:pt x="699135" y="825817"/>
                    <a:pt x="698182" y="818197"/>
                    <a:pt x="701040" y="807720"/>
                  </a:cubicBezTo>
                  <a:cubicBezTo>
                    <a:pt x="708660" y="782002"/>
                    <a:pt x="713422" y="756285"/>
                    <a:pt x="703897" y="730567"/>
                  </a:cubicBezTo>
                  <a:cubicBezTo>
                    <a:pt x="702945" y="728662"/>
                    <a:pt x="701992" y="725805"/>
                    <a:pt x="698182" y="724852"/>
                  </a:cubicBezTo>
                  <a:cubicBezTo>
                    <a:pt x="689610" y="738187"/>
                    <a:pt x="683895" y="752475"/>
                    <a:pt x="678180" y="767715"/>
                  </a:cubicBezTo>
                  <a:cubicBezTo>
                    <a:pt x="647700" y="841057"/>
                    <a:pt x="630555" y="918210"/>
                    <a:pt x="608647" y="994410"/>
                  </a:cubicBezTo>
                  <a:cubicBezTo>
                    <a:pt x="577215" y="1106805"/>
                    <a:pt x="551497" y="1221105"/>
                    <a:pt x="536257" y="1337310"/>
                  </a:cubicBezTo>
                  <a:cubicBezTo>
                    <a:pt x="528637" y="1400175"/>
                    <a:pt x="522922" y="1462087"/>
                    <a:pt x="519112" y="1524952"/>
                  </a:cubicBezTo>
                  <a:cubicBezTo>
                    <a:pt x="512445" y="1621155"/>
                    <a:pt x="525780" y="1715452"/>
                    <a:pt x="543877" y="1808797"/>
                  </a:cubicBezTo>
                  <a:cubicBezTo>
                    <a:pt x="557212" y="1878330"/>
                    <a:pt x="592455" y="1939290"/>
                    <a:pt x="629602" y="1998345"/>
                  </a:cubicBezTo>
                  <a:cubicBezTo>
                    <a:pt x="677227" y="2075497"/>
                    <a:pt x="731520" y="2147887"/>
                    <a:pt x="803910" y="2204085"/>
                  </a:cubicBezTo>
                  <a:cubicBezTo>
                    <a:pt x="828675" y="2223135"/>
                    <a:pt x="856297" y="2238375"/>
                    <a:pt x="883920" y="2251710"/>
                  </a:cubicBezTo>
                  <a:cubicBezTo>
                    <a:pt x="889635" y="2254567"/>
                    <a:pt x="896302" y="2255520"/>
                    <a:pt x="902970" y="2253615"/>
                  </a:cubicBezTo>
                  <a:lnTo>
                    <a:pt x="912996" y="2252226"/>
                  </a:lnTo>
                  <a:lnTo>
                    <a:pt x="701023" y="2351375"/>
                  </a:lnTo>
                  <a:lnTo>
                    <a:pt x="696277" y="2346007"/>
                  </a:lnTo>
                  <a:cubicBezTo>
                    <a:pt x="640080" y="2306002"/>
                    <a:pt x="588645" y="2261235"/>
                    <a:pt x="544830" y="2207895"/>
                  </a:cubicBezTo>
                  <a:cubicBezTo>
                    <a:pt x="468630" y="2113597"/>
                    <a:pt x="415290" y="2009775"/>
                    <a:pt x="397192" y="1887855"/>
                  </a:cubicBezTo>
                  <a:cubicBezTo>
                    <a:pt x="385762" y="1806892"/>
                    <a:pt x="368617" y="1725930"/>
                    <a:pt x="368617" y="1643062"/>
                  </a:cubicBezTo>
                  <a:cubicBezTo>
                    <a:pt x="368617" y="1605915"/>
                    <a:pt x="371475" y="1568767"/>
                    <a:pt x="374332" y="1531620"/>
                  </a:cubicBezTo>
                  <a:cubicBezTo>
                    <a:pt x="379095" y="1465897"/>
                    <a:pt x="387667" y="1400175"/>
                    <a:pt x="397192" y="1335405"/>
                  </a:cubicBezTo>
                  <a:cubicBezTo>
                    <a:pt x="410527" y="1250632"/>
                    <a:pt x="433387" y="1169670"/>
                    <a:pt x="459105" y="1087755"/>
                  </a:cubicBezTo>
                  <a:cubicBezTo>
                    <a:pt x="498157" y="963930"/>
                    <a:pt x="541972" y="841057"/>
                    <a:pt x="603885" y="725805"/>
                  </a:cubicBezTo>
                  <a:cubicBezTo>
                    <a:pt x="608647" y="716280"/>
                    <a:pt x="614362" y="706755"/>
                    <a:pt x="620077" y="696277"/>
                  </a:cubicBezTo>
                  <a:cubicBezTo>
                    <a:pt x="600075" y="694372"/>
                    <a:pt x="588645" y="703897"/>
                    <a:pt x="577215" y="716280"/>
                  </a:cubicBezTo>
                  <a:cubicBezTo>
                    <a:pt x="566737" y="728662"/>
                    <a:pt x="556260" y="741045"/>
                    <a:pt x="545782" y="753427"/>
                  </a:cubicBezTo>
                  <a:cubicBezTo>
                    <a:pt x="530542" y="771525"/>
                    <a:pt x="512445" y="776287"/>
                    <a:pt x="490537" y="767715"/>
                  </a:cubicBezTo>
                  <a:cubicBezTo>
                    <a:pt x="467677" y="759142"/>
                    <a:pt x="443865" y="752475"/>
                    <a:pt x="417195" y="742950"/>
                  </a:cubicBezTo>
                  <a:cubicBezTo>
                    <a:pt x="434340" y="760095"/>
                    <a:pt x="448627" y="773430"/>
                    <a:pt x="462915" y="788670"/>
                  </a:cubicBezTo>
                  <a:cubicBezTo>
                    <a:pt x="492442" y="819150"/>
                    <a:pt x="490537" y="808672"/>
                    <a:pt x="466725" y="845820"/>
                  </a:cubicBezTo>
                  <a:cubicBezTo>
                    <a:pt x="459105" y="857250"/>
                    <a:pt x="448627" y="860107"/>
                    <a:pt x="435292" y="854392"/>
                  </a:cubicBezTo>
                  <a:cubicBezTo>
                    <a:pt x="418147" y="847725"/>
                    <a:pt x="400050" y="842010"/>
                    <a:pt x="379095" y="834390"/>
                  </a:cubicBezTo>
                  <a:cubicBezTo>
                    <a:pt x="395287" y="855345"/>
                    <a:pt x="408622" y="873442"/>
                    <a:pt x="421957" y="890587"/>
                  </a:cubicBezTo>
                  <a:cubicBezTo>
                    <a:pt x="428625" y="899160"/>
                    <a:pt x="428625" y="905827"/>
                    <a:pt x="422910" y="915352"/>
                  </a:cubicBezTo>
                  <a:cubicBezTo>
                    <a:pt x="412432" y="931545"/>
                    <a:pt x="401955" y="948690"/>
                    <a:pt x="392430" y="965835"/>
                  </a:cubicBezTo>
                  <a:cubicBezTo>
                    <a:pt x="376237" y="992505"/>
                    <a:pt x="376237" y="992505"/>
                    <a:pt x="346710" y="983932"/>
                  </a:cubicBezTo>
                  <a:cubicBezTo>
                    <a:pt x="345757" y="983932"/>
                    <a:pt x="343852" y="982027"/>
                    <a:pt x="343852" y="984885"/>
                  </a:cubicBezTo>
                  <a:cubicBezTo>
                    <a:pt x="345757" y="985837"/>
                    <a:pt x="346710" y="986790"/>
                    <a:pt x="348615" y="988695"/>
                  </a:cubicBezTo>
                  <a:cubicBezTo>
                    <a:pt x="366712" y="1002982"/>
                    <a:pt x="370522" y="1018222"/>
                    <a:pt x="361950" y="1034415"/>
                  </a:cubicBezTo>
                  <a:cubicBezTo>
                    <a:pt x="354330" y="1047750"/>
                    <a:pt x="340042" y="1051560"/>
                    <a:pt x="319087" y="1044892"/>
                  </a:cubicBezTo>
                  <a:cubicBezTo>
                    <a:pt x="304800" y="1040130"/>
                    <a:pt x="291465" y="1032510"/>
                    <a:pt x="278130" y="1025842"/>
                  </a:cubicBezTo>
                  <a:cubicBezTo>
                    <a:pt x="299085" y="1047750"/>
                    <a:pt x="319087" y="1070610"/>
                    <a:pt x="343852" y="1088707"/>
                  </a:cubicBezTo>
                  <a:cubicBezTo>
                    <a:pt x="354330" y="1096327"/>
                    <a:pt x="356235" y="1113472"/>
                    <a:pt x="350520" y="1123950"/>
                  </a:cubicBezTo>
                  <a:cubicBezTo>
                    <a:pt x="343852" y="1135380"/>
                    <a:pt x="333375" y="1136332"/>
                    <a:pt x="321945" y="1132522"/>
                  </a:cubicBezTo>
                  <a:cubicBezTo>
                    <a:pt x="316230" y="1130617"/>
                    <a:pt x="309562" y="1128712"/>
                    <a:pt x="303847" y="1126807"/>
                  </a:cubicBezTo>
                  <a:cubicBezTo>
                    <a:pt x="325755" y="1147762"/>
                    <a:pt x="342900" y="1169670"/>
                    <a:pt x="345757" y="1203007"/>
                  </a:cubicBezTo>
                  <a:cubicBezTo>
                    <a:pt x="348615" y="1232535"/>
                    <a:pt x="358140" y="1262062"/>
                    <a:pt x="363855" y="1291590"/>
                  </a:cubicBezTo>
                  <a:cubicBezTo>
                    <a:pt x="364807" y="1294447"/>
                    <a:pt x="366712" y="1299210"/>
                    <a:pt x="362902" y="1301115"/>
                  </a:cubicBezTo>
                  <a:cubicBezTo>
                    <a:pt x="360045" y="1303020"/>
                    <a:pt x="357187" y="1300162"/>
                    <a:pt x="354330" y="1299210"/>
                  </a:cubicBezTo>
                  <a:cubicBezTo>
                    <a:pt x="338137" y="1290637"/>
                    <a:pt x="322897" y="1281112"/>
                    <a:pt x="309562" y="1268730"/>
                  </a:cubicBezTo>
                  <a:cubicBezTo>
                    <a:pt x="280987" y="1241107"/>
                    <a:pt x="254317" y="1211580"/>
                    <a:pt x="228600" y="1180147"/>
                  </a:cubicBezTo>
                  <a:cubicBezTo>
                    <a:pt x="206692" y="1153477"/>
                    <a:pt x="185737" y="1124902"/>
                    <a:pt x="180975" y="1088707"/>
                  </a:cubicBezTo>
                  <a:cubicBezTo>
                    <a:pt x="179070" y="1072515"/>
                    <a:pt x="183832" y="1057275"/>
                    <a:pt x="181927" y="1042035"/>
                  </a:cubicBezTo>
                  <a:cubicBezTo>
                    <a:pt x="178117" y="1002030"/>
                    <a:pt x="180022" y="962025"/>
                    <a:pt x="179070" y="922972"/>
                  </a:cubicBezTo>
                  <a:cubicBezTo>
                    <a:pt x="179070" y="914400"/>
                    <a:pt x="180975" y="906780"/>
                    <a:pt x="185737" y="900112"/>
                  </a:cubicBezTo>
                  <a:cubicBezTo>
                    <a:pt x="208597" y="862012"/>
                    <a:pt x="230505" y="823912"/>
                    <a:pt x="258127" y="788670"/>
                  </a:cubicBezTo>
                  <a:cubicBezTo>
                    <a:pt x="281940" y="757237"/>
                    <a:pt x="304800" y="724852"/>
                    <a:pt x="340042" y="704850"/>
                  </a:cubicBezTo>
                  <a:cubicBezTo>
                    <a:pt x="368617" y="688657"/>
                    <a:pt x="396240" y="670560"/>
                    <a:pt x="425767" y="656272"/>
                  </a:cubicBezTo>
                  <a:cubicBezTo>
                    <a:pt x="429577" y="654367"/>
                    <a:pt x="435292" y="653415"/>
                    <a:pt x="438150" y="644842"/>
                  </a:cubicBezTo>
                  <a:cubicBezTo>
                    <a:pt x="374332" y="662940"/>
                    <a:pt x="323850" y="633412"/>
                    <a:pt x="275272" y="600075"/>
                  </a:cubicBezTo>
                  <a:cubicBezTo>
                    <a:pt x="272415" y="598170"/>
                    <a:pt x="268605" y="596265"/>
                    <a:pt x="264795" y="594360"/>
                  </a:cubicBezTo>
                  <a:cubicBezTo>
                    <a:pt x="257175" y="590550"/>
                    <a:pt x="249555" y="586740"/>
                    <a:pt x="242887" y="583882"/>
                  </a:cubicBezTo>
                  <a:cubicBezTo>
                    <a:pt x="270510" y="616267"/>
                    <a:pt x="306705" y="640080"/>
                    <a:pt x="336232" y="676275"/>
                  </a:cubicBezTo>
                  <a:cubicBezTo>
                    <a:pt x="304800" y="673417"/>
                    <a:pt x="282892" y="683895"/>
                    <a:pt x="263842" y="700087"/>
                  </a:cubicBezTo>
                  <a:cubicBezTo>
                    <a:pt x="256222" y="706755"/>
                    <a:pt x="248602" y="712470"/>
                    <a:pt x="240030" y="719137"/>
                  </a:cubicBezTo>
                  <a:cubicBezTo>
                    <a:pt x="215265" y="738187"/>
                    <a:pt x="190500" y="748665"/>
                    <a:pt x="160972" y="728662"/>
                  </a:cubicBezTo>
                  <a:cubicBezTo>
                    <a:pt x="169545" y="741045"/>
                    <a:pt x="178117" y="751522"/>
                    <a:pt x="186690" y="762952"/>
                  </a:cubicBezTo>
                  <a:cubicBezTo>
                    <a:pt x="190500" y="767715"/>
                    <a:pt x="195262" y="773430"/>
                    <a:pt x="189547" y="780097"/>
                  </a:cubicBezTo>
                  <a:cubicBezTo>
                    <a:pt x="172402" y="800100"/>
                    <a:pt x="167640" y="824865"/>
                    <a:pt x="160972" y="849630"/>
                  </a:cubicBezTo>
                  <a:cubicBezTo>
                    <a:pt x="158115" y="860107"/>
                    <a:pt x="155257" y="871537"/>
                    <a:pt x="148590" y="880110"/>
                  </a:cubicBezTo>
                  <a:cubicBezTo>
                    <a:pt x="143827" y="887730"/>
                    <a:pt x="137160" y="890587"/>
                    <a:pt x="130492" y="882015"/>
                  </a:cubicBezTo>
                  <a:cubicBezTo>
                    <a:pt x="128587" y="880110"/>
                    <a:pt x="126682" y="878205"/>
                    <a:pt x="121920" y="874395"/>
                  </a:cubicBezTo>
                  <a:cubicBezTo>
                    <a:pt x="128587" y="890587"/>
                    <a:pt x="140017" y="902017"/>
                    <a:pt x="139065" y="917257"/>
                  </a:cubicBezTo>
                  <a:cubicBezTo>
                    <a:pt x="137160" y="938212"/>
                    <a:pt x="136207" y="958215"/>
                    <a:pt x="133350" y="979170"/>
                  </a:cubicBezTo>
                  <a:cubicBezTo>
                    <a:pt x="132397" y="990600"/>
                    <a:pt x="128587" y="1001077"/>
                    <a:pt x="122872" y="1010602"/>
                  </a:cubicBezTo>
                  <a:cubicBezTo>
                    <a:pt x="115252" y="1024890"/>
                    <a:pt x="112395" y="1024890"/>
                    <a:pt x="103822" y="1012507"/>
                  </a:cubicBezTo>
                  <a:cubicBezTo>
                    <a:pt x="98107" y="1003935"/>
                    <a:pt x="92392" y="995362"/>
                    <a:pt x="88582" y="986790"/>
                  </a:cubicBezTo>
                  <a:cubicBezTo>
                    <a:pt x="51435" y="912495"/>
                    <a:pt x="19050" y="844867"/>
                    <a:pt x="0" y="771525"/>
                  </a:cubicBezTo>
                  <a:cubicBezTo>
                    <a:pt x="0" y="752475"/>
                    <a:pt x="0" y="733425"/>
                    <a:pt x="0" y="714375"/>
                  </a:cubicBezTo>
                  <a:cubicBezTo>
                    <a:pt x="952" y="712470"/>
                    <a:pt x="1905" y="710565"/>
                    <a:pt x="2857" y="708660"/>
                  </a:cubicBezTo>
                  <a:cubicBezTo>
                    <a:pt x="42862" y="609600"/>
                    <a:pt x="99060" y="524827"/>
                    <a:pt x="195262" y="469582"/>
                  </a:cubicBezTo>
                  <a:cubicBezTo>
                    <a:pt x="236220" y="445770"/>
                    <a:pt x="279082" y="431482"/>
                    <a:pt x="325755" y="436245"/>
                  </a:cubicBezTo>
                  <a:cubicBezTo>
                    <a:pt x="361950" y="440055"/>
                    <a:pt x="397192" y="449580"/>
                    <a:pt x="431482" y="460057"/>
                  </a:cubicBezTo>
                  <a:cubicBezTo>
                    <a:pt x="474345" y="473392"/>
                    <a:pt x="517207" y="485775"/>
                    <a:pt x="560070" y="499110"/>
                  </a:cubicBezTo>
                  <a:cubicBezTo>
                    <a:pt x="569595" y="501967"/>
                    <a:pt x="574357" y="501967"/>
                    <a:pt x="570547" y="490537"/>
                  </a:cubicBezTo>
                  <a:cubicBezTo>
                    <a:pt x="561975" y="466725"/>
                    <a:pt x="555307" y="441007"/>
                    <a:pt x="539115" y="420052"/>
                  </a:cubicBezTo>
                  <a:cubicBezTo>
                    <a:pt x="508635" y="379095"/>
                    <a:pt x="478155" y="338137"/>
                    <a:pt x="437197" y="306705"/>
                  </a:cubicBezTo>
                  <a:cubicBezTo>
                    <a:pt x="429577" y="300990"/>
                    <a:pt x="426720" y="294322"/>
                    <a:pt x="427672" y="284797"/>
                  </a:cubicBezTo>
                  <a:cubicBezTo>
                    <a:pt x="430530" y="263842"/>
                    <a:pt x="433387" y="241935"/>
                    <a:pt x="436245" y="220980"/>
                  </a:cubicBezTo>
                  <a:cubicBezTo>
                    <a:pt x="426720" y="238125"/>
                    <a:pt x="417195" y="255270"/>
                    <a:pt x="410527" y="273367"/>
                  </a:cubicBezTo>
                  <a:cubicBezTo>
                    <a:pt x="404812" y="288607"/>
                    <a:pt x="396240" y="291465"/>
                    <a:pt x="381952" y="288607"/>
                  </a:cubicBezTo>
                  <a:cubicBezTo>
                    <a:pt x="365760" y="284797"/>
                    <a:pt x="349567" y="282892"/>
                    <a:pt x="332422" y="280035"/>
                  </a:cubicBezTo>
                  <a:cubicBezTo>
                    <a:pt x="301942" y="275272"/>
                    <a:pt x="303847" y="277177"/>
                    <a:pt x="301942" y="246697"/>
                  </a:cubicBezTo>
                  <a:cubicBezTo>
                    <a:pt x="301942" y="245745"/>
                    <a:pt x="300990" y="245745"/>
                    <a:pt x="300037" y="243840"/>
                  </a:cubicBezTo>
                  <a:cubicBezTo>
                    <a:pt x="289560" y="267652"/>
                    <a:pt x="268605" y="274320"/>
                    <a:pt x="246697" y="281940"/>
                  </a:cubicBezTo>
                  <a:cubicBezTo>
                    <a:pt x="224790" y="289560"/>
                    <a:pt x="202882" y="296227"/>
                    <a:pt x="185737" y="314325"/>
                  </a:cubicBezTo>
                  <a:cubicBezTo>
                    <a:pt x="178117" y="322897"/>
                    <a:pt x="168592" y="319087"/>
                    <a:pt x="162877" y="311467"/>
                  </a:cubicBezTo>
                  <a:cubicBezTo>
                    <a:pt x="151447" y="297180"/>
                    <a:pt x="145732" y="280987"/>
                    <a:pt x="145732" y="262890"/>
                  </a:cubicBezTo>
                  <a:cubicBezTo>
                    <a:pt x="145732" y="249555"/>
                    <a:pt x="145732" y="235267"/>
                    <a:pt x="145732" y="220027"/>
                  </a:cubicBezTo>
                  <a:cubicBezTo>
                    <a:pt x="140017" y="222885"/>
                    <a:pt x="141922" y="226695"/>
                    <a:pt x="141922" y="229552"/>
                  </a:cubicBezTo>
                  <a:cubicBezTo>
                    <a:pt x="140970" y="274320"/>
                    <a:pt x="139065" y="318135"/>
                    <a:pt x="139065" y="362902"/>
                  </a:cubicBezTo>
                  <a:cubicBezTo>
                    <a:pt x="139065" y="381000"/>
                    <a:pt x="133350" y="393382"/>
                    <a:pt x="120967" y="405765"/>
                  </a:cubicBezTo>
                  <a:cubicBezTo>
                    <a:pt x="100965" y="425767"/>
                    <a:pt x="79057" y="423862"/>
                    <a:pt x="67627" y="398145"/>
                  </a:cubicBezTo>
                  <a:cubicBezTo>
                    <a:pt x="44767" y="347662"/>
                    <a:pt x="46672" y="295275"/>
                    <a:pt x="60007" y="242887"/>
                  </a:cubicBezTo>
                  <a:cubicBezTo>
                    <a:pt x="60007" y="240982"/>
                    <a:pt x="60960" y="240030"/>
                    <a:pt x="61912" y="239077"/>
                  </a:cubicBezTo>
                  <a:cubicBezTo>
                    <a:pt x="87630" y="186690"/>
                    <a:pt x="114300" y="137160"/>
                    <a:pt x="142875" y="88582"/>
                  </a:cubicBezTo>
                  <a:cubicBezTo>
                    <a:pt x="145732" y="82867"/>
                    <a:pt x="148590" y="77152"/>
                    <a:pt x="155257" y="73342"/>
                  </a:cubicBezTo>
                  <a:cubicBezTo>
                    <a:pt x="208597" y="47625"/>
                    <a:pt x="262890" y="30480"/>
                    <a:pt x="322897" y="40005"/>
                  </a:cubicBezTo>
                  <a:cubicBezTo>
                    <a:pt x="356235" y="44767"/>
                    <a:pt x="387667" y="53340"/>
                    <a:pt x="420052" y="60960"/>
                  </a:cubicBezTo>
                  <a:cubicBezTo>
                    <a:pt x="453390" y="68580"/>
                    <a:pt x="479107" y="84772"/>
                    <a:pt x="500062" y="113347"/>
                  </a:cubicBezTo>
                  <a:cubicBezTo>
                    <a:pt x="521970" y="143827"/>
                    <a:pt x="540067" y="176212"/>
                    <a:pt x="562927" y="205740"/>
                  </a:cubicBezTo>
                  <a:cubicBezTo>
                    <a:pt x="588645" y="239077"/>
                    <a:pt x="603885" y="276225"/>
                    <a:pt x="613410" y="316230"/>
                  </a:cubicBezTo>
                  <a:cubicBezTo>
                    <a:pt x="617220" y="332422"/>
                    <a:pt x="621982" y="347662"/>
                    <a:pt x="626745" y="367665"/>
                  </a:cubicBezTo>
                  <a:cubicBezTo>
                    <a:pt x="644842" y="308610"/>
                    <a:pt x="661035" y="253365"/>
                    <a:pt x="678180" y="199072"/>
                  </a:cubicBezTo>
                  <a:cubicBezTo>
                    <a:pt x="690562" y="160020"/>
                    <a:pt x="680085" y="163830"/>
                    <a:pt x="728662" y="156210"/>
                  </a:cubicBezTo>
                  <a:cubicBezTo>
                    <a:pt x="742950" y="154305"/>
                    <a:pt x="758190" y="152400"/>
                    <a:pt x="772477" y="140970"/>
                  </a:cubicBezTo>
                  <a:cubicBezTo>
                    <a:pt x="761047" y="140017"/>
                    <a:pt x="751522" y="140017"/>
                    <a:pt x="741997" y="138112"/>
                  </a:cubicBezTo>
                  <a:cubicBezTo>
                    <a:pt x="712470" y="133350"/>
                    <a:pt x="703897" y="115252"/>
                    <a:pt x="721042" y="90487"/>
                  </a:cubicBezTo>
                  <a:cubicBezTo>
                    <a:pt x="730567" y="75247"/>
                    <a:pt x="741997" y="60960"/>
                    <a:pt x="753427" y="46672"/>
                  </a:cubicBezTo>
                  <a:cubicBezTo>
                    <a:pt x="760095" y="38100"/>
                    <a:pt x="768667" y="35242"/>
                    <a:pt x="778192" y="35242"/>
                  </a:cubicBezTo>
                  <a:cubicBezTo>
                    <a:pt x="789622" y="34290"/>
                    <a:pt x="801052" y="38100"/>
                    <a:pt x="816292" y="40005"/>
                  </a:cubicBezTo>
                  <a:cubicBezTo>
                    <a:pt x="807720" y="33337"/>
                    <a:pt x="802005" y="27622"/>
                    <a:pt x="795337" y="22860"/>
                  </a:cubicBezTo>
                  <a:cubicBezTo>
                    <a:pt x="787717" y="16192"/>
                    <a:pt x="784860" y="9525"/>
                    <a:pt x="789622" y="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2F8B134-52BD-40DA-9E7B-CC3927AF3546}"/>
                </a:ext>
              </a:extLst>
            </p:cNvPr>
            <p:cNvSpPr/>
            <p:nvPr/>
          </p:nvSpPr>
          <p:spPr>
            <a:xfrm>
              <a:off x="10898822" y="5108406"/>
              <a:ext cx="997904" cy="1681571"/>
            </a:xfrm>
            <a:custGeom>
              <a:avLst/>
              <a:gdLst>
                <a:gd name="connsiteX0" fmla="*/ 518320 w 1386208"/>
                <a:gd name="connsiteY0" fmla="*/ 0 h 2335903"/>
                <a:gd name="connsiteX1" fmla="*/ 593568 w 1386208"/>
                <a:gd name="connsiteY1" fmla="*/ 0 h 2335903"/>
                <a:gd name="connsiteX2" fmla="*/ 588805 w 1386208"/>
                <a:gd name="connsiteY2" fmla="*/ 22860 h 2335903"/>
                <a:gd name="connsiteX3" fmla="*/ 568803 w 1386208"/>
                <a:gd name="connsiteY3" fmla="*/ 40005 h 2335903"/>
                <a:gd name="connsiteX4" fmla="*/ 600235 w 1386208"/>
                <a:gd name="connsiteY4" fmla="*/ 35242 h 2335903"/>
                <a:gd name="connsiteX5" fmla="*/ 626905 w 1386208"/>
                <a:gd name="connsiteY5" fmla="*/ 41910 h 2335903"/>
                <a:gd name="connsiteX6" fmla="*/ 668815 w 1386208"/>
                <a:gd name="connsiteY6" fmla="*/ 100965 h 2335903"/>
                <a:gd name="connsiteX7" fmla="*/ 649765 w 1386208"/>
                <a:gd name="connsiteY7" fmla="*/ 137160 h 2335903"/>
                <a:gd name="connsiteX8" fmla="*/ 611665 w 1386208"/>
                <a:gd name="connsiteY8" fmla="*/ 140970 h 2335903"/>
                <a:gd name="connsiteX9" fmla="*/ 638335 w 1386208"/>
                <a:gd name="connsiteY9" fmla="*/ 153352 h 2335903"/>
                <a:gd name="connsiteX10" fmla="*/ 677388 w 1386208"/>
                <a:gd name="connsiteY10" fmla="*/ 160020 h 2335903"/>
                <a:gd name="connsiteX11" fmla="*/ 701200 w 1386208"/>
                <a:gd name="connsiteY11" fmla="*/ 180975 h 2335903"/>
                <a:gd name="connsiteX12" fmla="*/ 738348 w 1386208"/>
                <a:gd name="connsiteY12" fmla="*/ 302895 h 2335903"/>
                <a:gd name="connsiteX13" fmla="*/ 758350 w 1386208"/>
                <a:gd name="connsiteY13" fmla="*/ 368617 h 2335903"/>
                <a:gd name="connsiteX14" fmla="*/ 765970 w 1386208"/>
                <a:gd name="connsiteY14" fmla="*/ 338137 h 2335903"/>
                <a:gd name="connsiteX15" fmla="*/ 805975 w 1386208"/>
                <a:gd name="connsiteY15" fmla="*/ 229552 h 2335903"/>
                <a:gd name="connsiteX16" fmla="*/ 851695 w 1386208"/>
                <a:gd name="connsiteY16" fmla="*/ 160020 h 2335903"/>
                <a:gd name="connsiteX17" fmla="*/ 1001238 w 1386208"/>
                <a:gd name="connsiteY17" fmla="*/ 53340 h 2335903"/>
                <a:gd name="connsiteX18" fmla="*/ 1221265 w 1386208"/>
                <a:gd name="connsiteY18" fmla="*/ 71437 h 2335903"/>
                <a:gd name="connsiteX19" fmla="*/ 1242220 w 1386208"/>
                <a:gd name="connsiteY19" fmla="*/ 90487 h 2335903"/>
                <a:gd name="connsiteX20" fmla="*/ 1277463 w 1386208"/>
                <a:gd name="connsiteY20" fmla="*/ 153352 h 2335903"/>
                <a:gd name="connsiteX21" fmla="*/ 1330803 w 1386208"/>
                <a:gd name="connsiteY21" fmla="*/ 338137 h 2335903"/>
                <a:gd name="connsiteX22" fmla="*/ 1330803 w 1386208"/>
                <a:gd name="connsiteY22" fmla="*/ 342900 h 2335903"/>
                <a:gd name="connsiteX23" fmla="*/ 1313658 w 1386208"/>
                <a:gd name="connsiteY23" fmla="*/ 400050 h 2335903"/>
                <a:gd name="connsiteX24" fmla="*/ 1278415 w 1386208"/>
                <a:gd name="connsiteY24" fmla="*/ 417195 h 2335903"/>
                <a:gd name="connsiteX25" fmla="*/ 1244125 w 1386208"/>
                <a:gd name="connsiteY25" fmla="*/ 369570 h 2335903"/>
                <a:gd name="connsiteX26" fmla="*/ 1241268 w 1386208"/>
                <a:gd name="connsiteY26" fmla="*/ 228600 h 2335903"/>
                <a:gd name="connsiteX27" fmla="*/ 1237458 w 1386208"/>
                <a:gd name="connsiteY27" fmla="*/ 220027 h 2335903"/>
                <a:gd name="connsiteX28" fmla="*/ 1237458 w 1386208"/>
                <a:gd name="connsiteY28" fmla="*/ 262890 h 2335903"/>
                <a:gd name="connsiteX29" fmla="*/ 1221265 w 1386208"/>
                <a:gd name="connsiteY29" fmla="*/ 310515 h 2335903"/>
                <a:gd name="connsiteX30" fmla="*/ 1198405 w 1386208"/>
                <a:gd name="connsiteY30" fmla="*/ 315277 h 2335903"/>
                <a:gd name="connsiteX31" fmla="*/ 1128873 w 1386208"/>
                <a:gd name="connsiteY31" fmla="*/ 280035 h 2335903"/>
                <a:gd name="connsiteX32" fmla="*/ 1081248 w 1386208"/>
                <a:gd name="connsiteY32" fmla="*/ 241935 h 2335903"/>
                <a:gd name="connsiteX33" fmla="*/ 1080295 w 1386208"/>
                <a:gd name="connsiteY33" fmla="*/ 255270 h 2335903"/>
                <a:gd name="connsiteX34" fmla="*/ 1059340 w 1386208"/>
                <a:gd name="connsiteY34" fmla="*/ 280035 h 2335903"/>
                <a:gd name="connsiteX35" fmla="*/ 993618 w 1386208"/>
                <a:gd name="connsiteY35" fmla="*/ 290512 h 2335903"/>
                <a:gd name="connsiteX36" fmla="*/ 976473 w 1386208"/>
                <a:gd name="connsiteY36" fmla="*/ 280987 h 2335903"/>
                <a:gd name="connsiteX37" fmla="*/ 949803 w 1386208"/>
                <a:gd name="connsiteY37" fmla="*/ 221932 h 2335903"/>
                <a:gd name="connsiteX38" fmla="*/ 955518 w 1386208"/>
                <a:gd name="connsiteY38" fmla="*/ 276225 h 2335903"/>
                <a:gd name="connsiteX39" fmla="*/ 941230 w 1386208"/>
                <a:gd name="connsiteY39" fmla="*/ 314325 h 2335903"/>
                <a:gd name="connsiteX40" fmla="*/ 817405 w 1386208"/>
                <a:gd name="connsiteY40" fmla="*/ 483870 h 2335903"/>
                <a:gd name="connsiteX41" fmla="*/ 814548 w 1386208"/>
                <a:gd name="connsiteY41" fmla="*/ 501015 h 2335903"/>
                <a:gd name="connsiteX42" fmla="*/ 831693 w 1386208"/>
                <a:gd name="connsiteY42" fmla="*/ 499110 h 2335903"/>
                <a:gd name="connsiteX43" fmla="*/ 1041243 w 1386208"/>
                <a:gd name="connsiteY43" fmla="*/ 441007 h 2335903"/>
                <a:gd name="connsiteX44" fmla="*/ 1154590 w 1386208"/>
                <a:gd name="connsiteY44" fmla="*/ 452437 h 2335903"/>
                <a:gd name="connsiteX45" fmla="*/ 1296513 w 1386208"/>
                <a:gd name="connsiteY45" fmla="*/ 558165 h 2335903"/>
                <a:gd name="connsiteX46" fmla="*/ 1369855 w 1386208"/>
                <a:gd name="connsiteY46" fmla="*/ 679132 h 2335903"/>
                <a:gd name="connsiteX47" fmla="*/ 1381285 w 1386208"/>
                <a:gd name="connsiteY47" fmla="*/ 782955 h 2335903"/>
                <a:gd name="connsiteX48" fmla="*/ 1326040 w 1386208"/>
                <a:gd name="connsiteY48" fmla="*/ 926782 h 2335903"/>
                <a:gd name="connsiteX49" fmla="*/ 1283178 w 1386208"/>
                <a:gd name="connsiteY49" fmla="*/ 1007745 h 2335903"/>
                <a:gd name="connsiteX50" fmla="*/ 1266985 w 1386208"/>
                <a:gd name="connsiteY50" fmla="*/ 1006792 h 2335903"/>
                <a:gd name="connsiteX51" fmla="*/ 1254603 w 1386208"/>
                <a:gd name="connsiteY51" fmla="*/ 971550 h 2335903"/>
                <a:gd name="connsiteX52" fmla="*/ 1265080 w 1386208"/>
                <a:gd name="connsiteY52" fmla="*/ 869632 h 2335903"/>
                <a:gd name="connsiteX53" fmla="*/ 1232695 w 1386208"/>
                <a:gd name="connsiteY53" fmla="*/ 860107 h 2335903"/>
                <a:gd name="connsiteX54" fmla="*/ 1226028 w 1386208"/>
                <a:gd name="connsiteY54" fmla="*/ 840105 h 2335903"/>
                <a:gd name="connsiteX55" fmla="*/ 1200310 w 1386208"/>
                <a:gd name="connsiteY55" fmla="*/ 777240 h 2335903"/>
                <a:gd name="connsiteX56" fmla="*/ 1201263 w 1386208"/>
                <a:gd name="connsiteY56" fmla="*/ 755332 h 2335903"/>
                <a:gd name="connsiteX57" fmla="*/ 1214598 w 1386208"/>
                <a:gd name="connsiteY57" fmla="*/ 739140 h 2335903"/>
                <a:gd name="connsiteX58" fmla="*/ 1226980 w 1386208"/>
                <a:gd name="connsiteY58" fmla="*/ 723900 h 2335903"/>
                <a:gd name="connsiteX59" fmla="*/ 1154590 w 1386208"/>
                <a:gd name="connsiteY59" fmla="*/ 719137 h 2335903"/>
                <a:gd name="connsiteX60" fmla="*/ 1134588 w 1386208"/>
                <a:gd name="connsiteY60" fmla="*/ 703897 h 2335903"/>
                <a:gd name="connsiteX61" fmla="*/ 1049815 w 1386208"/>
                <a:gd name="connsiteY61" fmla="*/ 671512 h 2335903"/>
                <a:gd name="connsiteX62" fmla="*/ 1145065 w 1386208"/>
                <a:gd name="connsiteY62" fmla="*/ 581025 h 2335903"/>
                <a:gd name="connsiteX63" fmla="*/ 1130778 w 1386208"/>
                <a:gd name="connsiteY63" fmla="*/ 585787 h 2335903"/>
                <a:gd name="connsiteX64" fmla="*/ 1046005 w 1386208"/>
                <a:gd name="connsiteY64" fmla="*/ 635317 h 2335903"/>
                <a:gd name="connsiteX65" fmla="*/ 1016478 w 1386208"/>
                <a:gd name="connsiteY65" fmla="*/ 643890 h 2335903"/>
                <a:gd name="connsiteX66" fmla="*/ 948850 w 1386208"/>
                <a:gd name="connsiteY66" fmla="*/ 643890 h 2335903"/>
                <a:gd name="connsiteX67" fmla="*/ 1034575 w 1386208"/>
                <a:gd name="connsiteY67" fmla="*/ 695325 h 2335903"/>
                <a:gd name="connsiteX68" fmla="*/ 1086963 w 1386208"/>
                <a:gd name="connsiteY68" fmla="*/ 735330 h 2335903"/>
                <a:gd name="connsiteX69" fmla="*/ 1191738 w 1386208"/>
                <a:gd name="connsiteY69" fmla="*/ 882015 h 2335903"/>
                <a:gd name="connsiteX70" fmla="*/ 1206978 w 1386208"/>
                <a:gd name="connsiteY70" fmla="*/ 939165 h 2335903"/>
                <a:gd name="connsiteX71" fmla="*/ 1205073 w 1386208"/>
                <a:gd name="connsiteY71" fmla="*/ 1052512 h 2335903"/>
                <a:gd name="connsiteX72" fmla="*/ 1183165 w 1386208"/>
                <a:gd name="connsiteY72" fmla="*/ 1141095 h 2335903"/>
                <a:gd name="connsiteX73" fmla="*/ 1068865 w 1386208"/>
                <a:gd name="connsiteY73" fmla="*/ 1271587 h 2335903"/>
                <a:gd name="connsiteX74" fmla="*/ 1030765 w 1386208"/>
                <a:gd name="connsiteY74" fmla="*/ 1296352 h 2335903"/>
                <a:gd name="connsiteX75" fmla="*/ 1022193 w 1386208"/>
                <a:gd name="connsiteY75" fmla="*/ 1290637 h 2335903"/>
                <a:gd name="connsiteX76" fmla="*/ 1025050 w 1386208"/>
                <a:gd name="connsiteY76" fmla="*/ 1279207 h 2335903"/>
                <a:gd name="connsiteX77" fmla="*/ 1044100 w 1386208"/>
                <a:gd name="connsiteY77" fmla="*/ 1187767 h 2335903"/>
                <a:gd name="connsiteX78" fmla="*/ 1061245 w 1386208"/>
                <a:gd name="connsiteY78" fmla="*/ 1148715 h 2335903"/>
                <a:gd name="connsiteX79" fmla="*/ 1083153 w 1386208"/>
                <a:gd name="connsiteY79" fmla="*/ 1125855 h 2335903"/>
                <a:gd name="connsiteX80" fmla="*/ 1066960 w 1386208"/>
                <a:gd name="connsiteY80" fmla="*/ 1128712 h 2335903"/>
                <a:gd name="connsiteX81" fmla="*/ 1034575 w 1386208"/>
                <a:gd name="connsiteY81" fmla="*/ 1121092 h 2335903"/>
                <a:gd name="connsiteX82" fmla="*/ 1044100 w 1386208"/>
                <a:gd name="connsiteY82" fmla="*/ 1082040 h 2335903"/>
                <a:gd name="connsiteX83" fmla="*/ 1106965 w 1386208"/>
                <a:gd name="connsiteY83" fmla="*/ 1022032 h 2335903"/>
                <a:gd name="connsiteX84" fmla="*/ 1055530 w 1386208"/>
                <a:gd name="connsiteY84" fmla="*/ 1042987 h 2335903"/>
                <a:gd name="connsiteX85" fmla="*/ 1018383 w 1386208"/>
                <a:gd name="connsiteY85" fmla="*/ 1006792 h 2335903"/>
                <a:gd name="connsiteX86" fmla="*/ 1042195 w 1386208"/>
                <a:gd name="connsiteY86" fmla="*/ 977265 h 2335903"/>
                <a:gd name="connsiteX87" fmla="*/ 1025050 w 1386208"/>
                <a:gd name="connsiteY87" fmla="*/ 982980 h 2335903"/>
                <a:gd name="connsiteX88" fmla="*/ 997428 w 1386208"/>
                <a:gd name="connsiteY88" fmla="*/ 973455 h 2335903"/>
                <a:gd name="connsiteX89" fmla="*/ 961233 w 1386208"/>
                <a:gd name="connsiteY89" fmla="*/ 914400 h 2335903"/>
                <a:gd name="connsiteX90" fmla="*/ 963138 w 1386208"/>
                <a:gd name="connsiteY90" fmla="*/ 883920 h 2335903"/>
                <a:gd name="connsiteX91" fmla="*/ 1001238 w 1386208"/>
                <a:gd name="connsiteY91" fmla="*/ 835342 h 2335903"/>
                <a:gd name="connsiteX92" fmla="*/ 947898 w 1386208"/>
                <a:gd name="connsiteY92" fmla="*/ 851535 h 2335903"/>
                <a:gd name="connsiteX93" fmla="*/ 915513 w 1386208"/>
                <a:gd name="connsiteY93" fmla="*/ 842010 h 2335903"/>
                <a:gd name="connsiteX94" fmla="*/ 905035 w 1386208"/>
                <a:gd name="connsiteY94" fmla="*/ 826770 h 2335903"/>
                <a:gd name="connsiteX95" fmla="*/ 907893 w 1386208"/>
                <a:gd name="connsiteY95" fmla="*/ 797242 h 2335903"/>
                <a:gd name="connsiteX96" fmla="*/ 965995 w 1386208"/>
                <a:gd name="connsiteY96" fmla="*/ 740092 h 2335903"/>
                <a:gd name="connsiteX97" fmla="*/ 886938 w 1386208"/>
                <a:gd name="connsiteY97" fmla="*/ 766762 h 2335903"/>
                <a:gd name="connsiteX98" fmla="*/ 841218 w 1386208"/>
                <a:gd name="connsiteY98" fmla="*/ 755332 h 2335903"/>
                <a:gd name="connsiteX99" fmla="*/ 808833 w 1386208"/>
                <a:gd name="connsiteY99" fmla="*/ 717232 h 2335903"/>
                <a:gd name="connsiteX100" fmla="*/ 772638 w 1386208"/>
                <a:gd name="connsiteY100" fmla="*/ 693420 h 2335903"/>
                <a:gd name="connsiteX101" fmla="*/ 759303 w 1386208"/>
                <a:gd name="connsiteY101" fmla="*/ 695325 h 2335903"/>
                <a:gd name="connsiteX102" fmla="*/ 762160 w 1386208"/>
                <a:gd name="connsiteY102" fmla="*/ 707707 h 2335903"/>
                <a:gd name="connsiteX103" fmla="*/ 946945 w 1386208"/>
                <a:gd name="connsiteY103" fmla="*/ 1187767 h 2335903"/>
                <a:gd name="connsiteX104" fmla="*/ 990760 w 1386208"/>
                <a:gd name="connsiteY104" fmla="*/ 1419225 h 2335903"/>
                <a:gd name="connsiteX105" fmla="*/ 1007905 w 1386208"/>
                <a:gd name="connsiteY105" fmla="*/ 1619250 h 2335903"/>
                <a:gd name="connsiteX106" fmla="*/ 984093 w 1386208"/>
                <a:gd name="connsiteY106" fmla="*/ 1861185 h 2335903"/>
                <a:gd name="connsiteX107" fmla="*/ 934563 w 1386208"/>
                <a:gd name="connsiteY107" fmla="*/ 2043112 h 2335903"/>
                <a:gd name="connsiteX108" fmla="*/ 757621 w 1386208"/>
                <a:gd name="connsiteY108" fmla="*/ 2281133 h 2335903"/>
                <a:gd name="connsiteX109" fmla="*/ 687604 w 1386208"/>
                <a:gd name="connsiteY109" fmla="*/ 2335903 h 2335903"/>
                <a:gd name="connsiteX110" fmla="*/ 686954 w 1386208"/>
                <a:gd name="connsiteY110" fmla="*/ 2335462 h 2335903"/>
                <a:gd name="connsiteX111" fmla="*/ 652160 w 1386208"/>
                <a:gd name="connsiteY111" fmla="*/ 2327790 h 2335903"/>
                <a:gd name="connsiteX112" fmla="*/ 647930 w 1386208"/>
                <a:gd name="connsiteY112" fmla="*/ 2327278 h 2335903"/>
                <a:gd name="connsiteX113" fmla="*/ 508263 w 1386208"/>
                <a:gd name="connsiteY113" fmla="*/ 2243561 h 2335903"/>
                <a:gd name="connsiteX114" fmla="*/ 519273 w 1386208"/>
                <a:gd name="connsiteY114" fmla="*/ 2243137 h 2335903"/>
                <a:gd name="connsiteX115" fmla="*/ 682150 w 1386208"/>
                <a:gd name="connsiteY115" fmla="*/ 2110740 h 2335903"/>
                <a:gd name="connsiteX116" fmla="*/ 827883 w 1386208"/>
                <a:gd name="connsiteY116" fmla="*/ 1872615 h 2335903"/>
                <a:gd name="connsiteX117" fmla="*/ 865030 w 1386208"/>
                <a:gd name="connsiteY117" fmla="*/ 1706880 h 2335903"/>
                <a:gd name="connsiteX118" fmla="*/ 866935 w 1386208"/>
                <a:gd name="connsiteY118" fmla="*/ 1430655 h 2335903"/>
                <a:gd name="connsiteX119" fmla="*/ 751683 w 1386208"/>
                <a:gd name="connsiteY119" fmla="*/ 872490 h 2335903"/>
                <a:gd name="connsiteX120" fmla="*/ 698343 w 1386208"/>
                <a:gd name="connsiteY120" fmla="*/ 727710 h 2335903"/>
                <a:gd name="connsiteX121" fmla="*/ 689770 w 1386208"/>
                <a:gd name="connsiteY121" fmla="*/ 716280 h 2335903"/>
                <a:gd name="connsiteX122" fmla="*/ 681198 w 1386208"/>
                <a:gd name="connsiteY122" fmla="*/ 729615 h 2335903"/>
                <a:gd name="connsiteX123" fmla="*/ 684055 w 1386208"/>
                <a:gd name="connsiteY123" fmla="*/ 803910 h 2335903"/>
                <a:gd name="connsiteX124" fmla="*/ 679293 w 1386208"/>
                <a:gd name="connsiteY124" fmla="*/ 831532 h 2335903"/>
                <a:gd name="connsiteX125" fmla="*/ 613570 w 1386208"/>
                <a:gd name="connsiteY125" fmla="*/ 918210 h 2335903"/>
                <a:gd name="connsiteX126" fmla="*/ 600235 w 1386208"/>
                <a:gd name="connsiteY126" fmla="*/ 926782 h 2335903"/>
                <a:gd name="connsiteX127" fmla="*/ 595473 w 1386208"/>
                <a:gd name="connsiteY127" fmla="*/ 912495 h 2335903"/>
                <a:gd name="connsiteX128" fmla="*/ 585948 w 1386208"/>
                <a:gd name="connsiteY128" fmla="*/ 820102 h 2335903"/>
                <a:gd name="connsiteX129" fmla="*/ 560230 w 1386208"/>
                <a:gd name="connsiteY129" fmla="*/ 768667 h 2335903"/>
                <a:gd name="connsiteX130" fmla="*/ 551658 w 1386208"/>
                <a:gd name="connsiteY130" fmla="*/ 664845 h 2335903"/>
                <a:gd name="connsiteX131" fmla="*/ 527845 w 1386208"/>
                <a:gd name="connsiteY131" fmla="*/ 621982 h 2335903"/>
                <a:gd name="connsiteX132" fmla="*/ 447835 w 1386208"/>
                <a:gd name="connsiteY132" fmla="*/ 606742 h 2335903"/>
                <a:gd name="connsiteX133" fmla="*/ 334488 w 1386208"/>
                <a:gd name="connsiteY133" fmla="*/ 620077 h 2335903"/>
                <a:gd name="connsiteX134" fmla="*/ 289720 w 1386208"/>
                <a:gd name="connsiteY134" fmla="*/ 633412 h 2335903"/>
                <a:gd name="connsiteX135" fmla="*/ 270670 w 1386208"/>
                <a:gd name="connsiteY135" fmla="*/ 618172 h 2335903"/>
                <a:gd name="connsiteX136" fmla="*/ 290673 w 1386208"/>
                <a:gd name="connsiteY136" fmla="*/ 526732 h 2335903"/>
                <a:gd name="connsiteX137" fmla="*/ 294483 w 1386208"/>
                <a:gd name="connsiteY137" fmla="*/ 514350 h 2335903"/>
                <a:gd name="connsiteX138" fmla="*/ 231618 w 1386208"/>
                <a:gd name="connsiteY138" fmla="*/ 636270 h 2335903"/>
                <a:gd name="connsiteX139" fmla="*/ 218283 w 1386208"/>
                <a:gd name="connsiteY139" fmla="*/ 660082 h 2335903"/>
                <a:gd name="connsiteX140" fmla="*/ 133510 w 1386208"/>
                <a:gd name="connsiteY140" fmla="*/ 715327 h 2335903"/>
                <a:gd name="connsiteX141" fmla="*/ 118270 w 1386208"/>
                <a:gd name="connsiteY141" fmla="*/ 702945 h 2335903"/>
                <a:gd name="connsiteX142" fmla="*/ 121128 w 1386208"/>
                <a:gd name="connsiteY142" fmla="*/ 672465 h 2335903"/>
                <a:gd name="connsiteX143" fmla="*/ 103030 w 1386208"/>
                <a:gd name="connsiteY143" fmla="*/ 713422 h 2335903"/>
                <a:gd name="connsiteX144" fmla="*/ 65883 w 1386208"/>
                <a:gd name="connsiteY144" fmla="*/ 762000 h 2335903"/>
                <a:gd name="connsiteX145" fmla="*/ 16353 w 1386208"/>
                <a:gd name="connsiteY145" fmla="*/ 802005 h 2335903"/>
                <a:gd name="connsiteX146" fmla="*/ 7780 w 1386208"/>
                <a:gd name="connsiteY146" fmla="*/ 806767 h 2335903"/>
                <a:gd name="connsiteX147" fmla="*/ 3970 w 1386208"/>
                <a:gd name="connsiteY147" fmla="*/ 797242 h 2335903"/>
                <a:gd name="connsiteX148" fmla="*/ 9685 w 1386208"/>
                <a:gd name="connsiteY148" fmla="*/ 600075 h 2335903"/>
                <a:gd name="connsiteX149" fmla="*/ 16353 w 1386208"/>
                <a:gd name="connsiteY149" fmla="*/ 580072 h 2335903"/>
                <a:gd name="connsiteX150" fmla="*/ 109698 w 1386208"/>
                <a:gd name="connsiteY150" fmla="*/ 464820 h 2335903"/>
                <a:gd name="connsiteX151" fmla="*/ 294483 w 1386208"/>
                <a:gd name="connsiteY151" fmla="*/ 383857 h 2335903"/>
                <a:gd name="connsiteX152" fmla="*/ 567850 w 1386208"/>
                <a:gd name="connsiteY152" fmla="*/ 441007 h 2335903"/>
                <a:gd name="connsiteX153" fmla="*/ 632620 w 1386208"/>
                <a:gd name="connsiteY153" fmla="*/ 480060 h 2335903"/>
                <a:gd name="connsiteX154" fmla="*/ 544038 w 1386208"/>
                <a:gd name="connsiteY154" fmla="*/ 336232 h 2335903"/>
                <a:gd name="connsiteX155" fmla="*/ 557373 w 1386208"/>
                <a:gd name="connsiteY155" fmla="*/ 275272 h 2335903"/>
                <a:gd name="connsiteX156" fmla="*/ 566898 w 1386208"/>
                <a:gd name="connsiteY156" fmla="*/ 267652 h 2335903"/>
                <a:gd name="connsiteX157" fmla="*/ 521178 w 1386208"/>
                <a:gd name="connsiteY157" fmla="*/ 271462 h 2335903"/>
                <a:gd name="connsiteX158" fmla="*/ 484030 w 1386208"/>
                <a:gd name="connsiteY158" fmla="*/ 257175 h 2335903"/>
                <a:gd name="connsiteX159" fmla="*/ 452598 w 1386208"/>
                <a:gd name="connsiteY159" fmla="*/ 223837 h 2335903"/>
                <a:gd name="connsiteX160" fmla="*/ 450693 w 1386208"/>
                <a:gd name="connsiteY160" fmla="*/ 172402 h 2335903"/>
                <a:gd name="connsiteX161" fmla="*/ 432595 w 1386208"/>
                <a:gd name="connsiteY161" fmla="*/ 150495 h 2335903"/>
                <a:gd name="connsiteX162" fmla="*/ 420213 w 1386208"/>
                <a:gd name="connsiteY162" fmla="*/ 169545 h 2335903"/>
                <a:gd name="connsiteX163" fmla="*/ 385923 w 1386208"/>
                <a:gd name="connsiteY163" fmla="*/ 191452 h 2335903"/>
                <a:gd name="connsiteX164" fmla="*/ 344965 w 1386208"/>
                <a:gd name="connsiteY164" fmla="*/ 213360 h 2335903"/>
                <a:gd name="connsiteX165" fmla="*/ 299245 w 1386208"/>
                <a:gd name="connsiteY165" fmla="*/ 275272 h 2335903"/>
                <a:gd name="connsiteX166" fmla="*/ 284958 w 1386208"/>
                <a:gd name="connsiteY166" fmla="*/ 284797 h 2335903"/>
                <a:gd name="connsiteX167" fmla="*/ 281148 w 1386208"/>
                <a:gd name="connsiteY167" fmla="*/ 269557 h 2335903"/>
                <a:gd name="connsiteX168" fmla="*/ 321153 w 1386208"/>
                <a:gd name="connsiteY168" fmla="*/ 136207 h 2335903"/>
                <a:gd name="connsiteX169" fmla="*/ 336393 w 1386208"/>
                <a:gd name="connsiteY169" fmla="*/ 121920 h 2335903"/>
                <a:gd name="connsiteX170" fmla="*/ 483078 w 1386208"/>
                <a:gd name="connsiteY170" fmla="*/ 22860 h 2335903"/>
                <a:gd name="connsiteX171" fmla="*/ 518320 w 1386208"/>
                <a:gd name="connsiteY171" fmla="*/ 0 h 233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386208" h="2335903">
                  <a:moveTo>
                    <a:pt x="518320" y="0"/>
                  </a:moveTo>
                  <a:cubicBezTo>
                    <a:pt x="543085" y="0"/>
                    <a:pt x="568803" y="0"/>
                    <a:pt x="593568" y="0"/>
                  </a:cubicBezTo>
                  <a:cubicBezTo>
                    <a:pt x="599283" y="9525"/>
                    <a:pt x="595473" y="16192"/>
                    <a:pt x="588805" y="22860"/>
                  </a:cubicBezTo>
                  <a:cubicBezTo>
                    <a:pt x="583090" y="27622"/>
                    <a:pt x="576423" y="33337"/>
                    <a:pt x="568803" y="40005"/>
                  </a:cubicBezTo>
                  <a:cubicBezTo>
                    <a:pt x="581185" y="38100"/>
                    <a:pt x="590710" y="36195"/>
                    <a:pt x="600235" y="35242"/>
                  </a:cubicBezTo>
                  <a:cubicBezTo>
                    <a:pt x="609760" y="34290"/>
                    <a:pt x="621190" y="34290"/>
                    <a:pt x="626905" y="41910"/>
                  </a:cubicBezTo>
                  <a:cubicBezTo>
                    <a:pt x="642145" y="60960"/>
                    <a:pt x="659290" y="78105"/>
                    <a:pt x="668815" y="100965"/>
                  </a:cubicBezTo>
                  <a:cubicBezTo>
                    <a:pt x="677388" y="119062"/>
                    <a:pt x="668815" y="132397"/>
                    <a:pt x="649765" y="137160"/>
                  </a:cubicBezTo>
                  <a:cubicBezTo>
                    <a:pt x="638335" y="140017"/>
                    <a:pt x="625953" y="139065"/>
                    <a:pt x="611665" y="140970"/>
                  </a:cubicBezTo>
                  <a:cubicBezTo>
                    <a:pt x="621190" y="148590"/>
                    <a:pt x="629763" y="151447"/>
                    <a:pt x="638335" y="153352"/>
                  </a:cubicBezTo>
                  <a:cubicBezTo>
                    <a:pt x="650718" y="156210"/>
                    <a:pt x="664053" y="158115"/>
                    <a:pt x="677388" y="160020"/>
                  </a:cubicBezTo>
                  <a:cubicBezTo>
                    <a:pt x="690723" y="161925"/>
                    <a:pt x="697390" y="167640"/>
                    <a:pt x="701200" y="180975"/>
                  </a:cubicBezTo>
                  <a:cubicBezTo>
                    <a:pt x="712630" y="221932"/>
                    <a:pt x="725965" y="261937"/>
                    <a:pt x="738348" y="302895"/>
                  </a:cubicBezTo>
                  <a:cubicBezTo>
                    <a:pt x="745015" y="323850"/>
                    <a:pt x="750730" y="343852"/>
                    <a:pt x="758350" y="368617"/>
                  </a:cubicBezTo>
                  <a:cubicBezTo>
                    <a:pt x="761208" y="355282"/>
                    <a:pt x="764065" y="346710"/>
                    <a:pt x="765970" y="338137"/>
                  </a:cubicBezTo>
                  <a:cubicBezTo>
                    <a:pt x="775495" y="300037"/>
                    <a:pt x="783115" y="261937"/>
                    <a:pt x="805975" y="229552"/>
                  </a:cubicBezTo>
                  <a:cubicBezTo>
                    <a:pt x="822168" y="206692"/>
                    <a:pt x="835503" y="182880"/>
                    <a:pt x="851695" y="160020"/>
                  </a:cubicBezTo>
                  <a:cubicBezTo>
                    <a:pt x="906940" y="79057"/>
                    <a:pt x="906940" y="79057"/>
                    <a:pt x="1001238" y="53340"/>
                  </a:cubicBezTo>
                  <a:cubicBezTo>
                    <a:pt x="1077438" y="32385"/>
                    <a:pt x="1150780" y="35242"/>
                    <a:pt x="1221265" y="71437"/>
                  </a:cubicBezTo>
                  <a:cubicBezTo>
                    <a:pt x="1229838" y="76200"/>
                    <a:pt x="1237458" y="81915"/>
                    <a:pt x="1242220" y="90487"/>
                  </a:cubicBezTo>
                  <a:cubicBezTo>
                    <a:pt x="1253650" y="111442"/>
                    <a:pt x="1266033" y="132397"/>
                    <a:pt x="1277463" y="153352"/>
                  </a:cubicBezTo>
                  <a:cubicBezTo>
                    <a:pt x="1308895" y="210502"/>
                    <a:pt x="1341280" y="268605"/>
                    <a:pt x="1330803" y="338137"/>
                  </a:cubicBezTo>
                  <a:cubicBezTo>
                    <a:pt x="1330803" y="340042"/>
                    <a:pt x="1330803" y="340995"/>
                    <a:pt x="1330803" y="342900"/>
                  </a:cubicBezTo>
                  <a:cubicBezTo>
                    <a:pt x="1328898" y="362902"/>
                    <a:pt x="1324135" y="382905"/>
                    <a:pt x="1313658" y="400050"/>
                  </a:cubicBezTo>
                  <a:cubicBezTo>
                    <a:pt x="1305085" y="415290"/>
                    <a:pt x="1290798" y="421005"/>
                    <a:pt x="1278415" y="417195"/>
                  </a:cubicBezTo>
                  <a:cubicBezTo>
                    <a:pt x="1261270" y="411480"/>
                    <a:pt x="1245078" y="387667"/>
                    <a:pt x="1244125" y="369570"/>
                  </a:cubicBezTo>
                  <a:cubicBezTo>
                    <a:pt x="1243173" y="322897"/>
                    <a:pt x="1242220" y="276225"/>
                    <a:pt x="1241268" y="228600"/>
                  </a:cubicBezTo>
                  <a:cubicBezTo>
                    <a:pt x="1241268" y="225742"/>
                    <a:pt x="1243173" y="222885"/>
                    <a:pt x="1237458" y="220027"/>
                  </a:cubicBezTo>
                  <a:cubicBezTo>
                    <a:pt x="1237458" y="235267"/>
                    <a:pt x="1237458" y="248602"/>
                    <a:pt x="1237458" y="262890"/>
                  </a:cubicBezTo>
                  <a:cubicBezTo>
                    <a:pt x="1237458" y="280987"/>
                    <a:pt x="1231743" y="296227"/>
                    <a:pt x="1221265" y="310515"/>
                  </a:cubicBezTo>
                  <a:cubicBezTo>
                    <a:pt x="1215550" y="318135"/>
                    <a:pt x="1206025" y="323850"/>
                    <a:pt x="1198405" y="315277"/>
                  </a:cubicBezTo>
                  <a:cubicBezTo>
                    <a:pt x="1179355" y="294322"/>
                    <a:pt x="1153638" y="288607"/>
                    <a:pt x="1128873" y="280035"/>
                  </a:cubicBezTo>
                  <a:cubicBezTo>
                    <a:pt x="1109823" y="273367"/>
                    <a:pt x="1091725" y="264795"/>
                    <a:pt x="1081248" y="241935"/>
                  </a:cubicBezTo>
                  <a:cubicBezTo>
                    <a:pt x="1080295" y="248602"/>
                    <a:pt x="1080295" y="252412"/>
                    <a:pt x="1080295" y="255270"/>
                  </a:cubicBezTo>
                  <a:cubicBezTo>
                    <a:pt x="1081248" y="270510"/>
                    <a:pt x="1074580" y="278130"/>
                    <a:pt x="1059340" y="280035"/>
                  </a:cubicBezTo>
                  <a:cubicBezTo>
                    <a:pt x="1037433" y="282892"/>
                    <a:pt x="1015525" y="286702"/>
                    <a:pt x="993618" y="290512"/>
                  </a:cubicBezTo>
                  <a:cubicBezTo>
                    <a:pt x="984093" y="292417"/>
                    <a:pt x="980283" y="289560"/>
                    <a:pt x="976473" y="280987"/>
                  </a:cubicBezTo>
                  <a:cubicBezTo>
                    <a:pt x="967900" y="260985"/>
                    <a:pt x="958375" y="240982"/>
                    <a:pt x="949803" y="221932"/>
                  </a:cubicBezTo>
                  <a:cubicBezTo>
                    <a:pt x="950755" y="240982"/>
                    <a:pt x="952660" y="258127"/>
                    <a:pt x="955518" y="276225"/>
                  </a:cubicBezTo>
                  <a:cubicBezTo>
                    <a:pt x="958375" y="292417"/>
                    <a:pt x="953613" y="302895"/>
                    <a:pt x="941230" y="314325"/>
                  </a:cubicBezTo>
                  <a:cubicBezTo>
                    <a:pt x="887890" y="361950"/>
                    <a:pt x="839313" y="413385"/>
                    <a:pt x="817405" y="483870"/>
                  </a:cubicBezTo>
                  <a:cubicBezTo>
                    <a:pt x="815500" y="489585"/>
                    <a:pt x="810738" y="496252"/>
                    <a:pt x="814548" y="501015"/>
                  </a:cubicBezTo>
                  <a:cubicBezTo>
                    <a:pt x="819310" y="506730"/>
                    <a:pt x="825978" y="501015"/>
                    <a:pt x="831693" y="499110"/>
                  </a:cubicBezTo>
                  <a:cubicBezTo>
                    <a:pt x="901225" y="479107"/>
                    <a:pt x="969805" y="455295"/>
                    <a:pt x="1041243" y="441007"/>
                  </a:cubicBezTo>
                  <a:cubicBezTo>
                    <a:pt x="1080295" y="433387"/>
                    <a:pt x="1119348" y="436245"/>
                    <a:pt x="1154590" y="452437"/>
                  </a:cubicBezTo>
                  <a:cubicBezTo>
                    <a:pt x="1207930" y="478155"/>
                    <a:pt x="1257460" y="511492"/>
                    <a:pt x="1296513" y="558165"/>
                  </a:cubicBezTo>
                  <a:cubicBezTo>
                    <a:pt x="1326993" y="595312"/>
                    <a:pt x="1347948" y="637222"/>
                    <a:pt x="1369855" y="679132"/>
                  </a:cubicBezTo>
                  <a:cubicBezTo>
                    <a:pt x="1387953" y="713422"/>
                    <a:pt x="1389858" y="746760"/>
                    <a:pt x="1381285" y="782955"/>
                  </a:cubicBezTo>
                  <a:cubicBezTo>
                    <a:pt x="1369855" y="833437"/>
                    <a:pt x="1347948" y="880110"/>
                    <a:pt x="1326040" y="926782"/>
                  </a:cubicBezTo>
                  <a:cubicBezTo>
                    <a:pt x="1312705" y="954405"/>
                    <a:pt x="1300323" y="982980"/>
                    <a:pt x="1283178" y="1007745"/>
                  </a:cubicBezTo>
                  <a:cubicBezTo>
                    <a:pt x="1276510" y="1016317"/>
                    <a:pt x="1272700" y="1016317"/>
                    <a:pt x="1266985" y="1006792"/>
                  </a:cubicBezTo>
                  <a:cubicBezTo>
                    <a:pt x="1260318" y="995362"/>
                    <a:pt x="1255555" y="983932"/>
                    <a:pt x="1254603" y="971550"/>
                  </a:cubicBezTo>
                  <a:cubicBezTo>
                    <a:pt x="1251745" y="937260"/>
                    <a:pt x="1238410" y="902017"/>
                    <a:pt x="1265080" y="869632"/>
                  </a:cubicBezTo>
                  <a:cubicBezTo>
                    <a:pt x="1246030" y="884872"/>
                    <a:pt x="1241268" y="882967"/>
                    <a:pt x="1232695" y="860107"/>
                  </a:cubicBezTo>
                  <a:cubicBezTo>
                    <a:pt x="1229838" y="853440"/>
                    <a:pt x="1228885" y="846772"/>
                    <a:pt x="1226028" y="840105"/>
                  </a:cubicBezTo>
                  <a:cubicBezTo>
                    <a:pt x="1219360" y="818197"/>
                    <a:pt x="1215550" y="795337"/>
                    <a:pt x="1200310" y="777240"/>
                  </a:cubicBezTo>
                  <a:cubicBezTo>
                    <a:pt x="1192690" y="768667"/>
                    <a:pt x="1194595" y="762000"/>
                    <a:pt x="1201263" y="755332"/>
                  </a:cubicBezTo>
                  <a:cubicBezTo>
                    <a:pt x="1206025" y="749617"/>
                    <a:pt x="1209835" y="744855"/>
                    <a:pt x="1214598" y="739140"/>
                  </a:cubicBezTo>
                  <a:cubicBezTo>
                    <a:pt x="1218408" y="734377"/>
                    <a:pt x="1223170" y="728662"/>
                    <a:pt x="1226980" y="723900"/>
                  </a:cubicBezTo>
                  <a:cubicBezTo>
                    <a:pt x="1201263" y="739140"/>
                    <a:pt x="1177450" y="734377"/>
                    <a:pt x="1154590" y="719137"/>
                  </a:cubicBezTo>
                  <a:cubicBezTo>
                    <a:pt x="1147923" y="714375"/>
                    <a:pt x="1141255" y="708660"/>
                    <a:pt x="1134588" y="703897"/>
                  </a:cubicBezTo>
                  <a:cubicBezTo>
                    <a:pt x="1111728" y="684847"/>
                    <a:pt x="1087915" y="666750"/>
                    <a:pt x="1049815" y="671512"/>
                  </a:cubicBezTo>
                  <a:cubicBezTo>
                    <a:pt x="1079343" y="635317"/>
                    <a:pt x="1115538" y="611505"/>
                    <a:pt x="1145065" y="581025"/>
                  </a:cubicBezTo>
                  <a:cubicBezTo>
                    <a:pt x="1138398" y="580072"/>
                    <a:pt x="1134588" y="583882"/>
                    <a:pt x="1130778" y="585787"/>
                  </a:cubicBezTo>
                  <a:cubicBezTo>
                    <a:pt x="1101250" y="599122"/>
                    <a:pt x="1073628" y="618172"/>
                    <a:pt x="1046005" y="635317"/>
                  </a:cubicBezTo>
                  <a:cubicBezTo>
                    <a:pt x="1036480" y="641032"/>
                    <a:pt x="1026955" y="643890"/>
                    <a:pt x="1016478" y="643890"/>
                  </a:cubicBezTo>
                  <a:cubicBezTo>
                    <a:pt x="993618" y="643890"/>
                    <a:pt x="971710" y="643890"/>
                    <a:pt x="948850" y="643890"/>
                  </a:cubicBezTo>
                  <a:cubicBezTo>
                    <a:pt x="978378" y="660082"/>
                    <a:pt x="1006000" y="678180"/>
                    <a:pt x="1034575" y="695325"/>
                  </a:cubicBezTo>
                  <a:cubicBezTo>
                    <a:pt x="1053625" y="706755"/>
                    <a:pt x="1072675" y="718185"/>
                    <a:pt x="1086963" y="735330"/>
                  </a:cubicBezTo>
                  <a:cubicBezTo>
                    <a:pt x="1126968" y="780097"/>
                    <a:pt x="1160305" y="830580"/>
                    <a:pt x="1191738" y="882015"/>
                  </a:cubicBezTo>
                  <a:cubicBezTo>
                    <a:pt x="1202215" y="900112"/>
                    <a:pt x="1207930" y="918210"/>
                    <a:pt x="1206978" y="939165"/>
                  </a:cubicBezTo>
                  <a:cubicBezTo>
                    <a:pt x="1206025" y="977265"/>
                    <a:pt x="1203168" y="1015365"/>
                    <a:pt x="1205073" y="1052512"/>
                  </a:cubicBezTo>
                  <a:cubicBezTo>
                    <a:pt x="1206978" y="1085850"/>
                    <a:pt x="1201263" y="1114425"/>
                    <a:pt x="1183165" y="1141095"/>
                  </a:cubicBezTo>
                  <a:cubicBezTo>
                    <a:pt x="1151733" y="1189672"/>
                    <a:pt x="1110775" y="1231582"/>
                    <a:pt x="1068865" y="1271587"/>
                  </a:cubicBezTo>
                  <a:cubicBezTo>
                    <a:pt x="1058388" y="1282065"/>
                    <a:pt x="1044100" y="1289685"/>
                    <a:pt x="1030765" y="1296352"/>
                  </a:cubicBezTo>
                  <a:cubicBezTo>
                    <a:pt x="1024098" y="1300162"/>
                    <a:pt x="1020288" y="1300162"/>
                    <a:pt x="1022193" y="1290637"/>
                  </a:cubicBezTo>
                  <a:cubicBezTo>
                    <a:pt x="1023145" y="1286827"/>
                    <a:pt x="1024098" y="1283017"/>
                    <a:pt x="1025050" y="1279207"/>
                  </a:cubicBezTo>
                  <a:cubicBezTo>
                    <a:pt x="1031718" y="1248727"/>
                    <a:pt x="1041243" y="1218247"/>
                    <a:pt x="1044100" y="1187767"/>
                  </a:cubicBezTo>
                  <a:cubicBezTo>
                    <a:pt x="1046005" y="1172527"/>
                    <a:pt x="1050768" y="1159192"/>
                    <a:pt x="1061245" y="1148715"/>
                  </a:cubicBezTo>
                  <a:cubicBezTo>
                    <a:pt x="1068865" y="1141095"/>
                    <a:pt x="1076485" y="1133475"/>
                    <a:pt x="1083153" y="1125855"/>
                  </a:cubicBezTo>
                  <a:cubicBezTo>
                    <a:pt x="1076485" y="1125855"/>
                    <a:pt x="1071723" y="1127760"/>
                    <a:pt x="1066960" y="1128712"/>
                  </a:cubicBezTo>
                  <a:cubicBezTo>
                    <a:pt x="1054578" y="1132522"/>
                    <a:pt x="1043148" y="1134427"/>
                    <a:pt x="1034575" y="1121092"/>
                  </a:cubicBezTo>
                  <a:cubicBezTo>
                    <a:pt x="1026955" y="1108710"/>
                    <a:pt x="1030765" y="1092517"/>
                    <a:pt x="1044100" y="1082040"/>
                  </a:cubicBezTo>
                  <a:cubicBezTo>
                    <a:pt x="1067913" y="1064895"/>
                    <a:pt x="1086010" y="1042987"/>
                    <a:pt x="1106965" y="1022032"/>
                  </a:cubicBezTo>
                  <a:cubicBezTo>
                    <a:pt x="1090773" y="1030605"/>
                    <a:pt x="1074580" y="1040130"/>
                    <a:pt x="1055530" y="1042987"/>
                  </a:cubicBezTo>
                  <a:cubicBezTo>
                    <a:pt x="1030765" y="1047750"/>
                    <a:pt x="1014573" y="1030605"/>
                    <a:pt x="1018383" y="1006792"/>
                  </a:cubicBezTo>
                  <a:cubicBezTo>
                    <a:pt x="1020288" y="993457"/>
                    <a:pt x="1031718" y="987742"/>
                    <a:pt x="1042195" y="977265"/>
                  </a:cubicBezTo>
                  <a:cubicBezTo>
                    <a:pt x="1034575" y="980122"/>
                    <a:pt x="1029813" y="981075"/>
                    <a:pt x="1025050" y="982980"/>
                  </a:cubicBezTo>
                  <a:cubicBezTo>
                    <a:pt x="1012668" y="989647"/>
                    <a:pt x="1004095" y="986790"/>
                    <a:pt x="997428" y="973455"/>
                  </a:cubicBezTo>
                  <a:cubicBezTo>
                    <a:pt x="986950" y="953452"/>
                    <a:pt x="974568" y="933450"/>
                    <a:pt x="961233" y="914400"/>
                  </a:cubicBezTo>
                  <a:cubicBezTo>
                    <a:pt x="953613" y="902970"/>
                    <a:pt x="953613" y="894397"/>
                    <a:pt x="963138" y="883920"/>
                  </a:cubicBezTo>
                  <a:cubicBezTo>
                    <a:pt x="976473" y="867727"/>
                    <a:pt x="988855" y="851535"/>
                    <a:pt x="1001238" y="835342"/>
                  </a:cubicBezTo>
                  <a:cubicBezTo>
                    <a:pt x="982188" y="839152"/>
                    <a:pt x="965043" y="843915"/>
                    <a:pt x="947898" y="851535"/>
                  </a:cubicBezTo>
                  <a:cubicBezTo>
                    <a:pt x="933610" y="857250"/>
                    <a:pt x="923133" y="854392"/>
                    <a:pt x="915513" y="842010"/>
                  </a:cubicBezTo>
                  <a:cubicBezTo>
                    <a:pt x="911703" y="837247"/>
                    <a:pt x="909798" y="831532"/>
                    <a:pt x="905035" y="826770"/>
                  </a:cubicBezTo>
                  <a:cubicBezTo>
                    <a:pt x="895510" y="815340"/>
                    <a:pt x="896463" y="806767"/>
                    <a:pt x="907893" y="797242"/>
                  </a:cubicBezTo>
                  <a:cubicBezTo>
                    <a:pt x="926943" y="780097"/>
                    <a:pt x="944088" y="761047"/>
                    <a:pt x="965995" y="740092"/>
                  </a:cubicBezTo>
                  <a:cubicBezTo>
                    <a:pt x="936468" y="749617"/>
                    <a:pt x="911703" y="758190"/>
                    <a:pt x="886938" y="766762"/>
                  </a:cubicBezTo>
                  <a:cubicBezTo>
                    <a:pt x="868840" y="772477"/>
                    <a:pt x="853600" y="769620"/>
                    <a:pt x="841218" y="755332"/>
                  </a:cubicBezTo>
                  <a:cubicBezTo>
                    <a:pt x="829788" y="742950"/>
                    <a:pt x="819310" y="730567"/>
                    <a:pt x="808833" y="717232"/>
                  </a:cubicBezTo>
                  <a:cubicBezTo>
                    <a:pt x="799308" y="705802"/>
                    <a:pt x="787878" y="696277"/>
                    <a:pt x="772638" y="693420"/>
                  </a:cubicBezTo>
                  <a:cubicBezTo>
                    <a:pt x="767875" y="692467"/>
                    <a:pt x="763113" y="691515"/>
                    <a:pt x="759303" y="695325"/>
                  </a:cubicBezTo>
                  <a:cubicBezTo>
                    <a:pt x="755493" y="700087"/>
                    <a:pt x="760255" y="703897"/>
                    <a:pt x="762160" y="707707"/>
                  </a:cubicBezTo>
                  <a:cubicBezTo>
                    <a:pt x="847885" y="858202"/>
                    <a:pt x="899320" y="1022032"/>
                    <a:pt x="946945" y="1187767"/>
                  </a:cubicBezTo>
                  <a:cubicBezTo>
                    <a:pt x="968853" y="1263015"/>
                    <a:pt x="981235" y="1341120"/>
                    <a:pt x="990760" y="1419225"/>
                  </a:cubicBezTo>
                  <a:cubicBezTo>
                    <a:pt x="998380" y="1485900"/>
                    <a:pt x="1005048" y="1552575"/>
                    <a:pt x="1007905" y="1619250"/>
                  </a:cubicBezTo>
                  <a:cubicBezTo>
                    <a:pt x="1010763" y="1701165"/>
                    <a:pt x="997428" y="1781175"/>
                    <a:pt x="984093" y="1861185"/>
                  </a:cubicBezTo>
                  <a:cubicBezTo>
                    <a:pt x="973615" y="1923097"/>
                    <a:pt x="961233" y="1985010"/>
                    <a:pt x="934563" y="2043112"/>
                  </a:cubicBezTo>
                  <a:cubicBezTo>
                    <a:pt x="890986" y="2135981"/>
                    <a:pt x="831871" y="2214919"/>
                    <a:pt x="757621" y="2281133"/>
                  </a:cubicBezTo>
                  <a:lnTo>
                    <a:pt x="687604" y="2335903"/>
                  </a:lnTo>
                  <a:lnTo>
                    <a:pt x="686954" y="2335462"/>
                  </a:lnTo>
                  <a:cubicBezTo>
                    <a:pt x="676465" y="2328640"/>
                    <a:pt x="675014" y="2329959"/>
                    <a:pt x="652160" y="2327790"/>
                  </a:cubicBezTo>
                  <a:lnTo>
                    <a:pt x="647930" y="2327278"/>
                  </a:lnTo>
                  <a:lnTo>
                    <a:pt x="508263" y="2243561"/>
                  </a:lnTo>
                  <a:lnTo>
                    <a:pt x="519273" y="2243137"/>
                  </a:lnTo>
                  <a:cubicBezTo>
                    <a:pt x="585948" y="2214562"/>
                    <a:pt x="637383" y="2165985"/>
                    <a:pt x="682150" y="2110740"/>
                  </a:cubicBezTo>
                  <a:cubicBezTo>
                    <a:pt x="741205" y="2037397"/>
                    <a:pt x="790735" y="1959292"/>
                    <a:pt x="827883" y="1872615"/>
                  </a:cubicBezTo>
                  <a:cubicBezTo>
                    <a:pt x="850743" y="1819275"/>
                    <a:pt x="856458" y="1762125"/>
                    <a:pt x="865030" y="1706880"/>
                  </a:cubicBezTo>
                  <a:cubicBezTo>
                    <a:pt x="879318" y="1615440"/>
                    <a:pt x="874555" y="1523047"/>
                    <a:pt x="866935" y="1430655"/>
                  </a:cubicBezTo>
                  <a:cubicBezTo>
                    <a:pt x="850743" y="1240155"/>
                    <a:pt x="804070" y="1055370"/>
                    <a:pt x="751683" y="872490"/>
                  </a:cubicBezTo>
                  <a:cubicBezTo>
                    <a:pt x="737395" y="822960"/>
                    <a:pt x="722155" y="774382"/>
                    <a:pt x="698343" y="727710"/>
                  </a:cubicBezTo>
                  <a:cubicBezTo>
                    <a:pt x="696438" y="722947"/>
                    <a:pt x="695485" y="716280"/>
                    <a:pt x="689770" y="716280"/>
                  </a:cubicBezTo>
                  <a:cubicBezTo>
                    <a:pt x="683103" y="716280"/>
                    <a:pt x="683103" y="723900"/>
                    <a:pt x="681198" y="729615"/>
                  </a:cubicBezTo>
                  <a:cubicBezTo>
                    <a:pt x="672625" y="754380"/>
                    <a:pt x="676435" y="779145"/>
                    <a:pt x="684055" y="803910"/>
                  </a:cubicBezTo>
                  <a:cubicBezTo>
                    <a:pt x="687865" y="814387"/>
                    <a:pt x="686913" y="822960"/>
                    <a:pt x="679293" y="831532"/>
                  </a:cubicBezTo>
                  <a:cubicBezTo>
                    <a:pt x="657385" y="860107"/>
                    <a:pt x="635478" y="889635"/>
                    <a:pt x="613570" y="918210"/>
                  </a:cubicBezTo>
                  <a:cubicBezTo>
                    <a:pt x="610713" y="922972"/>
                    <a:pt x="606903" y="928687"/>
                    <a:pt x="600235" y="926782"/>
                  </a:cubicBezTo>
                  <a:cubicBezTo>
                    <a:pt x="593568" y="924877"/>
                    <a:pt x="595473" y="917257"/>
                    <a:pt x="595473" y="912495"/>
                  </a:cubicBezTo>
                  <a:cubicBezTo>
                    <a:pt x="595473" y="881062"/>
                    <a:pt x="600235" y="849630"/>
                    <a:pt x="585948" y="820102"/>
                  </a:cubicBezTo>
                  <a:cubicBezTo>
                    <a:pt x="577375" y="802957"/>
                    <a:pt x="568803" y="785812"/>
                    <a:pt x="560230" y="768667"/>
                  </a:cubicBezTo>
                  <a:cubicBezTo>
                    <a:pt x="544038" y="735330"/>
                    <a:pt x="536418" y="701992"/>
                    <a:pt x="551658" y="664845"/>
                  </a:cubicBezTo>
                  <a:cubicBezTo>
                    <a:pt x="560230" y="644842"/>
                    <a:pt x="550705" y="630555"/>
                    <a:pt x="527845" y="621982"/>
                  </a:cubicBezTo>
                  <a:cubicBezTo>
                    <a:pt x="502128" y="612457"/>
                    <a:pt x="474505" y="611505"/>
                    <a:pt x="447835" y="606742"/>
                  </a:cubicBezTo>
                  <a:cubicBezTo>
                    <a:pt x="408783" y="600075"/>
                    <a:pt x="371635" y="609600"/>
                    <a:pt x="334488" y="620077"/>
                  </a:cubicBezTo>
                  <a:cubicBezTo>
                    <a:pt x="319248" y="623887"/>
                    <a:pt x="304008" y="628650"/>
                    <a:pt x="289720" y="633412"/>
                  </a:cubicBezTo>
                  <a:cubicBezTo>
                    <a:pt x="269718" y="639127"/>
                    <a:pt x="268765" y="637222"/>
                    <a:pt x="270670" y="618172"/>
                  </a:cubicBezTo>
                  <a:cubicBezTo>
                    <a:pt x="273528" y="586740"/>
                    <a:pt x="281148" y="556260"/>
                    <a:pt x="290673" y="526732"/>
                  </a:cubicBezTo>
                  <a:cubicBezTo>
                    <a:pt x="291625" y="522922"/>
                    <a:pt x="293530" y="519112"/>
                    <a:pt x="294483" y="514350"/>
                  </a:cubicBezTo>
                  <a:cubicBezTo>
                    <a:pt x="266860" y="535305"/>
                    <a:pt x="236380" y="594360"/>
                    <a:pt x="231618" y="636270"/>
                  </a:cubicBezTo>
                  <a:cubicBezTo>
                    <a:pt x="230665" y="646747"/>
                    <a:pt x="226855" y="654367"/>
                    <a:pt x="218283" y="660082"/>
                  </a:cubicBezTo>
                  <a:cubicBezTo>
                    <a:pt x="190660" y="680085"/>
                    <a:pt x="165895" y="702945"/>
                    <a:pt x="133510" y="715327"/>
                  </a:cubicBezTo>
                  <a:cubicBezTo>
                    <a:pt x="118270" y="721042"/>
                    <a:pt x="115413" y="720090"/>
                    <a:pt x="118270" y="702945"/>
                  </a:cubicBezTo>
                  <a:cubicBezTo>
                    <a:pt x="119223" y="693420"/>
                    <a:pt x="122080" y="682942"/>
                    <a:pt x="121128" y="672465"/>
                  </a:cubicBezTo>
                  <a:cubicBezTo>
                    <a:pt x="115413" y="685800"/>
                    <a:pt x="108745" y="699135"/>
                    <a:pt x="103030" y="713422"/>
                  </a:cubicBezTo>
                  <a:cubicBezTo>
                    <a:pt x="95410" y="733425"/>
                    <a:pt x="83028" y="749617"/>
                    <a:pt x="65883" y="762000"/>
                  </a:cubicBezTo>
                  <a:cubicBezTo>
                    <a:pt x="48738" y="774382"/>
                    <a:pt x="32545" y="788670"/>
                    <a:pt x="16353" y="802005"/>
                  </a:cubicBezTo>
                  <a:cubicBezTo>
                    <a:pt x="13495" y="803910"/>
                    <a:pt x="11590" y="807720"/>
                    <a:pt x="7780" y="806767"/>
                  </a:cubicBezTo>
                  <a:cubicBezTo>
                    <a:pt x="3970" y="805815"/>
                    <a:pt x="3970" y="801052"/>
                    <a:pt x="3970" y="797242"/>
                  </a:cubicBezTo>
                  <a:cubicBezTo>
                    <a:pt x="2065" y="731520"/>
                    <a:pt x="-6507" y="665797"/>
                    <a:pt x="9685" y="600075"/>
                  </a:cubicBezTo>
                  <a:cubicBezTo>
                    <a:pt x="11590" y="593407"/>
                    <a:pt x="13495" y="585787"/>
                    <a:pt x="16353" y="580072"/>
                  </a:cubicBezTo>
                  <a:cubicBezTo>
                    <a:pt x="40165" y="536257"/>
                    <a:pt x="66835" y="494347"/>
                    <a:pt x="109698" y="464820"/>
                  </a:cubicBezTo>
                  <a:cubicBezTo>
                    <a:pt x="166848" y="426720"/>
                    <a:pt x="224950" y="390525"/>
                    <a:pt x="294483" y="383857"/>
                  </a:cubicBezTo>
                  <a:cubicBezTo>
                    <a:pt x="391638" y="374332"/>
                    <a:pt x="484983" y="383857"/>
                    <a:pt x="567850" y="441007"/>
                  </a:cubicBezTo>
                  <a:cubicBezTo>
                    <a:pt x="587853" y="454342"/>
                    <a:pt x="607855" y="467677"/>
                    <a:pt x="632620" y="480060"/>
                  </a:cubicBezTo>
                  <a:cubicBezTo>
                    <a:pt x="602140" y="429577"/>
                    <a:pt x="573565" y="382905"/>
                    <a:pt x="544038" y="336232"/>
                  </a:cubicBezTo>
                  <a:cubicBezTo>
                    <a:pt x="522130" y="300990"/>
                    <a:pt x="523083" y="299085"/>
                    <a:pt x="557373" y="275272"/>
                  </a:cubicBezTo>
                  <a:cubicBezTo>
                    <a:pt x="559278" y="273367"/>
                    <a:pt x="562135" y="271462"/>
                    <a:pt x="566898" y="267652"/>
                  </a:cubicBezTo>
                  <a:cubicBezTo>
                    <a:pt x="549753" y="269557"/>
                    <a:pt x="535465" y="268605"/>
                    <a:pt x="521178" y="271462"/>
                  </a:cubicBezTo>
                  <a:cubicBezTo>
                    <a:pt x="504985" y="274320"/>
                    <a:pt x="493555" y="268605"/>
                    <a:pt x="484030" y="257175"/>
                  </a:cubicBezTo>
                  <a:cubicBezTo>
                    <a:pt x="473553" y="245745"/>
                    <a:pt x="464028" y="235267"/>
                    <a:pt x="452598" y="223837"/>
                  </a:cubicBezTo>
                  <a:cubicBezTo>
                    <a:pt x="427833" y="199072"/>
                    <a:pt x="427833" y="196215"/>
                    <a:pt x="450693" y="172402"/>
                  </a:cubicBezTo>
                  <a:cubicBezTo>
                    <a:pt x="438310" y="172402"/>
                    <a:pt x="438310" y="172402"/>
                    <a:pt x="432595" y="150495"/>
                  </a:cubicBezTo>
                  <a:cubicBezTo>
                    <a:pt x="425928" y="155257"/>
                    <a:pt x="423070" y="162877"/>
                    <a:pt x="420213" y="169545"/>
                  </a:cubicBezTo>
                  <a:cubicBezTo>
                    <a:pt x="413545" y="184785"/>
                    <a:pt x="401163" y="192405"/>
                    <a:pt x="385923" y="191452"/>
                  </a:cubicBezTo>
                  <a:cubicBezTo>
                    <a:pt x="365920" y="189547"/>
                    <a:pt x="354490" y="197167"/>
                    <a:pt x="344965" y="213360"/>
                  </a:cubicBezTo>
                  <a:cubicBezTo>
                    <a:pt x="331630" y="235267"/>
                    <a:pt x="314485" y="255270"/>
                    <a:pt x="299245" y="275272"/>
                  </a:cubicBezTo>
                  <a:cubicBezTo>
                    <a:pt x="295435" y="280035"/>
                    <a:pt x="292578" y="287655"/>
                    <a:pt x="284958" y="284797"/>
                  </a:cubicBezTo>
                  <a:cubicBezTo>
                    <a:pt x="278290" y="281940"/>
                    <a:pt x="281148" y="275272"/>
                    <a:pt x="281148" y="269557"/>
                  </a:cubicBezTo>
                  <a:cubicBezTo>
                    <a:pt x="284005" y="221932"/>
                    <a:pt x="295435" y="177165"/>
                    <a:pt x="321153" y="136207"/>
                  </a:cubicBezTo>
                  <a:cubicBezTo>
                    <a:pt x="324963" y="129540"/>
                    <a:pt x="330678" y="125730"/>
                    <a:pt x="336393" y="121920"/>
                  </a:cubicBezTo>
                  <a:cubicBezTo>
                    <a:pt x="384018" y="86677"/>
                    <a:pt x="434500" y="56197"/>
                    <a:pt x="483078" y="22860"/>
                  </a:cubicBezTo>
                  <a:cubicBezTo>
                    <a:pt x="494508" y="15240"/>
                    <a:pt x="504985" y="4762"/>
                    <a:pt x="518320"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23965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s slide layout">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E1137C2C-1D1B-4B3B-BF8A-87639161EAE6}"/>
              </a:ext>
            </a:extLst>
          </p:cNvPr>
          <p:cNvSpPr>
            <a:spLocks noGrp="1"/>
          </p:cNvSpPr>
          <p:nvPr>
            <p:ph type="pic" idx="16" hasCustomPrompt="1"/>
          </p:nvPr>
        </p:nvSpPr>
        <p:spPr>
          <a:xfrm>
            <a:off x="0" y="-1"/>
            <a:ext cx="12192000" cy="4689695"/>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7" name="그림 개체 틀 4">
            <a:extLst>
              <a:ext uri="{FF2B5EF4-FFF2-40B4-BE49-F238E27FC236}">
                <a16:creationId xmlns:a16="http://schemas.microsoft.com/office/drawing/2014/main" id="{7ED81E56-1C8B-44C9-A14D-3989806CB058}"/>
              </a:ext>
            </a:extLst>
          </p:cNvPr>
          <p:cNvSpPr>
            <a:spLocks noGrp="1"/>
          </p:cNvSpPr>
          <p:nvPr>
            <p:ph type="pic" idx="17" hasCustomPrompt="1"/>
          </p:nvPr>
        </p:nvSpPr>
        <p:spPr>
          <a:xfrm rot="20894745">
            <a:off x="6274493" y="2713781"/>
            <a:ext cx="2884479" cy="3115901"/>
          </a:xfrm>
          <a:prstGeom prst="rect">
            <a:avLst/>
          </a:prstGeom>
          <a:solidFill>
            <a:schemeClr val="bg1">
              <a:lumMod val="95000"/>
            </a:schemeClr>
          </a:solidFill>
          <a:ln w="127000">
            <a:solidFill>
              <a:schemeClr val="bg1"/>
            </a:solidFill>
          </a:ln>
          <a:effectLst>
            <a:outerShdw blurRad="63500" sx="102000" sy="102000" algn="ctr" rotWithShape="0">
              <a:prstClr val="black">
                <a:alpha val="40000"/>
              </a:prstClr>
            </a:outerShdw>
          </a:effectLst>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그림 개체 틀 4">
            <a:extLst>
              <a:ext uri="{FF2B5EF4-FFF2-40B4-BE49-F238E27FC236}">
                <a16:creationId xmlns:a16="http://schemas.microsoft.com/office/drawing/2014/main" id="{DD7E03EB-D0F2-4F4A-B104-40BB04F608FF}"/>
              </a:ext>
            </a:extLst>
          </p:cNvPr>
          <p:cNvSpPr>
            <a:spLocks noGrp="1"/>
          </p:cNvSpPr>
          <p:nvPr>
            <p:ph type="pic" idx="18" hasCustomPrompt="1"/>
          </p:nvPr>
        </p:nvSpPr>
        <p:spPr>
          <a:xfrm rot="1276633">
            <a:off x="8563925" y="3050876"/>
            <a:ext cx="2884479" cy="3115901"/>
          </a:xfrm>
          <a:prstGeom prst="rect">
            <a:avLst/>
          </a:prstGeom>
          <a:solidFill>
            <a:schemeClr val="bg1">
              <a:lumMod val="95000"/>
            </a:schemeClr>
          </a:solidFill>
          <a:ln w="127000">
            <a:solidFill>
              <a:schemeClr val="bg1"/>
            </a:solidFill>
          </a:ln>
          <a:effectLst>
            <a:outerShdw blurRad="63500" sx="102000" sy="102000" algn="ctr" rotWithShape="0">
              <a:prstClr val="black">
                <a:alpha val="40000"/>
              </a:prstClr>
            </a:outerShdw>
          </a:effectLst>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Bring to Front</a:t>
            </a:r>
            <a:endParaRPr lang="ko-KR" altLang="en-US" dirty="0"/>
          </a:p>
        </p:txBody>
      </p:sp>
    </p:spTree>
    <p:extLst>
      <p:ext uri="{BB962C8B-B14F-4D97-AF65-F5344CB8AC3E}">
        <p14:creationId xmlns:p14="http://schemas.microsoft.com/office/powerpoint/2010/main" val="171581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D2008D2F-0932-4EC6-9CE3-B2E6ECE94452}"/>
              </a:ext>
            </a:extLst>
          </p:cNvPr>
          <p:cNvSpPr>
            <a:spLocks noGrp="1"/>
          </p:cNvSpPr>
          <p:nvPr>
            <p:ph type="pic" idx="16" hasCustomPrompt="1"/>
          </p:nvPr>
        </p:nvSpPr>
        <p:spPr>
          <a:xfrm>
            <a:off x="6096000" y="0"/>
            <a:ext cx="6096000" cy="3429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and Send to </a:t>
            </a:r>
            <a:r>
              <a:rPr lang="en-US" altLang="ko-KR" dirty="0" err="1"/>
              <a:t>BackHere</a:t>
            </a:r>
            <a:endParaRPr lang="ko-KR" altLang="en-US" dirty="0"/>
          </a:p>
        </p:txBody>
      </p:sp>
      <p:sp>
        <p:nvSpPr>
          <p:cNvPr id="5" name="그림 개체 틀 4">
            <a:extLst>
              <a:ext uri="{FF2B5EF4-FFF2-40B4-BE49-F238E27FC236}">
                <a16:creationId xmlns:a16="http://schemas.microsoft.com/office/drawing/2014/main" id="{2FC4263E-05B0-4493-AA02-4516ADA74718}"/>
              </a:ext>
            </a:extLst>
          </p:cNvPr>
          <p:cNvSpPr>
            <a:spLocks noGrp="1"/>
          </p:cNvSpPr>
          <p:nvPr>
            <p:ph type="pic" idx="17" hasCustomPrompt="1"/>
          </p:nvPr>
        </p:nvSpPr>
        <p:spPr>
          <a:xfrm>
            <a:off x="0" y="3429000"/>
            <a:ext cx="6096000" cy="3429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06916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F90EF7ED-908D-4D10-9E82-7614B4A75ADA}"/>
              </a:ext>
            </a:extLst>
          </p:cNvPr>
          <p:cNvSpPr>
            <a:spLocks noGrp="1"/>
          </p:cNvSpPr>
          <p:nvPr>
            <p:ph type="pic" idx="16"/>
          </p:nvPr>
        </p:nvSpPr>
        <p:spPr>
          <a:xfrm>
            <a:off x="0" y="0"/>
            <a:ext cx="12192000" cy="6858000"/>
          </a:xfrm>
          <a:prstGeom prst="rect">
            <a:avLst/>
          </a:prstGeom>
          <a:solidFill>
            <a:schemeClr val="bg1">
              <a:lumMod val="95000"/>
            </a:schemeClr>
          </a:solidFill>
        </p:spPr>
        <p:txBody>
          <a:bodyPr wrap="square" anchor="t">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ltLang="ko-KR" dirty="0"/>
          </a:p>
          <a:p>
            <a:endParaRPr lang="en-US" altLang="ko-KR" dirty="0"/>
          </a:p>
          <a:p>
            <a:endParaRPr lang="en-US" altLang="ko-KR" dirty="0"/>
          </a:p>
          <a:p>
            <a:endParaRPr lang="en-US" altLang="ko-KR" dirty="0"/>
          </a:p>
          <a:p>
            <a:r>
              <a:rPr lang="en-US" altLang="ko-KR" dirty="0"/>
              <a:t>Your Picture Here  and Send to Back</a:t>
            </a:r>
            <a:endParaRPr lang="ko-KR" altLang="en-US" dirty="0"/>
          </a:p>
        </p:txBody>
      </p:sp>
      <p:sp>
        <p:nvSpPr>
          <p:cNvPr id="5" name="그림 개체 틀 4">
            <a:extLst>
              <a:ext uri="{FF2B5EF4-FFF2-40B4-BE49-F238E27FC236}">
                <a16:creationId xmlns:a16="http://schemas.microsoft.com/office/drawing/2014/main" id="{FAC94539-1AAE-43CA-B4D0-78087D6504A6}"/>
              </a:ext>
            </a:extLst>
          </p:cNvPr>
          <p:cNvSpPr>
            <a:spLocks noGrp="1"/>
          </p:cNvSpPr>
          <p:nvPr>
            <p:ph type="pic" idx="17" hasCustomPrompt="1"/>
          </p:nvPr>
        </p:nvSpPr>
        <p:spPr>
          <a:xfrm>
            <a:off x="1774736" y="2124188"/>
            <a:ext cx="2002133" cy="2609624"/>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그림 개체 틀 4">
            <a:extLst>
              <a:ext uri="{FF2B5EF4-FFF2-40B4-BE49-F238E27FC236}">
                <a16:creationId xmlns:a16="http://schemas.microsoft.com/office/drawing/2014/main" id="{E9228230-AC2D-418A-BE07-450FBD5F7B26}"/>
              </a:ext>
            </a:extLst>
          </p:cNvPr>
          <p:cNvSpPr>
            <a:spLocks noGrp="1"/>
          </p:cNvSpPr>
          <p:nvPr>
            <p:ph type="pic" idx="18" hasCustomPrompt="1"/>
          </p:nvPr>
        </p:nvSpPr>
        <p:spPr>
          <a:xfrm>
            <a:off x="4016738" y="2124188"/>
            <a:ext cx="2002133" cy="2609624"/>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그림 개체 틀 4">
            <a:extLst>
              <a:ext uri="{FF2B5EF4-FFF2-40B4-BE49-F238E27FC236}">
                <a16:creationId xmlns:a16="http://schemas.microsoft.com/office/drawing/2014/main" id="{5A972B0D-5659-49D7-88F2-2C7FAC14E678}"/>
              </a:ext>
            </a:extLst>
          </p:cNvPr>
          <p:cNvSpPr>
            <a:spLocks noGrp="1"/>
          </p:cNvSpPr>
          <p:nvPr>
            <p:ph type="pic" idx="19" hasCustomPrompt="1"/>
          </p:nvPr>
        </p:nvSpPr>
        <p:spPr>
          <a:xfrm>
            <a:off x="6258740" y="2124188"/>
            <a:ext cx="2002133" cy="2609624"/>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그림 개체 틀 4">
            <a:extLst>
              <a:ext uri="{FF2B5EF4-FFF2-40B4-BE49-F238E27FC236}">
                <a16:creationId xmlns:a16="http://schemas.microsoft.com/office/drawing/2014/main" id="{E28D0C5B-2EA1-4933-BB03-6E647CA0FC8A}"/>
              </a:ext>
            </a:extLst>
          </p:cNvPr>
          <p:cNvSpPr>
            <a:spLocks noGrp="1"/>
          </p:cNvSpPr>
          <p:nvPr>
            <p:ph type="pic" idx="20" hasCustomPrompt="1"/>
          </p:nvPr>
        </p:nvSpPr>
        <p:spPr>
          <a:xfrm>
            <a:off x="8500743" y="2124188"/>
            <a:ext cx="2002133" cy="2609624"/>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33324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Contents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13364F9-BE09-4AD7-986E-407F1B79F9AD}"/>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49006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Contents slide layout">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12AFF536-5F38-408C-BA8B-D768E8CE6E24}"/>
              </a:ext>
            </a:extLst>
          </p:cNvPr>
          <p:cNvSpPr>
            <a:spLocks noGrp="1"/>
          </p:cNvSpPr>
          <p:nvPr>
            <p:ph type="pic" idx="16" hasCustomPrompt="1"/>
          </p:nvPr>
        </p:nvSpPr>
        <p:spPr>
          <a:xfrm>
            <a:off x="0" y="1"/>
            <a:ext cx="12192000" cy="6858000"/>
          </a:xfrm>
          <a:custGeom>
            <a:avLst/>
            <a:gdLst>
              <a:gd name="connsiteX0" fmla="*/ 9313213 w 12192000"/>
              <a:gd name="connsiteY0" fmla="*/ 6492624 h 6858000"/>
              <a:gd name="connsiteX1" fmla="*/ 9283702 w 12192000"/>
              <a:gd name="connsiteY1" fmla="*/ 6499008 h 6858000"/>
              <a:gd name="connsiteX2" fmla="*/ 9307366 w 12192000"/>
              <a:gd name="connsiteY2" fmla="*/ 6502453 h 6858000"/>
              <a:gd name="connsiteX3" fmla="*/ 6907872 w 12192000"/>
              <a:gd name="connsiteY3" fmla="*/ 5434699 h 6858000"/>
              <a:gd name="connsiteX4" fmla="*/ 6921662 w 12192000"/>
              <a:gd name="connsiteY4" fmla="*/ 5437847 h 6858000"/>
              <a:gd name="connsiteX5" fmla="*/ 6896897 w 12192000"/>
              <a:gd name="connsiteY5" fmla="*/ 5457774 h 6858000"/>
              <a:gd name="connsiteX6" fmla="*/ 6907872 w 12192000"/>
              <a:gd name="connsiteY6" fmla="*/ 5434699 h 6858000"/>
              <a:gd name="connsiteX7" fmla="*/ 7113875 w 12192000"/>
              <a:gd name="connsiteY7" fmla="*/ 5289876 h 6858000"/>
              <a:gd name="connsiteX8" fmla="*/ 6278624 w 12192000"/>
              <a:gd name="connsiteY8" fmla="*/ 5508486 h 6858000"/>
              <a:gd name="connsiteX9" fmla="*/ 6399569 w 12192000"/>
              <a:gd name="connsiteY9" fmla="*/ 5553147 h 6858000"/>
              <a:gd name="connsiteX10" fmla="*/ 5343659 w 12192000"/>
              <a:gd name="connsiteY10" fmla="*/ 6059703 h 6858000"/>
              <a:gd name="connsiteX11" fmla="*/ 5186445 w 12192000"/>
              <a:gd name="connsiteY11" fmla="*/ 6110388 h 6858000"/>
              <a:gd name="connsiteX12" fmla="*/ 5170276 w 12192000"/>
              <a:gd name="connsiteY12" fmla="*/ 6171276 h 6858000"/>
              <a:gd name="connsiteX13" fmla="*/ 5008556 w 12192000"/>
              <a:gd name="connsiteY13" fmla="*/ 6206589 h 6858000"/>
              <a:gd name="connsiteX14" fmla="*/ 4837008 w 12192000"/>
              <a:gd name="connsiteY14" fmla="*/ 6222454 h 6858000"/>
              <a:gd name="connsiteX15" fmla="*/ 4883253 w 12192000"/>
              <a:gd name="connsiteY15" fmla="*/ 6202254 h 6858000"/>
              <a:gd name="connsiteX16" fmla="*/ 4939387 w 12192000"/>
              <a:gd name="connsiteY16" fmla="*/ 6148428 h 6858000"/>
              <a:gd name="connsiteX17" fmla="*/ 4856785 w 12192000"/>
              <a:gd name="connsiteY17" fmla="*/ 6155202 h 6858000"/>
              <a:gd name="connsiteX18" fmla="*/ 4830320 w 12192000"/>
              <a:gd name="connsiteY18" fmla="*/ 6108152 h 6858000"/>
              <a:gd name="connsiteX19" fmla="*/ 4727939 w 12192000"/>
              <a:gd name="connsiteY19" fmla="*/ 6182177 h 6858000"/>
              <a:gd name="connsiteX20" fmla="*/ 4681695 w 12192000"/>
              <a:gd name="connsiteY20" fmla="*/ 6202379 h 6858000"/>
              <a:gd name="connsiteX21" fmla="*/ 4625561 w 12192000"/>
              <a:gd name="connsiteY21" fmla="*/ 6256204 h 6858000"/>
              <a:gd name="connsiteX22" fmla="*/ 4744520 w 12192000"/>
              <a:gd name="connsiteY22" fmla="*/ 6262857 h 6858000"/>
              <a:gd name="connsiteX23" fmla="*/ 4787561 w 12192000"/>
              <a:gd name="connsiteY23" fmla="*/ 6390585 h 6858000"/>
              <a:gd name="connsiteX24" fmla="*/ 5791860 w 12192000"/>
              <a:gd name="connsiteY24" fmla="*/ 6127729 h 6858000"/>
              <a:gd name="connsiteX25" fmla="*/ 6433876 w 12192000"/>
              <a:gd name="connsiteY25" fmla="*/ 5929715 h 6858000"/>
              <a:gd name="connsiteX26" fmla="*/ 6652740 w 12192000"/>
              <a:gd name="connsiteY26" fmla="*/ 5865413 h 6858000"/>
              <a:gd name="connsiteX27" fmla="*/ 6667710 w 12192000"/>
              <a:gd name="connsiteY27" fmla="*/ 5809037 h 6858000"/>
              <a:gd name="connsiteX28" fmla="*/ 6604489 w 12192000"/>
              <a:gd name="connsiteY28" fmla="*/ 5831375 h 6858000"/>
              <a:gd name="connsiteX29" fmla="*/ 6404201 w 12192000"/>
              <a:gd name="connsiteY29" fmla="*/ 5799349 h 6858000"/>
              <a:gd name="connsiteX30" fmla="*/ 6283979 w 12192000"/>
              <a:gd name="connsiteY30" fmla="*/ 5824850 h 6858000"/>
              <a:gd name="connsiteX31" fmla="*/ 6129560 w 12192000"/>
              <a:gd name="connsiteY31" fmla="*/ 5902375 h 6858000"/>
              <a:gd name="connsiteX32" fmla="*/ 5930777 w 12192000"/>
              <a:gd name="connsiteY32" fmla="*/ 5952180 h 6858000"/>
              <a:gd name="connsiteX33" fmla="*/ 5983035 w 12192000"/>
              <a:gd name="connsiteY33" fmla="*/ 5917419 h 6858000"/>
              <a:gd name="connsiteX34" fmla="*/ 6042534 w 12192000"/>
              <a:gd name="connsiteY34" fmla="*/ 5855343 h 6858000"/>
              <a:gd name="connsiteX35" fmla="*/ 6850211 w 12192000"/>
              <a:gd name="connsiteY35" fmla="*/ 5502539 h 6858000"/>
              <a:gd name="connsiteX36" fmla="*/ 6880447 w 12192000"/>
              <a:gd name="connsiteY36" fmla="*/ 5513706 h 6858000"/>
              <a:gd name="connsiteX37" fmla="*/ 6888672 w 12192000"/>
              <a:gd name="connsiteY37" fmla="*/ 5485740 h 6858000"/>
              <a:gd name="connsiteX38" fmla="*/ 6965594 w 12192000"/>
              <a:gd name="connsiteY38" fmla="*/ 5452139 h 6858000"/>
              <a:gd name="connsiteX39" fmla="*/ 6935357 w 12192000"/>
              <a:gd name="connsiteY39" fmla="*/ 5440974 h 6858000"/>
              <a:gd name="connsiteX40" fmla="*/ 6921662 w 12192000"/>
              <a:gd name="connsiteY40" fmla="*/ 5437847 h 6858000"/>
              <a:gd name="connsiteX41" fmla="*/ 6955904 w 12192000"/>
              <a:gd name="connsiteY41" fmla="*/ 5410292 h 6858000"/>
              <a:gd name="connsiteX42" fmla="*/ 7113875 w 12192000"/>
              <a:gd name="connsiteY42" fmla="*/ 5289876 h 6858000"/>
              <a:gd name="connsiteX43" fmla="*/ 4248306 w 12192000"/>
              <a:gd name="connsiteY43" fmla="*/ 5250616 h 6858000"/>
              <a:gd name="connsiteX44" fmla="*/ 4225386 w 12192000"/>
              <a:gd name="connsiteY44" fmla="*/ 5261349 h 6858000"/>
              <a:gd name="connsiteX45" fmla="*/ 4155183 w 12192000"/>
              <a:gd name="connsiteY45" fmla="*/ 5296935 h 6858000"/>
              <a:gd name="connsiteX46" fmla="*/ 4162782 w 12192000"/>
              <a:gd name="connsiteY46" fmla="*/ 5295683 h 6858000"/>
              <a:gd name="connsiteX47" fmla="*/ 4252644 w 12192000"/>
              <a:gd name="connsiteY47" fmla="*/ 5270486 h 6858000"/>
              <a:gd name="connsiteX48" fmla="*/ 4250758 w 12192000"/>
              <a:gd name="connsiteY48" fmla="*/ 5260702 h 6858000"/>
              <a:gd name="connsiteX49" fmla="*/ 11474102 w 12192000"/>
              <a:gd name="connsiteY49" fmla="*/ 5127327 h 6858000"/>
              <a:gd name="connsiteX50" fmla="*/ 11487898 w 12192000"/>
              <a:gd name="connsiteY50" fmla="*/ 5133238 h 6858000"/>
              <a:gd name="connsiteX51" fmla="*/ 11457583 w 12192000"/>
              <a:gd name="connsiteY51" fmla="*/ 5148266 h 6858000"/>
              <a:gd name="connsiteX52" fmla="*/ 11474102 w 12192000"/>
              <a:gd name="connsiteY52" fmla="*/ 5127327 h 6858000"/>
              <a:gd name="connsiteX53" fmla="*/ 11833593 w 12192000"/>
              <a:gd name="connsiteY53" fmla="*/ 4780074 h 6858000"/>
              <a:gd name="connsiteX54" fmla="*/ 11076028 w 12192000"/>
              <a:gd name="connsiteY54" fmla="*/ 5127056 h 6858000"/>
              <a:gd name="connsiteX55" fmla="*/ 10947933 w 12192000"/>
              <a:gd name="connsiteY55" fmla="*/ 5182716 h 6858000"/>
              <a:gd name="connsiteX56" fmla="*/ 9934908 w 12192000"/>
              <a:gd name="connsiteY56" fmla="*/ 5482762 h 6858000"/>
              <a:gd name="connsiteX57" fmla="*/ 9622931 w 12192000"/>
              <a:gd name="connsiteY57" fmla="*/ 5509444 h 6858000"/>
              <a:gd name="connsiteX58" fmla="*/ 9467025 w 12192000"/>
              <a:gd name="connsiteY58" fmla="*/ 5562898 h 6858000"/>
              <a:gd name="connsiteX59" fmla="*/ 9476653 w 12192000"/>
              <a:gd name="connsiteY59" fmla="*/ 5560316 h 6858000"/>
              <a:gd name="connsiteX60" fmla="*/ 9463425 w 12192000"/>
              <a:gd name="connsiteY60" fmla="*/ 5569798 h 6858000"/>
              <a:gd name="connsiteX61" fmla="*/ 9442531 w 12192000"/>
              <a:gd name="connsiteY61" fmla="*/ 5609849 h 6858000"/>
              <a:gd name="connsiteX62" fmla="*/ 9455982 w 12192000"/>
              <a:gd name="connsiteY62" fmla="*/ 5617122 h 6858000"/>
              <a:gd name="connsiteX63" fmla="*/ 9520625 w 12192000"/>
              <a:gd name="connsiteY63" fmla="*/ 5621177 h 6858000"/>
              <a:gd name="connsiteX64" fmla="*/ 9654527 w 12192000"/>
              <a:gd name="connsiteY64" fmla="*/ 5592923 h 6858000"/>
              <a:gd name="connsiteX65" fmla="*/ 9640948 w 12192000"/>
              <a:gd name="connsiteY65" fmla="*/ 5601148 h 6858000"/>
              <a:gd name="connsiteX66" fmla="*/ 9118659 w 12192000"/>
              <a:gd name="connsiteY66" fmla="*/ 5724048 h 6858000"/>
              <a:gd name="connsiteX67" fmla="*/ 9166543 w 12192000"/>
              <a:gd name="connsiteY67" fmla="*/ 5701985 h 6858000"/>
              <a:gd name="connsiteX68" fmla="*/ 9328543 w 12192000"/>
              <a:gd name="connsiteY68" fmla="*/ 5617360 h 6858000"/>
              <a:gd name="connsiteX69" fmla="*/ 9137935 w 12192000"/>
              <a:gd name="connsiteY69" fmla="*/ 5653135 h 6858000"/>
              <a:gd name="connsiteX70" fmla="*/ 9109330 w 12192000"/>
              <a:gd name="connsiteY70" fmla="*/ 5604284 h 6858000"/>
              <a:gd name="connsiteX71" fmla="*/ 8979333 w 12192000"/>
              <a:gd name="connsiteY71" fmla="*/ 5636455 h 6858000"/>
              <a:gd name="connsiteX72" fmla="*/ 8854273 w 12192000"/>
              <a:gd name="connsiteY72" fmla="*/ 5667077 h 6858000"/>
              <a:gd name="connsiteX73" fmla="*/ 8626880 w 12192000"/>
              <a:gd name="connsiteY73" fmla="*/ 5779248 h 6858000"/>
              <a:gd name="connsiteX74" fmla="*/ 8832468 w 12192000"/>
              <a:gd name="connsiteY74" fmla="*/ 5813168 h 6858000"/>
              <a:gd name="connsiteX75" fmla="*/ 9357620 w 12192000"/>
              <a:gd name="connsiteY75" fmla="*/ 5848006 h 6858000"/>
              <a:gd name="connsiteX76" fmla="*/ 10119329 w 12192000"/>
              <a:gd name="connsiteY76" fmla="*/ 5757545 h 6858000"/>
              <a:gd name="connsiteX77" fmla="*/ 10821154 w 12192000"/>
              <a:gd name="connsiteY77" fmla="*/ 5594692 h 6858000"/>
              <a:gd name="connsiteX78" fmla="*/ 10913513 w 12192000"/>
              <a:gd name="connsiteY78" fmla="*/ 5422747 h 6858000"/>
              <a:gd name="connsiteX79" fmla="*/ 11101191 w 12192000"/>
              <a:gd name="connsiteY79" fmla="*/ 5382732 h 6858000"/>
              <a:gd name="connsiteX80" fmla="*/ 11398871 w 12192000"/>
              <a:gd name="connsiteY80" fmla="*/ 5183813 h 6858000"/>
              <a:gd name="connsiteX81" fmla="*/ 11428202 w 12192000"/>
              <a:gd name="connsiteY81" fmla="*/ 5201047 h 6858000"/>
              <a:gd name="connsiteX82" fmla="*/ 11442891 w 12192000"/>
              <a:gd name="connsiteY82" fmla="*/ 5174657 h 6858000"/>
              <a:gd name="connsiteX83" fmla="*/ 11530933 w 12192000"/>
              <a:gd name="connsiteY83" fmla="*/ 5156343 h 6858000"/>
              <a:gd name="connsiteX84" fmla="*/ 11501604 w 12192000"/>
              <a:gd name="connsiteY84" fmla="*/ 5139108 h 6858000"/>
              <a:gd name="connsiteX85" fmla="*/ 11487898 w 12192000"/>
              <a:gd name="connsiteY85" fmla="*/ 5133238 h 6858000"/>
              <a:gd name="connsiteX86" fmla="*/ 11529819 w 12192000"/>
              <a:gd name="connsiteY86" fmla="*/ 5112457 h 6858000"/>
              <a:gd name="connsiteX87" fmla="*/ 11833593 w 12192000"/>
              <a:gd name="connsiteY87" fmla="*/ 4780074 h 6858000"/>
              <a:gd name="connsiteX88" fmla="*/ 5833845 w 12192000"/>
              <a:gd name="connsiteY88" fmla="*/ 4408656 h 6858000"/>
              <a:gd name="connsiteX89" fmla="*/ 5777106 w 12192000"/>
              <a:gd name="connsiteY89" fmla="*/ 4425958 h 6858000"/>
              <a:gd name="connsiteX90" fmla="*/ 5628695 w 12192000"/>
              <a:gd name="connsiteY90" fmla="*/ 4490707 h 6858000"/>
              <a:gd name="connsiteX91" fmla="*/ 5586096 w 12192000"/>
              <a:gd name="connsiteY91" fmla="*/ 4507366 h 6858000"/>
              <a:gd name="connsiteX92" fmla="*/ 5536355 w 12192000"/>
              <a:gd name="connsiteY92" fmla="*/ 4531768 h 6858000"/>
              <a:gd name="connsiteX93" fmla="*/ 5515365 w 12192000"/>
              <a:gd name="connsiteY93" fmla="*/ 4547122 h 6858000"/>
              <a:gd name="connsiteX94" fmla="*/ 5502659 w 12192000"/>
              <a:gd name="connsiteY94" fmla="*/ 4561284 h 6858000"/>
              <a:gd name="connsiteX95" fmla="*/ 5496606 w 12192000"/>
              <a:gd name="connsiteY95" fmla="*/ 4560740 h 6858000"/>
              <a:gd name="connsiteX96" fmla="*/ 5493468 w 12192000"/>
              <a:gd name="connsiteY96" fmla="*/ 4571522 h 6858000"/>
              <a:gd name="connsiteX97" fmla="*/ 5502659 w 12192000"/>
              <a:gd name="connsiteY97" fmla="*/ 4561284 h 6858000"/>
              <a:gd name="connsiteX98" fmla="*/ 5508669 w 12192000"/>
              <a:gd name="connsiteY98" fmla="*/ 4561823 h 6858000"/>
              <a:gd name="connsiteX99" fmla="*/ 5522226 w 12192000"/>
              <a:gd name="connsiteY99" fmla="*/ 4564883 h 6858000"/>
              <a:gd name="connsiteX100" fmla="*/ 5491819 w 12192000"/>
              <a:gd name="connsiteY100" fmla="*/ 4584283 h 6858000"/>
              <a:gd name="connsiteX101" fmla="*/ 5490171 w 12192000"/>
              <a:gd name="connsiteY101" fmla="*/ 4597043 h 6858000"/>
              <a:gd name="connsiteX102" fmla="*/ 5476618 w 12192000"/>
              <a:gd name="connsiteY102" fmla="*/ 4593983 h 6858000"/>
              <a:gd name="connsiteX103" fmla="*/ 5157358 w 12192000"/>
              <a:gd name="connsiteY103" fmla="*/ 4797688 h 6858000"/>
              <a:gd name="connsiteX104" fmla="*/ 5121095 w 12192000"/>
              <a:gd name="connsiteY104" fmla="*/ 4838885 h 6858000"/>
              <a:gd name="connsiteX105" fmla="*/ 5129127 w 12192000"/>
              <a:gd name="connsiteY105" fmla="*/ 4834665 h 6858000"/>
              <a:gd name="connsiteX106" fmla="*/ 5733680 w 12192000"/>
              <a:gd name="connsiteY106" fmla="*/ 4477572 h 6858000"/>
              <a:gd name="connsiteX107" fmla="*/ 4682012 w 12192000"/>
              <a:gd name="connsiteY107" fmla="*/ 4265945 h 6858000"/>
              <a:gd name="connsiteX108" fmla="*/ 4634333 w 12192000"/>
              <a:gd name="connsiteY108" fmla="*/ 4267544 h 6858000"/>
              <a:gd name="connsiteX109" fmla="*/ 4055046 w 12192000"/>
              <a:gd name="connsiteY109" fmla="*/ 4343915 h 6858000"/>
              <a:gd name="connsiteX110" fmla="*/ 3928022 w 12192000"/>
              <a:gd name="connsiteY110" fmla="*/ 4350958 h 6858000"/>
              <a:gd name="connsiteX111" fmla="*/ 3954714 w 12192000"/>
              <a:gd name="connsiteY111" fmla="*/ 4603932 h 6858000"/>
              <a:gd name="connsiteX112" fmla="*/ 3948764 w 12192000"/>
              <a:gd name="connsiteY112" fmla="*/ 4829818 h 6858000"/>
              <a:gd name="connsiteX113" fmla="*/ 3972062 w 12192000"/>
              <a:gd name="connsiteY113" fmla="*/ 5182481 h 6858000"/>
              <a:gd name="connsiteX114" fmla="*/ 3993888 w 12192000"/>
              <a:gd name="connsiteY114" fmla="*/ 5301612 h 6858000"/>
              <a:gd name="connsiteX115" fmla="*/ 3992798 w 12192000"/>
              <a:gd name="connsiteY115" fmla="*/ 5314897 h 6858000"/>
              <a:gd name="connsiteX116" fmla="*/ 4044917 w 12192000"/>
              <a:gd name="connsiteY116" fmla="*/ 5296730 h 6858000"/>
              <a:gd name="connsiteX117" fmla="*/ 4166792 w 12192000"/>
              <a:gd name="connsiteY117" fmla="*/ 5230677 h 6858000"/>
              <a:gd name="connsiteX118" fmla="*/ 4229801 w 12192000"/>
              <a:gd name="connsiteY118" fmla="*/ 5215354 h 6858000"/>
              <a:gd name="connsiteX119" fmla="*/ 4240308 w 12192000"/>
              <a:gd name="connsiteY119" fmla="*/ 5217727 h 6858000"/>
              <a:gd name="connsiteX120" fmla="*/ 4229329 w 12192000"/>
              <a:gd name="connsiteY120" fmla="*/ 5172572 h 6858000"/>
              <a:gd name="connsiteX121" fmla="*/ 4156038 w 12192000"/>
              <a:gd name="connsiteY121" fmla="*/ 4863498 h 6858000"/>
              <a:gd name="connsiteX122" fmla="*/ 4193837 w 12192000"/>
              <a:gd name="connsiteY122" fmla="*/ 4631699 h 6858000"/>
              <a:gd name="connsiteX123" fmla="*/ 4614081 w 12192000"/>
              <a:gd name="connsiteY123" fmla="*/ 4329580 h 6858000"/>
              <a:gd name="connsiteX124" fmla="*/ 4682012 w 12192000"/>
              <a:gd name="connsiteY124" fmla="*/ 4265945 h 6858000"/>
              <a:gd name="connsiteX125" fmla="*/ 6316140 w 12192000"/>
              <a:gd name="connsiteY125" fmla="*/ 4112787 h 6858000"/>
              <a:gd name="connsiteX126" fmla="*/ 6098874 w 12192000"/>
              <a:gd name="connsiteY126" fmla="*/ 4249607 h 6858000"/>
              <a:gd name="connsiteX127" fmla="*/ 6078668 w 12192000"/>
              <a:gd name="connsiteY127" fmla="*/ 4262101 h 6858000"/>
              <a:gd name="connsiteX128" fmla="*/ 6190588 w 12192000"/>
              <a:gd name="connsiteY128" fmla="*/ 4208042 h 6858000"/>
              <a:gd name="connsiteX129" fmla="*/ 6340527 w 12192000"/>
              <a:gd name="connsiteY129" fmla="*/ 4120091 h 6858000"/>
              <a:gd name="connsiteX130" fmla="*/ 6335824 w 12192000"/>
              <a:gd name="connsiteY130" fmla="*/ 4120509 h 6858000"/>
              <a:gd name="connsiteX131" fmla="*/ 6316140 w 12192000"/>
              <a:gd name="connsiteY131" fmla="*/ 4112787 h 6858000"/>
              <a:gd name="connsiteX132" fmla="*/ 11549474 w 12192000"/>
              <a:gd name="connsiteY132" fmla="*/ 3964035 h 6858000"/>
              <a:gd name="connsiteX133" fmla="*/ 11538164 w 12192000"/>
              <a:gd name="connsiteY133" fmla="*/ 4002941 h 6858000"/>
              <a:gd name="connsiteX134" fmla="*/ 11516326 w 12192000"/>
              <a:gd name="connsiteY134" fmla="*/ 4000984 h 6858000"/>
              <a:gd name="connsiteX135" fmla="*/ 6816832 w 12192000"/>
              <a:gd name="connsiteY135" fmla="*/ 3627781 h 6858000"/>
              <a:gd name="connsiteX136" fmla="*/ 6823727 w 12192000"/>
              <a:gd name="connsiteY136" fmla="*/ 3630002 h 6858000"/>
              <a:gd name="connsiteX137" fmla="*/ 6797984 w 12192000"/>
              <a:gd name="connsiteY137" fmla="*/ 3638283 h 6858000"/>
              <a:gd name="connsiteX138" fmla="*/ 6816832 w 12192000"/>
              <a:gd name="connsiteY138" fmla="*/ 3627781 h 6858000"/>
              <a:gd name="connsiteX139" fmla="*/ 7163143 w 12192000"/>
              <a:gd name="connsiteY139" fmla="*/ 3432811 h 6858000"/>
              <a:gd name="connsiteX140" fmla="*/ 7158103 w 12192000"/>
              <a:gd name="connsiteY140" fmla="*/ 3436652 h 6858000"/>
              <a:gd name="connsiteX141" fmla="*/ 7126747 w 12192000"/>
              <a:gd name="connsiteY141" fmla="*/ 3472451 h 6858000"/>
              <a:gd name="connsiteX142" fmla="*/ 7140458 w 12192000"/>
              <a:gd name="connsiteY142" fmla="*/ 3458495 h 6858000"/>
              <a:gd name="connsiteX143" fmla="*/ 7506464 w 12192000"/>
              <a:gd name="connsiteY143" fmla="*/ 3009458 h 6858000"/>
              <a:gd name="connsiteX144" fmla="*/ 7488012 w 12192000"/>
              <a:gd name="connsiteY144" fmla="*/ 3035425 h 6858000"/>
              <a:gd name="connsiteX145" fmla="*/ 7409462 w 12192000"/>
              <a:gd name="connsiteY145" fmla="*/ 3130955 h 6858000"/>
              <a:gd name="connsiteX146" fmla="*/ 7412280 w 12192000"/>
              <a:gd name="connsiteY146" fmla="*/ 3137522 h 6858000"/>
              <a:gd name="connsiteX147" fmla="*/ 7451625 w 12192000"/>
              <a:gd name="connsiteY147" fmla="*/ 3088304 h 6858000"/>
              <a:gd name="connsiteX148" fmla="*/ 7506464 w 12192000"/>
              <a:gd name="connsiteY148" fmla="*/ 3009458 h 6858000"/>
              <a:gd name="connsiteX149" fmla="*/ 9962473 w 12192000"/>
              <a:gd name="connsiteY149" fmla="*/ 2573771 h 6858000"/>
              <a:gd name="connsiteX150" fmla="*/ 9948346 w 12192000"/>
              <a:gd name="connsiteY150" fmla="*/ 2584543 h 6858000"/>
              <a:gd name="connsiteX151" fmla="*/ 9962473 w 12192000"/>
              <a:gd name="connsiteY151" fmla="*/ 2573771 h 6858000"/>
              <a:gd name="connsiteX152" fmla="*/ 7950425 w 12192000"/>
              <a:gd name="connsiteY152" fmla="*/ 2307325 h 6858000"/>
              <a:gd name="connsiteX153" fmla="*/ 7863707 w 12192000"/>
              <a:gd name="connsiteY153" fmla="*/ 2439739 h 6858000"/>
              <a:gd name="connsiteX154" fmla="*/ 7777330 w 12192000"/>
              <a:gd name="connsiteY154" fmla="*/ 2586603 h 6858000"/>
              <a:gd name="connsiteX155" fmla="*/ 7594313 w 12192000"/>
              <a:gd name="connsiteY155" fmla="*/ 2867360 h 6858000"/>
              <a:gd name="connsiteX156" fmla="*/ 7584451 w 12192000"/>
              <a:gd name="connsiteY156" fmla="*/ 2897328 h 6858000"/>
              <a:gd name="connsiteX157" fmla="*/ 7722324 w 12192000"/>
              <a:gd name="connsiteY157" fmla="*/ 2699096 h 6858000"/>
              <a:gd name="connsiteX158" fmla="*/ 8232121 w 12192000"/>
              <a:gd name="connsiteY158" fmla="*/ 1603802 h 6858000"/>
              <a:gd name="connsiteX159" fmla="*/ 8231724 w 12192000"/>
              <a:gd name="connsiteY159" fmla="*/ 1606141 h 6858000"/>
              <a:gd name="connsiteX160" fmla="*/ 8151987 w 12192000"/>
              <a:gd name="connsiteY160" fmla="*/ 1829409 h 6858000"/>
              <a:gd name="connsiteX161" fmla="*/ 8133960 w 12192000"/>
              <a:gd name="connsiteY161" fmla="*/ 1892860 h 6858000"/>
              <a:gd name="connsiteX162" fmla="*/ 8133705 w 12192000"/>
              <a:gd name="connsiteY162" fmla="*/ 1893213 h 6858000"/>
              <a:gd name="connsiteX163" fmla="*/ 8130523 w 12192000"/>
              <a:gd name="connsiteY163" fmla="*/ 1904961 h 6858000"/>
              <a:gd name="connsiteX164" fmla="*/ 8133960 w 12192000"/>
              <a:gd name="connsiteY164" fmla="*/ 1892860 h 6858000"/>
              <a:gd name="connsiteX165" fmla="*/ 8137574 w 12192000"/>
              <a:gd name="connsiteY165" fmla="*/ 1887899 h 6858000"/>
              <a:gd name="connsiteX166" fmla="*/ 8140324 w 12192000"/>
              <a:gd name="connsiteY166" fmla="*/ 1913641 h 6858000"/>
              <a:gd name="connsiteX167" fmla="*/ 8140439 w 12192000"/>
              <a:gd name="connsiteY167" fmla="*/ 1914714 h 6858000"/>
              <a:gd name="connsiteX168" fmla="*/ 8140655 w 12192000"/>
              <a:gd name="connsiteY168" fmla="*/ 1916714 h 6858000"/>
              <a:gd name="connsiteX169" fmla="*/ 8216914 w 12192000"/>
              <a:gd name="connsiteY169" fmla="*/ 1735624 h 6858000"/>
              <a:gd name="connsiteX170" fmla="*/ 8233176 w 12192000"/>
              <a:gd name="connsiteY170" fmla="*/ 1692628 h 6858000"/>
              <a:gd name="connsiteX171" fmla="*/ 8237452 w 12192000"/>
              <a:gd name="connsiteY171" fmla="*/ 1645208 h 6858000"/>
              <a:gd name="connsiteX172" fmla="*/ 8287351 w 12192000"/>
              <a:gd name="connsiteY172" fmla="*/ 1463489 h 6858000"/>
              <a:gd name="connsiteX173" fmla="*/ 8282951 w 12192000"/>
              <a:gd name="connsiteY173" fmla="*/ 1554290 h 6858000"/>
              <a:gd name="connsiteX174" fmla="*/ 8282825 w 12192000"/>
              <a:gd name="connsiteY174" fmla="*/ 1561350 h 6858000"/>
              <a:gd name="connsiteX175" fmla="*/ 8283828 w 12192000"/>
              <a:gd name="connsiteY175" fmla="*/ 1558699 h 6858000"/>
              <a:gd name="connsiteX176" fmla="*/ 8297748 w 12192000"/>
              <a:gd name="connsiteY176" fmla="*/ 1468465 h 6858000"/>
              <a:gd name="connsiteX177" fmla="*/ 8297617 w 12192000"/>
              <a:gd name="connsiteY177" fmla="*/ 1468226 h 6858000"/>
              <a:gd name="connsiteX178" fmla="*/ 8287351 w 12192000"/>
              <a:gd name="connsiteY178" fmla="*/ 1463489 h 6858000"/>
              <a:gd name="connsiteX179" fmla="*/ 7968738 w 12192000"/>
              <a:gd name="connsiteY179" fmla="*/ 836419 h 6858000"/>
              <a:gd name="connsiteX180" fmla="*/ 7988168 w 12192000"/>
              <a:gd name="connsiteY180" fmla="*/ 847319 h 6858000"/>
              <a:gd name="connsiteX181" fmla="*/ 7960909 w 12192000"/>
              <a:gd name="connsiteY181" fmla="*/ 867823 h 6858000"/>
              <a:gd name="connsiteX182" fmla="*/ 7945999 w 12192000"/>
              <a:gd name="connsiteY182" fmla="*/ 850368 h 6858000"/>
              <a:gd name="connsiteX183" fmla="*/ 7968738 w 12192000"/>
              <a:gd name="connsiteY183" fmla="*/ 836419 h 6858000"/>
              <a:gd name="connsiteX184" fmla="*/ 8168279 w 12192000"/>
              <a:gd name="connsiteY184" fmla="*/ 831753 h 6858000"/>
              <a:gd name="connsiteX185" fmla="*/ 8182372 w 12192000"/>
              <a:gd name="connsiteY185" fmla="*/ 840887 h 6858000"/>
              <a:gd name="connsiteX186" fmla="*/ 8168672 w 12192000"/>
              <a:gd name="connsiteY186" fmla="*/ 853352 h 6858000"/>
              <a:gd name="connsiteX187" fmla="*/ 8137713 w 12192000"/>
              <a:gd name="connsiteY187" fmla="*/ 877106 h 6858000"/>
              <a:gd name="connsiteX188" fmla="*/ 8116473 w 12192000"/>
              <a:gd name="connsiteY188" fmla="*/ 900497 h 6858000"/>
              <a:gd name="connsiteX189" fmla="*/ 8103736 w 12192000"/>
              <a:gd name="connsiteY189" fmla="*/ 905230 h 6858000"/>
              <a:gd name="connsiteX190" fmla="*/ 8094017 w 12192000"/>
              <a:gd name="connsiteY190" fmla="*/ 905593 h 6858000"/>
              <a:gd name="connsiteX191" fmla="*/ 8075737 w 12192000"/>
              <a:gd name="connsiteY191" fmla="*/ 909387 h 6858000"/>
              <a:gd name="connsiteX192" fmla="*/ 8060753 w 12192000"/>
              <a:gd name="connsiteY192" fmla="*/ 899957 h 6858000"/>
              <a:gd name="connsiteX193" fmla="*/ 8069181 w 12192000"/>
              <a:gd name="connsiteY193" fmla="*/ 889327 h 6858000"/>
              <a:gd name="connsiteX194" fmla="*/ 8073359 w 12192000"/>
              <a:gd name="connsiteY194" fmla="*/ 888024 h 6858000"/>
              <a:gd name="connsiteX195" fmla="*/ 8087722 w 12192000"/>
              <a:gd name="connsiteY195" fmla="*/ 871752 h 6858000"/>
              <a:gd name="connsiteX196" fmla="*/ 8092057 w 12192000"/>
              <a:gd name="connsiteY196" fmla="*/ 869589 h 6858000"/>
              <a:gd name="connsiteX197" fmla="*/ 8088262 w 12192000"/>
              <a:gd name="connsiteY197" fmla="*/ 870252 h 6858000"/>
              <a:gd name="connsiteX198" fmla="*/ 8077826 w 12192000"/>
              <a:gd name="connsiteY198" fmla="*/ 866242 h 6858000"/>
              <a:gd name="connsiteX199" fmla="*/ 8085289 w 12192000"/>
              <a:gd name="connsiteY199" fmla="*/ 863344 h 6858000"/>
              <a:gd name="connsiteX200" fmla="*/ 8093230 w 12192000"/>
              <a:gd name="connsiteY200" fmla="*/ 863847 h 6858000"/>
              <a:gd name="connsiteX201" fmla="*/ 8095748 w 12192000"/>
              <a:gd name="connsiteY201" fmla="*/ 867748 h 6858000"/>
              <a:gd name="connsiteX202" fmla="*/ 8105783 w 12192000"/>
              <a:gd name="connsiteY202" fmla="*/ 862742 h 6858000"/>
              <a:gd name="connsiteX203" fmla="*/ 8145335 w 12192000"/>
              <a:gd name="connsiteY203" fmla="*/ 846528 h 6858000"/>
              <a:gd name="connsiteX204" fmla="*/ 8168279 w 12192000"/>
              <a:gd name="connsiteY204" fmla="*/ 831753 h 6858000"/>
              <a:gd name="connsiteX205" fmla="*/ 8068424 w 12192000"/>
              <a:gd name="connsiteY205" fmla="*/ 811245 h 6858000"/>
              <a:gd name="connsiteX206" fmla="*/ 8084436 w 12192000"/>
              <a:gd name="connsiteY206" fmla="*/ 816542 h 6858000"/>
              <a:gd name="connsiteX207" fmla="*/ 8084361 w 12192000"/>
              <a:gd name="connsiteY207" fmla="*/ 824570 h 6858000"/>
              <a:gd name="connsiteX208" fmla="*/ 8063283 w 12192000"/>
              <a:gd name="connsiteY208" fmla="*/ 820279 h 6858000"/>
              <a:gd name="connsiteX209" fmla="*/ 8068424 w 12192000"/>
              <a:gd name="connsiteY209" fmla="*/ 811245 h 6858000"/>
              <a:gd name="connsiteX210" fmla="*/ 7960234 w 12192000"/>
              <a:gd name="connsiteY210" fmla="*/ 770090 h 6858000"/>
              <a:gd name="connsiteX211" fmla="*/ 7974468 w 12192000"/>
              <a:gd name="connsiteY211" fmla="*/ 774797 h 6858000"/>
              <a:gd name="connsiteX212" fmla="*/ 7957341 w 12192000"/>
              <a:gd name="connsiteY212" fmla="*/ 793286 h 6858000"/>
              <a:gd name="connsiteX213" fmla="*/ 7947143 w 12192000"/>
              <a:gd name="connsiteY213" fmla="*/ 791701 h 6858000"/>
              <a:gd name="connsiteX214" fmla="*/ 7950439 w 12192000"/>
              <a:gd name="connsiteY214" fmla="*/ 778479 h 6858000"/>
              <a:gd name="connsiteX215" fmla="*/ 7960234 w 12192000"/>
              <a:gd name="connsiteY215" fmla="*/ 770090 h 6858000"/>
              <a:gd name="connsiteX216" fmla="*/ 7809416 w 12192000"/>
              <a:gd name="connsiteY216" fmla="*/ 706780 h 6858000"/>
              <a:gd name="connsiteX217" fmla="*/ 7819811 w 12192000"/>
              <a:gd name="connsiteY217" fmla="*/ 719164 h 6858000"/>
              <a:gd name="connsiteX218" fmla="*/ 7801185 w 12192000"/>
              <a:gd name="connsiteY218" fmla="*/ 728211 h 6858000"/>
              <a:gd name="connsiteX219" fmla="*/ 7762705 w 12192000"/>
              <a:gd name="connsiteY219" fmla="*/ 739637 h 6858000"/>
              <a:gd name="connsiteX220" fmla="*/ 7733329 w 12192000"/>
              <a:gd name="connsiteY220" fmla="*/ 753179 h 6858000"/>
              <a:gd name="connsiteX221" fmla="*/ 7718747 w 12192000"/>
              <a:gd name="connsiteY221" fmla="*/ 753723 h 6858000"/>
              <a:gd name="connsiteX222" fmla="*/ 7708962 w 12192000"/>
              <a:gd name="connsiteY222" fmla="*/ 750486 h 6858000"/>
              <a:gd name="connsiteX223" fmla="*/ 7690345 w 12192000"/>
              <a:gd name="connsiteY223" fmla="*/ 747906 h 6858000"/>
              <a:gd name="connsiteX224" fmla="*/ 7678378 w 12192000"/>
              <a:gd name="connsiteY224" fmla="*/ 734107 h 6858000"/>
              <a:gd name="connsiteX225" fmla="*/ 7690841 w 12192000"/>
              <a:gd name="connsiteY225" fmla="*/ 726600 h 6858000"/>
              <a:gd name="connsiteX226" fmla="*/ 7695701 w 12192000"/>
              <a:gd name="connsiteY226" fmla="*/ 726418 h 6858000"/>
              <a:gd name="connsiteX227" fmla="*/ 7781004 w 12192000"/>
              <a:gd name="connsiteY227" fmla="*/ 712589 h 6858000"/>
              <a:gd name="connsiteX228" fmla="*/ 7809416 w 12192000"/>
              <a:gd name="connsiteY228" fmla="*/ 706780 h 6858000"/>
              <a:gd name="connsiteX229" fmla="*/ 8043045 w 12192000"/>
              <a:gd name="connsiteY229" fmla="*/ 704445 h 6858000"/>
              <a:gd name="connsiteX230" fmla="*/ 8049676 w 12192000"/>
              <a:gd name="connsiteY230" fmla="*/ 716477 h 6858000"/>
              <a:gd name="connsiteX231" fmla="*/ 8036734 w 12192000"/>
              <a:gd name="connsiteY231" fmla="*/ 722037 h 6858000"/>
              <a:gd name="connsiteX232" fmla="*/ 8029419 w 12192000"/>
              <a:gd name="connsiteY232" fmla="*/ 708883 h 6858000"/>
              <a:gd name="connsiteX233" fmla="*/ 8043045 w 12192000"/>
              <a:gd name="connsiteY233" fmla="*/ 704445 h 6858000"/>
              <a:gd name="connsiteX234" fmla="*/ 11399907 w 12192000"/>
              <a:gd name="connsiteY234" fmla="*/ 685470 h 6858000"/>
              <a:gd name="connsiteX235" fmla="*/ 11405175 w 12192000"/>
              <a:gd name="connsiteY235" fmla="*/ 692861 h 6858000"/>
              <a:gd name="connsiteX236" fmla="*/ 11406887 w 12192000"/>
              <a:gd name="connsiteY236" fmla="*/ 690054 h 6858000"/>
              <a:gd name="connsiteX237" fmla="*/ 8126782 w 12192000"/>
              <a:gd name="connsiteY237" fmla="*/ 680480 h 6858000"/>
              <a:gd name="connsiteX238" fmla="*/ 8146834 w 12192000"/>
              <a:gd name="connsiteY238" fmla="*/ 685994 h 6858000"/>
              <a:gd name="connsiteX239" fmla="*/ 8131896 w 12192000"/>
              <a:gd name="connsiteY239" fmla="*/ 703419 h 6858000"/>
              <a:gd name="connsiteX240" fmla="*/ 8109243 w 12192000"/>
              <a:gd name="connsiteY240" fmla="*/ 697715 h 6858000"/>
              <a:gd name="connsiteX241" fmla="*/ 8106519 w 12192000"/>
              <a:gd name="connsiteY241" fmla="*/ 681605 h 6858000"/>
              <a:gd name="connsiteX242" fmla="*/ 8126782 w 12192000"/>
              <a:gd name="connsiteY242" fmla="*/ 680480 h 6858000"/>
              <a:gd name="connsiteX243" fmla="*/ 7718552 w 12192000"/>
              <a:gd name="connsiteY243" fmla="*/ 657935 h 6858000"/>
              <a:gd name="connsiteX244" fmla="*/ 7731550 w 12192000"/>
              <a:gd name="connsiteY244" fmla="*/ 667602 h 6858000"/>
              <a:gd name="connsiteX245" fmla="*/ 7728805 w 12192000"/>
              <a:gd name="connsiteY245" fmla="*/ 674747 h 6858000"/>
              <a:gd name="connsiteX246" fmla="*/ 7710264 w 12192000"/>
              <a:gd name="connsiteY246" fmla="*/ 664140 h 6858000"/>
              <a:gd name="connsiteX247" fmla="*/ 7718552 w 12192000"/>
              <a:gd name="connsiteY247" fmla="*/ 657935 h 6858000"/>
              <a:gd name="connsiteX248" fmla="*/ 7595116 w 12192000"/>
              <a:gd name="connsiteY248" fmla="*/ 646066 h 6858000"/>
              <a:gd name="connsiteX249" fmla="*/ 7610951 w 12192000"/>
              <a:gd name="connsiteY249" fmla="*/ 649180 h 6858000"/>
              <a:gd name="connsiteX250" fmla="*/ 7626478 w 12192000"/>
              <a:gd name="connsiteY250" fmla="*/ 664156 h 6858000"/>
              <a:gd name="connsiteX251" fmla="*/ 7592175 w 12192000"/>
              <a:gd name="connsiteY251" fmla="*/ 674280 h 6858000"/>
              <a:gd name="connsiteX252" fmla="*/ 7583635 w 12192000"/>
              <a:gd name="connsiteY252" fmla="*/ 654457 h 6858000"/>
              <a:gd name="connsiteX253" fmla="*/ 7595116 w 12192000"/>
              <a:gd name="connsiteY253" fmla="*/ 646066 h 6858000"/>
              <a:gd name="connsiteX254" fmla="*/ 8022083 w 12192000"/>
              <a:gd name="connsiteY254" fmla="*/ 629605 h 6858000"/>
              <a:gd name="connsiteX255" fmla="*/ 8050837 w 12192000"/>
              <a:gd name="connsiteY255" fmla="*/ 634559 h 6858000"/>
              <a:gd name="connsiteX256" fmla="*/ 7995014 w 12192000"/>
              <a:gd name="connsiteY256" fmla="*/ 676926 h 6858000"/>
              <a:gd name="connsiteX257" fmla="*/ 7961826 w 12192000"/>
              <a:gd name="connsiteY257" fmla="*/ 663263 h 6858000"/>
              <a:gd name="connsiteX258" fmla="*/ 8022083 w 12192000"/>
              <a:gd name="connsiteY258" fmla="*/ 629605 h 6858000"/>
              <a:gd name="connsiteX259" fmla="*/ 8070767 w 12192000"/>
              <a:gd name="connsiteY259" fmla="*/ 578753 h 6858000"/>
              <a:gd name="connsiteX260" fmla="*/ 8077573 w 12192000"/>
              <a:gd name="connsiteY260" fmla="*/ 585254 h 6858000"/>
              <a:gd name="connsiteX261" fmla="*/ 8078868 w 12192000"/>
              <a:gd name="connsiteY261" fmla="*/ 594069 h 6858000"/>
              <a:gd name="connsiteX262" fmla="*/ 8072975 w 12192000"/>
              <a:gd name="connsiteY262" fmla="*/ 599836 h 6858000"/>
              <a:gd name="connsiteX263" fmla="*/ 8063133 w 12192000"/>
              <a:gd name="connsiteY263" fmla="*/ 581372 h 6858000"/>
              <a:gd name="connsiteX264" fmla="*/ 8070767 w 12192000"/>
              <a:gd name="connsiteY264" fmla="*/ 578753 h 6858000"/>
              <a:gd name="connsiteX265" fmla="*/ 10901435 w 12192000"/>
              <a:gd name="connsiteY265" fmla="*/ 525586 h 6858000"/>
              <a:gd name="connsiteX266" fmla="*/ 10900360 w 12192000"/>
              <a:gd name="connsiteY266" fmla="*/ 537780 h 6858000"/>
              <a:gd name="connsiteX267" fmla="*/ 10901262 w 12192000"/>
              <a:gd name="connsiteY267" fmla="*/ 525964 h 6858000"/>
              <a:gd name="connsiteX268" fmla="*/ 10901435 w 12192000"/>
              <a:gd name="connsiteY268" fmla="*/ 525586 h 6858000"/>
              <a:gd name="connsiteX269" fmla="*/ 7970078 w 12192000"/>
              <a:gd name="connsiteY269" fmla="*/ 520062 h 6858000"/>
              <a:gd name="connsiteX270" fmla="*/ 7997945 w 12192000"/>
              <a:gd name="connsiteY270" fmla="*/ 522235 h 6858000"/>
              <a:gd name="connsiteX271" fmla="*/ 7970067 w 12192000"/>
              <a:gd name="connsiteY271" fmla="*/ 545219 h 6858000"/>
              <a:gd name="connsiteX272" fmla="*/ 7954053 w 12192000"/>
              <a:gd name="connsiteY272" fmla="*/ 539922 h 6858000"/>
              <a:gd name="connsiteX273" fmla="*/ 7970078 w 12192000"/>
              <a:gd name="connsiteY273" fmla="*/ 520062 h 6858000"/>
              <a:gd name="connsiteX274" fmla="*/ 8070852 w 12192000"/>
              <a:gd name="connsiteY274" fmla="*/ 471205 h 6858000"/>
              <a:gd name="connsiteX275" fmla="*/ 8102165 w 12192000"/>
              <a:gd name="connsiteY275" fmla="*/ 478878 h 6858000"/>
              <a:gd name="connsiteX276" fmla="*/ 8076757 w 12192000"/>
              <a:gd name="connsiteY276" fmla="*/ 491946 h 6858000"/>
              <a:gd name="connsiteX277" fmla="*/ 8047942 w 12192000"/>
              <a:gd name="connsiteY277" fmla="*/ 487780 h 6858000"/>
              <a:gd name="connsiteX278" fmla="*/ 8070852 w 12192000"/>
              <a:gd name="connsiteY278" fmla="*/ 471205 h 6858000"/>
              <a:gd name="connsiteX279" fmla="*/ 7958720 w 12192000"/>
              <a:gd name="connsiteY279" fmla="*/ 143590 h 6858000"/>
              <a:gd name="connsiteX280" fmla="*/ 7988731 w 12192000"/>
              <a:gd name="connsiteY280" fmla="*/ 149716 h 6858000"/>
              <a:gd name="connsiteX281" fmla="*/ 7930548 w 12192000"/>
              <a:gd name="connsiteY281" fmla="*/ 147466 h 6858000"/>
              <a:gd name="connsiteX282" fmla="*/ 7958720 w 12192000"/>
              <a:gd name="connsiteY282" fmla="*/ 143590 h 6858000"/>
              <a:gd name="connsiteX283" fmla="*/ 10992594 w 12192000"/>
              <a:gd name="connsiteY283" fmla="*/ 114048 h 6858000"/>
              <a:gd name="connsiteX284" fmla="*/ 11043562 w 12192000"/>
              <a:gd name="connsiteY284" fmla="*/ 185550 h 6858000"/>
              <a:gd name="connsiteX285" fmla="*/ 11044070 w 12192000"/>
              <a:gd name="connsiteY285" fmla="*/ 185322 h 6858000"/>
              <a:gd name="connsiteX286" fmla="*/ 11070059 w 12192000"/>
              <a:gd name="connsiteY286" fmla="*/ 152666 h 6858000"/>
              <a:gd name="connsiteX287" fmla="*/ 11074256 w 12192000"/>
              <a:gd name="connsiteY287" fmla="*/ 133713 h 6858000"/>
              <a:gd name="connsiteX288" fmla="*/ 11081038 w 12192000"/>
              <a:gd name="connsiteY288" fmla="*/ 128260 h 6858000"/>
              <a:gd name="connsiteX289" fmla="*/ 11061154 w 12192000"/>
              <a:gd name="connsiteY289" fmla="*/ 125445 h 6858000"/>
              <a:gd name="connsiteX290" fmla="*/ 11023637 w 12192000"/>
              <a:gd name="connsiteY290" fmla="*/ 118586 h 6858000"/>
              <a:gd name="connsiteX291" fmla="*/ 10994961 w 12192000"/>
              <a:gd name="connsiteY291" fmla="*/ 114526 h 6858000"/>
              <a:gd name="connsiteX292" fmla="*/ 10917303 w 12192000"/>
              <a:gd name="connsiteY292" fmla="*/ 108644 h 6858000"/>
              <a:gd name="connsiteX293" fmla="*/ 10911665 w 12192000"/>
              <a:gd name="connsiteY293" fmla="*/ 162116 h 6858000"/>
              <a:gd name="connsiteX294" fmla="*/ 10916707 w 12192000"/>
              <a:gd name="connsiteY294" fmla="*/ 164369 h 6858000"/>
              <a:gd name="connsiteX295" fmla="*/ 10922523 w 12192000"/>
              <a:gd name="connsiteY295" fmla="*/ 177563 h 6858000"/>
              <a:gd name="connsiteX296" fmla="*/ 10916803 w 12192000"/>
              <a:gd name="connsiteY296" fmla="*/ 181509 h 6858000"/>
              <a:gd name="connsiteX297" fmla="*/ 10909832 w 12192000"/>
              <a:gd name="connsiteY297" fmla="*/ 179508 h 6858000"/>
              <a:gd name="connsiteX298" fmla="*/ 10906852 w 12192000"/>
              <a:gd name="connsiteY298" fmla="*/ 207775 h 6858000"/>
              <a:gd name="connsiteX299" fmla="*/ 10827397 w 12192000"/>
              <a:gd name="connsiteY299" fmla="*/ 583515 h 6858000"/>
              <a:gd name="connsiteX300" fmla="*/ 10797741 w 12192000"/>
              <a:gd name="connsiteY300" fmla="*/ 749597 h 6858000"/>
              <a:gd name="connsiteX301" fmla="*/ 10760135 w 12192000"/>
              <a:gd name="connsiteY301" fmla="*/ 738689 h 6858000"/>
              <a:gd name="connsiteX302" fmla="*/ 10749472 w 12192000"/>
              <a:gd name="connsiteY302" fmla="*/ 791345 h 6858000"/>
              <a:gd name="connsiteX303" fmla="*/ 10778845 w 12192000"/>
              <a:gd name="connsiteY303" fmla="*/ 803582 h 6858000"/>
              <a:gd name="connsiteX304" fmla="*/ 10697273 w 12192000"/>
              <a:gd name="connsiteY304" fmla="*/ 1088404 h 6858000"/>
              <a:gd name="connsiteX305" fmla="*/ 10635907 w 12192000"/>
              <a:gd name="connsiteY305" fmla="*/ 1234138 h 6858000"/>
              <a:gd name="connsiteX306" fmla="*/ 10568646 w 12192000"/>
              <a:gd name="connsiteY306" fmla="*/ 1389310 h 6858000"/>
              <a:gd name="connsiteX307" fmla="*/ 10571081 w 12192000"/>
              <a:gd name="connsiteY307" fmla="*/ 1337981 h 6858000"/>
              <a:gd name="connsiteX308" fmla="*/ 10554615 w 12192000"/>
              <a:gd name="connsiteY308" fmla="*/ 1340640 h 6858000"/>
              <a:gd name="connsiteX309" fmla="*/ 10502698 w 12192000"/>
              <a:gd name="connsiteY309" fmla="*/ 1459380 h 6858000"/>
              <a:gd name="connsiteX310" fmla="*/ 10501482 w 12192000"/>
              <a:gd name="connsiteY310" fmla="*/ 1485044 h 6858000"/>
              <a:gd name="connsiteX311" fmla="*/ 10536747 w 12192000"/>
              <a:gd name="connsiteY311" fmla="*/ 1487841 h 6858000"/>
              <a:gd name="connsiteX312" fmla="*/ 10464812 w 12192000"/>
              <a:gd name="connsiteY312" fmla="*/ 1626791 h 6858000"/>
              <a:gd name="connsiteX313" fmla="*/ 10391658 w 12192000"/>
              <a:gd name="connsiteY313" fmla="*/ 1791404 h 6858000"/>
              <a:gd name="connsiteX314" fmla="*/ 10396337 w 12192000"/>
              <a:gd name="connsiteY314" fmla="*/ 1807627 h 6858000"/>
              <a:gd name="connsiteX315" fmla="*/ 10345634 w 12192000"/>
              <a:gd name="connsiteY315" fmla="*/ 1900704 h 6858000"/>
              <a:gd name="connsiteX316" fmla="*/ 10312613 w 12192000"/>
              <a:gd name="connsiteY316" fmla="*/ 1965457 h 6858000"/>
              <a:gd name="connsiteX317" fmla="*/ 10091003 w 12192000"/>
              <a:gd name="connsiteY317" fmla="*/ 2332308 h 6858000"/>
              <a:gd name="connsiteX318" fmla="*/ 10069769 w 12192000"/>
              <a:gd name="connsiteY318" fmla="*/ 2378180 h 6858000"/>
              <a:gd name="connsiteX319" fmla="*/ 10033286 w 12192000"/>
              <a:gd name="connsiteY319" fmla="*/ 2401047 h 6858000"/>
              <a:gd name="connsiteX320" fmla="*/ 10047505 w 12192000"/>
              <a:gd name="connsiteY320" fmla="*/ 2330839 h 6858000"/>
              <a:gd name="connsiteX321" fmla="*/ 9992126 w 12192000"/>
              <a:gd name="connsiteY321" fmla="*/ 2407690 h 6858000"/>
              <a:gd name="connsiteX322" fmla="*/ 9969768 w 12192000"/>
              <a:gd name="connsiteY322" fmla="*/ 2419787 h 6858000"/>
              <a:gd name="connsiteX323" fmla="*/ 9992126 w 12192000"/>
              <a:gd name="connsiteY323" fmla="*/ 2407690 h 6858000"/>
              <a:gd name="connsiteX324" fmla="*/ 9955550 w 12192000"/>
              <a:gd name="connsiteY324" fmla="*/ 2489996 h 6858000"/>
              <a:gd name="connsiteX325" fmla="*/ 9994371 w 12192000"/>
              <a:gd name="connsiteY325" fmla="*/ 2475242 h 6858000"/>
              <a:gd name="connsiteX326" fmla="*/ 9993154 w 12192000"/>
              <a:gd name="connsiteY326" fmla="*/ 2500906 h 6858000"/>
              <a:gd name="connsiteX327" fmla="*/ 10000172 w 12192000"/>
              <a:gd name="connsiteY327" fmla="*/ 2525241 h 6858000"/>
              <a:gd name="connsiteX328" fmla="*/ 10006065 w 12192000"/>
              <a:gd name="connsiteY328" fmla="*/ 2515801 h 6858000"/>
              <a:gd name="connsiteX329" fmla="*/ 9997833 w 12192000"/>
              <a:gd name="connsiteY329" fmla="*/ 2517131 h 6858000"/>
              <a:gd name="connsiteX330" fmla="*/ 9989599 w 12192000"/>
              <a:gd name="connsiteY330" fmla="*/ 2518459 h 6858000"/>
              <a:gd name="connsiteX331" fmla="*/ 9986045 w 12192000"/>
              <a:gd name="connsiteY331" fmla="*/ 2536011 h 6858000"/>
              <a:gd name="connsiteX332" fmla="*/ 9948346 w 12192000"/>
              <a:gd name="connsiteY332" fmla="*/ 2584543 h 6858000"/>
              <a:gd name="connsiteX333" fmla="*/ 9936561 w 12192000"/>
              <a:gd name="connsiteY333" fmla="*/ 2603423 h 6858000"/>
              <a:gd name="connsiteX334" fmla="*/ 9950685 w 12192000"/>
              <a:gd name="connsiteY334" fmla="*/ 2592653 h 6858000"/>
              <a:gd name="connsiteX335" fmla="*/ 9958917 w 12192000"/>
              <a:gd name="connsiteY335" fmla="*/ 2591325 h 6858000"/>
              <a:gd name="connsiteX336" fmla="*/ 9828141 w 12192000"/>
              <a:gd name="connsiteY336" fmla="*/ 2765239 h 6858000"/>
              <a:gd name="connsiteX337" fmla="*/ 9831790 w 12192000"/>
              <a:gd name="connsiteY337" fmla="*/ 2688247 h 6858000"/>
              <a:gd name="connsiteX338" fmla="*/ 9792969 w 12192000"/>
              <a:gd name="connsiteY338" fmla="*/ 2703002 h 6858000"/>
              <a:gd name="connsiteX339" fmla="*/ 9715232 w 12192000"/>
              <a:gd name="connsiteY339" fmla="*/ 2791952 h 6858000"/>
              <a:gd name="connsiteX340" fmla="*/ 9725804 w 12192000"/>
              <a:gd name="connsiteY340" fmla="*/ 2798734 h 6858000"/>
              <a:gd name="connsiteX341" fmla="*/ 9637495 w 12192000"/>
              <a:gd name="connsiteY341" fmla="*/ 2880902 h 6858000"/>
              <a:gd name="connsiteX342" fmla="*/ 9502045 w 12192000"/>
              <a:gd name="connsiteY342" fmla="*/ 3038592 h 6858000"/>
              <a:gd name="connsiteX343" fmla="*/ 9483239 w 12192000"/>
              <a:gd name="connsiteY343" fmla="*/ 3033137 h 6858000"/>
              <a:gd name="connsiteX344" fmla="*/ 9287825 w 12192000"/>
              <a:gd name="connsiteY344" fmla="*/ 3192017 h 6858000"/>
              <a:gd name="connsiteX345" fmla="*/ 9106534 w 12192000"/>
              <a:gd name="connsiteY345" fmla="*/ 3340127 h 6858000"/>
              <a:gd name="connsiteX346" fmla="*/ 9111211 w 12192000"/>
              <a:gd name="connsiteY346" fmla="*/ 3356351 h 6858000"/>
              <a:gd name="connsiteX347" fmla="*/ 9058266 w 12192000"/>
              <a:gd name="connsiteY347" fmla="*/ 3381875 h 6858000"/>
              <a:gd name="connsiteX348" fmla="*/ 8925243 w 12192000"/>
              <a:gd name="connsiteY348" fmla="*/ 3488238 h 6858000"/>
              <a:gd name="connsiteX349" fmla="*/ 8861727 w 12192000"/>
              <a:gd name="connsiteY349" fmla="*/ 3506976 h 6858000"/>
              <a:gd name="connsiteX350" fmla="*/ 8774637 w 12192000"/>
              <a:gd name="connsiteY350" fmla="*/ 3563480 h 6858000"/>
              <a:gd name="connsiteX351" fmla="*/ 8706348 w 12192000"/>
              <a:gd name="connsiteY351" fmla="*/ 3625437 h 6858000"/>
              <a:gd name="connsiteX352" fmla="*/ 8851062 w 12192000"/>
              <a:gd name="connsiteY352" fmla="*/ 3559634 h 6858000"/>
              <a:gd name="connsiteX353" fmla="*/ 9000546 w 12192000"/>
              <a:gd name="connsiteY353" fmla="*/ 3450615 h 6858000"/>
              <a:gd name="connsiteX354" fmla="*/ 9037030 w 12192000"/>
              <a:gd name="connsiteY354" fmla="*/ 3427747 h 6858000"/>
              <a:gd name="connsiteX355" fmla="*/ 9292408 w 12192000"/>
              <a:gd name="connsiteY355" fmla="*/ 3267680 h 6858000"/>
              <a:gd name="connsiteX356" fmla="*/ 9606813 w 12192000"/>
              <a:gd name="connsiteY356" fmla="*/ 2953768 h 6858000"/>
              <a:gd name="connsiteX357" fmla="*/ 9650312 w 12192000"/>
              <a:gd name="connsiteY357" fmla="*/ 2955238 h 6858000"/>
              <a:gd name="connsiteX358" fmla="*/ 9724493 w 12192000"/>
              <a:gd name="connsiteY358" fmla="*/ 2883839 h 6858000"/>
              <a:gd name="connsiteX359" fmla="*/ 9718600 w 12192000"/>
              <a:gd name="connsiteY359" fmla="*/ 2893280 h 6858000"/>
              <a:gd name="connsiteX360" fmla="*/ 9712706 w 12192000"/>
              <a:gd name="connsiteY360" fmla="*/ 2902720 h 6858000"/>
              <a:gd name="connsiteX361" fmla="*/ 9726832 w 12192000"/>
              <a:gd name="connsiteY361" fmla="*/ 2891951 h 6858000"/>
              <a:gd name="connsiteX362" fmla="*/ 9732724 w 12192000"/>
              <a:gd name="connsiteY362" fmla="*/ 2882511 h 6858000"/>
              <a:gd name="connsiteX363" fmla="*/ 9740957 w 12192000"/>
              <a:gd name="connsiteY363" fmla="*/ 2881182 h 6858000"/>
              <a:gd name="connsiteX364" fmla="*/ 9866962 w 12192000"/>
              <a:gd name="connsiteY364" fmla="*/ 2750483 h 6858000"/>
              <a:gd name="connsiteX365" fmla="*/ 10047224 w 12192000"/>
              <a:gd name="connsiteY365" fmla="*/ 2509157 h 6858000"/>
              <a:gd name="connsiteX366" fmla="*/ 10104941 w 12192000"/>
              <a:gd name="connsiteY366" fmla="*/ 2440418 h 6858000"/>
              <a:gd name="connsiteX367" fmla="*/ 10267616 w 12192000"/>
              <a:gd name="connsiteY367" fmla="*/ 2167973 h 6858000"/>
              <a:gd name="connsiteX368" fmla="*/ 10305316 w 12192000"/>
              <a:gd name="connsiteY368" fmla="*/ 2119442 h 6858000"/>
              <a:gd name="connsiteX369" fmla="*/ 10299423 w 12192000"/>
              <a:gd name="connsiteY369" fmla="*/ 2128882 h 6858000"/>
              <a:gd name="connsiteX370" fmla="*/ 10301761 w 12192000"/>
              <a:gd name="connsiteY370" fmla="*/ 2136995 h 6858000"/>
              <a:gd name="connsiteX371" fmla="*/ 10313548 w 12192000"/>
              <a:gd name="connsiteY371" fmla="*/ 2118114 h 6858000"/>
              <a:gd name="connsiteX372" fmla="*/ 10319442 w 12192000"/>
              <a:gd name="connsiteY372" fmla="*/ 2108672 h 6858000"/>
              <a:gd name="connsiteX373" fmla="*/ 10285204 w 12192000"/>
              <a:gd name="connsiteY373" fmla="*/ 2199093 h 6858000"/>
              <a:gd name="connsiteX374" fmla="*/ 10331133 w 12192000"/>
              <a:gd name="connsiteY374" fmla="*/ 2149232 h 6858000"/>
              <a:gd name="connsiteX375" fmla="*/ 10333472 w 12192000"/>
              <a:gd name="connsiteY375" fmla="*/ 2157343 h 6858000"/>
              <a:gd name="connsiteX376" fmla="*/ 10327579 w 12192000"/>
              <a:gd name="connsiteY376" fmla="*/ 2166786 h 6858000"/>
              <a:gd name="connsiteX377" fmla="*/ 10341705 w 12192000"/>
              <a:gd name="connsiteY377" fmla="*/ 2156014 h 6858000"/>
              <a:gd name="connsiteX378" fmla="*/ 10347599 w 12192000"/>
              <a:gd name="connsiteY378" fmla="*/ 2146574 h 6858000"/>
              <a:gd name="connsiteX379" fmla="*/ 10340488 w 12192000"/>
              <a:gd name="connsiteY379" fmla="*/ 2181681 h 6858000"/>
              <a:gd name="connsiteX380" fmla="*/ 10434783 w 12192000"/>
              <a:gd name="connsiteY380" fmla="*/ 2030633 h 6858000"/>
              <a:gd name="connsiteX381" fmla="*/ 10458450 w 12192000"/>
              <a:gd name="connsiteY381" fmla="*/ 1933430 h 6858000"/>
              <a:gd name="connsiteX382" fmla="*/ 10464343 w 12192000"/>
              <a:gd name="connsiteY382" fmla="*/ 1923989 h 6858000"/>
              <a:gd name="connsiteX383" fmla="*/ 10476129 w 12192000"/>
              <a:gd name="connsiteY383" fmla="*/ 1905109 h 6858000"/>
              <a:gd name="connsiteX384" fmla="*/ 10467899 w 12192000"/>
              <a:gd name="connsiteY384" fmla="*/ 1906438 h 6858000"/>
              <a:gd name="connsiteX385" fmla="*/ 10462004 w 12192000"/>
              <a:gd name="connsiteY385" fmla="*/ 1915879 h 6858000"/>
              <a:gd name="connsiteX386" fmla="*/ 10472668 w 12192000"/>
              <a:gd name="connsiteY386" fmla="*/ 1863222 h 6858000"/>
              <a:gd name="connsiteX387" fmla="*/ 10446851 w 12192000"/>
              <a:gd name="connsiteY387" fmla="*/ 1833430 h 6858000"/>
              <a:gd name="connsiteX388" fmla="*/ 10555364 w 12192000"/>
              <a:gd name="connsiteY388" fmla="*/ 1612175 h 6858000"/>
              <a:gd name="connsiteX389" fmla="*/ 10571922 w 12192000"/>
              <a:gd name="connsiteY389" fmla="*/ 1550077 h 6858000"/>
              <a:gd name="connsiteX390" fmla="*/ 10692314 w 12192000"/>
              <a:gd name="connsiteY390" fmla="*/ 1250500 h 6858000"/>
              <a:gd name="connsiteX391" fmla="*/ 10804475 w 12192000"/>
              <a:gd name="connsiteY391" fmla="*/ 952253 h 6858000"/>
              <a:gd name="connsiteX392" fmla="*/ 10806814 w 12192000"/>
              <a:gd name="connsiteY392" fmla="*/ 960365 h 6858000"/>
              <a:gd name="connsiteX393" fmla="*/ 10803260 w 12192000"/>
              <a:gd name="connsiteY393" fmla="*/ 977917 h 6858000"/>
              <a:gd name="connsiteX394" fmla="*/ 10815046 w 12192000"/>
              <a:gd name="connsiteY394" fmla="*/ 959035 h 6858000"/>
              <a:gd name="connsiteX395" fmla="*/ 10818601 w 12192000"/>
              <a:gd name="connsiteY395" fmla="*/ 941484 h 6858000"/>
              <a:gd name="connsiteX396" fmla="*/ 10823278 w 12192000"/>
              <a:gd name="connsiteY396" fmla="*/ 957706 h 6858000"/>
              <a:gd name="connsiteX397" fmla="*/ 10739368 w 12192000"/>
              <a:gd name="connsiteY397" fmla="*/ 1234417 h 6858000"/>
              <a:gd name="connsiteX398" fmla="*/ 10764063 w 12192000"/>
              <a:gd name="connsiteY398" fmla="*/ 1230431 h 6858000"/>
              <a:gd name="connsiteX399" fmla="*/ 10775944 w 12192000"/>
              <a:gd name="connsiteY399" fmla="*/ 1152110 h 6858000"/>
              <a:gd name="connsiteX400" fmla="*/ 10819629 w 12192000"/>
              <a:gd name="connsiteY400" fmla="*/ 1034699 h 6858000"/>
              <a:gd name="connsiteX401" fmla="*/ 10936655 w 12192000"/>
              <a:gd name="connsiteY401" fmla="*/ 633795 h 6858000"/>
              <a:gd name="connsiteX402" fmla="*/ 10941426 w 12192000"/>
              <a:gd name="connsiteY402" fmla="*/ 590579 h 6858000"/>
              <a:gd name="connsiteX403" fmla="*/ 10968743 w 12192000"/>
              <a:gd name="connsiteY403" fmla="*/ 416384 h 6858000"/>
              <a:gd name="connsiteX404" fmla="*/ 10996993 w 12192000"/>
              <a:gd name="connsiteY404" fmla="*/ 394845 h 6858000"/>
              <a:gd name="connsiteX405" fmla="*/ 10990071 w 12192000"/>
              <a:gd name="connsiteY405" fmla="*/ 311070 h 6858000"/>
              <a:gd name="connsiteX406" fmla="*/ 11002981 w 12192000"/>
              <a:gd name="connsiteY406" fmla="*/ 325965 h 6858000"/>
              <a:gd name="connsiteX407" fmla="*/ 11009156 w 12192000"/>
              <a:gd name="connsiteY407" fmla="*/ 138206 h 6858000"/>
              <a:gd name="connsiteX408" fmla="*/ 10980717 w 12192000"/>
              <a:gd name="connsiteY408" fmla="*/ 278622 h 6858000"/>
              <a:gd name="connsiteX409" fmla="*/ 10913270 w 12192000"/>
              <a:gd name="connsiteY409" fmla="*/ 552676 h 6858000"/>
              <a:gd name="connsiteX410" fmla="*/ 10910931 w 12192000"/>
              <a:gd name="connsiteY410" fmla="*/ 544566 h 6858000"/>
              <a:gd name="connsiteX411" fmla="*/ 10903915 w 12192000"/>
              <a:gd name="connsiteY411" fmla="*/ 520229 h 6858000"/>
              <a:gd name="connsiteX412" fmla="*/ 10901435 w 12192000"/>
              <a:gd name="connsiteY412" fmla="*/ 525586 h 6858000"/>
              <a:gd name="connsiteX413" fmla="*/ 10907076 w 12192000"/>
              <a:gd name="connsiteY413" fmla="*/ 461622 h 6858000"/>
              <a:gd name="connsiteX414" fmla="*/ 10941990 w 12192000"/>
              <a:gd name="connsiteY414" fmla="*/ 233938 h 6858000"/>
              <a:gd name="connsiteX415" fmla="*/ 10940235 w 12192000"/>
              <a:gd name="connsiteY415" fmla="*/ 134472 h 6858000"/>
              <a:gd name="connsiteX416" fmla="*/ 10937646 w 12192000"/>
              <a:gd name="connsiteY416" fmla="*/ 110111 h 6858000"/>
              <a:gd name="connsiteX417" fmla="*/ 10935643 w 12192000"/>
              <a:gd name="connsiteY417" fmla="*/ 110457 h 6858000"/>
              <a:gd name="connsiteX418" fmla="*/ 10956324 w 12192000"/>
              <a:gd name="connsiteY418" fmla="*/ 106890 h 6858000"/>
              <a:gd name="connsiteX419" fmla="*/ 10949266 w 12192000"/>
              <a:gd name="connsiteY419" fmla="*/ 108108 h 6858000"/>
              <a:gd name="connsiteX420" fmla="*/ 10964671 w 12192000"/>
              <a:gd name="connsiteY420" fmla="*/ 108496 h 6858000"/>
              <a:gd name="connsiteX421" fmla="*/ 7771703 w 12192000"/>
              <a:gd name="connsiteY421" fmla="*/ 104762 h 6858000"/>
              <a:gd name="connsiteX422" fmla="*/ 7807637 w 12192000"/>
              <a:gd name="connsiteY422" fmla="*/ 111281 h 6858000"/>
              <a:gd name="connsiteX423" fmla="*/ 7816870 w 12192000"/>
              <a:gd name="connsiteY423" fmla="*/ 120598 h 6858000"/>
              <a:gd name="connsiteX424" fmla="*/ 7778877 w 12192000"/>
              <a:gd name="connsiteY424" fmla="*/ 122344 h 6858000"/>
              <a:gd name="connsiteX425" fmla="*/ 7771703 w 12192000"/>
              <a:gd name="connsiteY425" fmla="*/ 104762 h 6858000"/>
              <a:gd name="connsiteX426" fmla="*/ 10020804 w 12192000"/>
              <a:gd name="connsiteY426" fmla="*/ 49055 h 6858000"/>
              <a:gd name="connsiteX427" fmla="*/ 10015760 w 12192000"/>
              <a:gd name="connsiteY427" fmla="*/ 51317 h 6858000"/>
              <a:gd name="connsiteX428" fmla="*/ 10001677 w 12192000"/>
              <a:gd name="connsiteY428" fmla="*/ 82929 h 6858000"/>
              <a:gd name="connsiteX429" fmla="*/ 9995832 w 12192000"/>
              <a:gd name="connsiteY429" fmla="*/ 90529 h 6858000"/>
              <a:gd name="connsiteX430" fmla="*/ 9985828 w 12192000"/>
              <a:gd name="connsiteY430" fmla="*/ 107709 h 6858000"/>
              <a:gd name="connsiteX431" fmla="*/ 9982695 w 12192000"/>
              <a:gd name="connsiteY431" fmla="*/ 114238 h 6858000"/>
              <a:gd name="connsiteX432" fmla="*/ 9977996 w 12192000"/>
              <a:gd name="connsiteY432" fmla="*/ 144883 h 6858000"/>
              <a:gd name="connsiteX433" fmla="*/ 9953514 w 12192000"/>
              <a:gd name="connsiteY433" fmla="*/ 152119 h 6858000"/>
              <a:gd name="connsiteX434" fmla="*/ 9941952 w 12192000"/>
              <a:gd name="connsiteY434" fmla="*/ 178191 h 6858000"/>
              <a:gd name="connsiteX435" fmla="*/ 9887140 w 12192000"/>
              <a:gd name="connsiteY435" fmla="*/ 315239 h 6858000"/>
              <a:gd name="connsiteX436" fmla="*/ 9854884 w 12192000"/>
              <a:gd name="connsiteY436" fmla="*/ 416159 h 6858000"/>
              <a:gd name="connsiteX437" fmla="*/ 9724616 w 12192000"/>
              <a:gd name="connsiteY437" fmla="*/ 832056 h 6858000"/>
              <a:gd name="connsiteX438" fmla="*/ 9718086 w 12192000"/>
              <a:gd name="connsiteY438" fmla="*/ 842978 h 6858000"/>
              <a:gd name="connsiteX439" fmla="*/ 9729796 w 12192000"/>
              <a:gd name="connsiteY439" fmla="*/ 849109 h 6858000"/>
              <a:gd name="connsiteX440" fmla="*/ 9745873 w 12192000"/>
              <a:gd name="connsiteY440" fmla="*/ 858007 h 6858000"/>
              <a:gd name="connsiteX441" fmla="*/ 9745462 w 12192000"/>
              <a:gd name="connsiteY441" fmla="*/ 871736 h 6858000"/>
              <a:gd name="connsiteX442" fmla="*/ 9730122 w 12192000"/>
              <a:gd name="connsiteY442" fmla="*/ 867110 h 6858000"/>
              <a:gd name="connsiteX443" fmla="*/ 9709660 w 12192000"/>
              <a:gd name="connsiteY443" fmla="*/ 857073 h 6858000"/>
              <a:gd name="connsiteX444" fmla="*/ 9686212 w 12192000"/>
              <a:gd name="connsiteY444" fmla="*/ 896298 h 6858000"/>
              <a:gd name="connsiteX445" fmla="*/ 9521034 w 12192000"/>
              <a:gd name="connsiteY445" fmla="*/ 1127495 h 6858000"/>
              <a:gd name="connsiteX446" fmla="*/ 9381282 w 12192000"/>
              <a:gd name="connsiteY446" fmla="*/ 1305851 h 6858000"/>
              <a:gd name="connsiteX447" fmla="*/ 9333991 w 12192000"/>
              <a:gd name="connsiteY447" fmla="*/ 1419834 h 6858000"/>
              <a:gd name="connsiteX448" fmla="*/ 9337317 w 12192000"/>
              <a:gd name="connsiteY448" fmla="*/ 1413240 h 6858000"/>
              <a:gd name="connsiteX449" fmla="*/ 9336083 w 12192000"/>
              <a:gd name="connsiteY449" fmla="*/ 1425973 h 6858000"/>
              <a:gd name="connsiteX450" fmla="*/ 9348229 w 12192000"/>
              <a:gd name="connsiteY450" fmla="*/ 1461620 h 6858000"/>
              <a:gd name="connsiteX451" fmla="*/ 9358989 w 12192000"/>
              <a:gd name="connsiteY451" fmla="*/ 1459148 h 6858000"/>
              <a:gd name="connsiteX452" fmla="*/ 9393332 w 12192000"/>
              <a:gd name="connsiteY452" fmla="*/ 1428129 h 6858000"/>
              <a:gd name="connsiteX453" fmla="*/ 9443873 w 12192000"/>
              <a:gd name="connsiteY453" fmla="*/ 1341170 h 6858000"/>
              <a:gd name="connsiteX454" fmla="*/ 9441761 w 12192000"/>
              <a:gd name="connsiteY454" fmla="*/ 1353310 h 6858000"/>
              <a:gd name="connsiteX455" fmla="*/ 9251765 w 12192000"/>
              <a:gd name="connsiteY455" fmla="*/ 1700357 h 6858000"/>
              <a:gd name="connsiteX456" fmla="*/ 9263116 w 12192000"/>
              <a:gd name="connsiteY456" fmla="*/ 1661854 h 6858000"/>
              <a:gd name="connsiteX457" fmla="*/ 9259318 w 12192000"/>
              <a:gd name="connsiteY457" fmla="*/ 1596386 h 6858000"/>
              <a:gd name="connsiteX458" fmla="*/ 9221470 w 12192000"/>
              <a:gd name="connsiteY458" fmla="*/ 1646435 h 6858000"/>
              <a:gd name="connsiteX459" fmla="*/ 9179824 w 12192000"/>
              <a:gd name="connsiteY459" fmla="*/ 1631012 h 6858000"/>
              <a:gd name="connsiteX460" fmla="*/ 9072715 w 12192000"/>
              <a:gd name="connsiteY460" fmla="*/ 1757742 h 6858000"/>
              <a:gd name="connsiteX461" fmla="*/ 9055126 w 12192000"/>
              <a:gd name="connsiteY461" fmla="*/ 1847547 h 6858000"/>
              <a:gd name="connsiteX462" fmla="*/ 9072758 w 12192000"/>
              <a:gd name="connsiteY462" fmla="*/ 1887685 h 6858000"/>
              <a:gd name="connsiteX463" fmla="*/ 8765815 w 12192000"/>
              <a:gd name="connsiteY463" fmla="*/ 2474010 h 6858000"/>
              <a:gd name="connsiteX464" fmla="*/ 9350725 w 12192000"/>
              <a:gd name="connsiteY464" fmla="*/ 1856465 h 6858000"/>
              <a:gd name="connsiteX465" fmla="*/ 9811601 w 12192000"/>
              <a:gd name="connsiteY465" fmla="*/ 1223976 h 6858000"/>
              <a:gd name="connsiteX466" fmla="*/ 9921368 w 12192000"/>
              <a:gd name="connsiteY466" fmla="*/ 984202 h 6858000"/>
              <a:gd name="connsiteX467" fmla="*/ 10007432 w 12192000"/>
              <a:gd name="connsiteY467" fmla="*/ 776080 h 6858000"/>
              <a:gd name="connsiteX468" fmla="*/ 9996510 w 12192000"/>
              <a:gd name="connsiteY468" fmla="*/ 772856 h 6858000"/>
              <a:gd name="connsiteX469" fmla="*/ 9982107 w 12192000"/>
              <a:gd name="connsiteY469" fmla="*/ 757248 h 6858000"/>
              <a:gd name="connsiteX470" fmla="*/ 9974832 w 12192000"/>
              <a:gd name="connsiteY470" fmla="*/ 730549 h 6858000"/>
              <a:gd name="connsiteX471" fmla="*/ 9965915 w 12192000"/>
              <a:gd name="connsiteY471" fmla="*/ 711039 h 6858000"/>
              <a:gd name="connsiteX472" fmla="*/ 9942156 w 12192000"/>
              <a:gd name="connsiteY472" fmla="*/ 707057 h 6858000"/>
              <a:gd name="connsiteX473" fmla="*/ 9930046 w 12192000"/>
              <a:gd name="connsiteY473" fmla="*/ 686167 h 6858000"/>
              <a:gd name="connsiteX474" fmla="*/ 9912638 w 12192000"/>
              <a:gd name="connsiteY474" fmla="*/ 654941 h 6858000"/>
              <a:gd name="connsiteX475" fmla="*/ 9917132 w 12192000"/>
              <a:gd name="connsiteY475" fmla="*/ 636404 h 6858000"/>
              <a:gd name="connsiteX476" fmla="*/ 9915457 w 12192000"/>
              <a:gd name="connsiteY476" fmla="*/ 624414 h 6858000"/>
              <a:gd name="connsiteX477" fmla="*/ 9905535 w 12192000"/>
              <a:gd name="connsiteY477" fmla="*/ 629194 h 6858000"/>
              <a:gd name="connsiteX478" fmla="*/ 9890402 w 12192000"/>
              <a:gd name="connsiteY478" fmla="*/ 618702 h 6858000"/>
              <a:gd name="connsiteX479" fmla="*/ 9893472 w 12192000"/>
              <a:gd name="connsiteY479" fmla="*/ 605837 h 6858000"/>
              <a:gd name="connsiteX480" fmla="*/ 9911491 w 12192000"/>
              <a:gd name="connsiteY480" fmla="*/ 529219 h 6858000"/>
              <a:gd name="connsiteX481" fmla="*/ 9912834 w 12192000"/>
              <a:gd name="connsiteY481" fmla="*/ 517657 h 6858000"/>
              <a:gd name="connsiteX482" fmla="*/ 9912889 w 12192000"/>
              <a:gd name="connsiteY482" fmla="*/ 493542 h 6858000"/>
              <a:gd name="connsiteX483" fmla="*/ 9912290 w 12192000"/>
              <a:gd name="connsiteY483" fmla="*/ 484797 h 6858000"/>
              <a:gd name="connsiteX484" fmla="*/ 9923446 w 12192000"/>
              <a:gd name="connsiteY484" fmla="*/ 421742 h 6858000"/>
              <a:gd name="connsiteX485" fmla="*/ 9942693 w 12192000"/>
              <a:gd name="connsiteY485" fmla="*/ 392613 h 6858000"/>
              <a:gd name="connsiteX486" fmla="*/ 9967091 w 12192000"/>
              <a:gd name="connsiteY486" fmla="*/ 329577 h 6858000"/>
              <a:gd name="connsiteX487" fmla="*/ 9971706 w 12192000"/>
              <a:gd name="connsiteY487" fmla="*/ 325282 h 6858000"/>
              <a:gd name="connsiteX488" fmla="*/ 9996176 w 12192000"/>
              <a:gd name="connsiteY488" fmla="*/ 289780 h 6858000"/>
              <a:gd name="connsiteX489" fmla="*/ 10001880 w 12192000"/>
              <a:gd name="connsiteY489" fmla="*/ 267084 h 6858000"/>
              <a:gd name="connsiteX490" fmla="*/ 9995941 w 12192000"/>
              <a:gd name="connsiteY490" fmla="*/ 239647 h 6858000"/>
              <a:gd name="connsiteX491" fmla="*/ 9977269 w 12192000"/>
              <a:gd name="connsiteY491" fmla="*/ 236693 h 6858000"/>
              <a:gd name="connsiteX492" fmla="*/ 9956965 w 12192000"/>
              <a:gd name="connsiteY492" fmla="*/ 219282 h 6858000"/>
              <a:gd name="connsiteX493" fmla="*/ 9975310 w 12192000"/>
              <a:gd name="connsiteY493" fmla="*/ 187861 h 6858000"/>
              <a:gd name="connsiteX494" fmla="*/ 9975525 w 12192000"/>
              <a:gd name="connsiteY494" fmla="*/ 186346 h 6858000"/>
              <a:gd name="connsiteX495" fmla="*/ 9973455 w 12192000"/>
              <a:gd name="connsiteY495" fmla="*/ 185743 h 6858000"/>
              <a:gd name="connsiteX496" fmla="*/ 9968672 w 12192000"/>
              <a:gd name="connsiteY496" fmla="*/ 178262 h 6858000"/>
              <a:gd name="connsiteX497" fmla="*/ 9973505 w 12192000"/>
              <a:gd name="connsiteY497" fmla="*/ 172452 h 6858000"/>
              <a:gd name="connsiteX498" fmla="*/ 9976912 w 12192000"/>
              <a:gd name="connsiteY498" fmla="*/ 172316 h 6858000"/>
              <a:gd name="connsiteX499" fmla="*/ 9979764 w 12192000"/>
              <a:gd name="connsiteY499" fmla="*/ 160968 h 6858000"/>
              <a:gd name="connsiteX500" fmla="*/ 9993141 w 12192000"/>
              <a:gd name="connsiteY500" fmla="*/ 142760 h 6858000"/>
              <a:gd name="connsiteX501" fmla="*/ 10001082 w 12192000"/>
              <a:gd name="connsiteY501" fmla="*/ 132441 h 6858000"/>
              <a:gd name="connsiteX502" fmla="*/ 10000565 w 12192000"/>
              <a:gd name="connsiteY502" fmla="*/ 129585 h 6858000"/>
              <a:gd name="connsiteX503" fmla="*/ 10014597 w 12192000"/>
              <a:gd name="connsiteY503" fmla="*/ 96007 h 6858000"/>
              <a:gd name="connsiteX504" fmla="*/ 10019829 w 12192000"/>
              <a:gd name="connsiteY504" fmla="*/ 67986 h 6858000"/>
              <a:gd name="connsiteX505" fmla="*/ 8028379 w 12192000"/>
              <a:gd name="connsiteY505" fmla="*/ 44745 h 6858000"/>
              <a:gd name="connsiteX506" fmla="*/ 8056101 w 12192000"/>
              <a:gd name="connsiteY506" fmla="*/ 49440 h 6858000"/>
              <a:gd name="connsiteX507" fmla="*/ 8063075 w 12192000"/>
              <a:gd name="connsiteY507" fmla="*/ 56222 h 6858000"/>
              <a:gd name="connsiteX508" fmla="*/ 8034804 w 12192000"/>
              <a:gd name="connsiteY508" fmla="*/ 57605 h 6858000"/>
              <a:gd name="connsiteX509" fmla="*/ 8028379 w 12192000"/>
              <a:gd name="connsiteY509" fmla="*/ 44745 h 6858000"/>
              <a:gd name="connsiteX510" fmla="*/ 8099650 w 12192000"/>
              <a:gd name="connsiteY510" fmla="*/ 0 h 6858000"/>
              <a:gd name="connsiteX511" fmla="*/ 8138445 w 12192000"/>
              <a:gd name="connsiteY511" fmla="*/ 0 h 6858000"/>
              <a:gd name="connsiteX512" fmla="*/ 8156133 w 12192000"/>
              <a:gd name="connsiteY512" fmla="*/ 19014 h 6858000"/>
              <a:gd name="connsiteX513" fmla="*/ 8192121 w 12192000"/>
              <a:gd name="connsiteY513" fmla="*/ 40760 h 6858000"/>
              <a:gd name="connsiteX514" fmla="*/ 8210560 w 12192000"/>
              <a:gd name="connsiteY514" fmla="*/ 9286 h 6858000"/>
              <a:gd name="connsiteX515" fmla="*/ 8215279 w 12192000"/>
              <a:gd name="connsiteY515" fmla="*/ 0 h 6858000"/>
              <a:gd name="connsiteX516" fmla="*/ 10045228 w 12192000"/>
              <a:gd name="connsiteY516" fmla="*/ 0 h 6858000"/>
              <a:gd name="connsiteX517" fmla="*/ 10041449 w 12192000"/>
              <a:gd name="connsiteY517" fmla="*/ 3715 h 6858000"/>
              <a:gd name="connsiteX518" fmla="*/ 10040260 w 12192000"/>
              <a:gd name="connsiteY518" fmla="*/ 6795 h 6858000"/>
              <a:gd name="connsiteX519" fmla="*/ 10051800 w 12192000"/>
              <a:gd name="connsiteY519" fmla="*/ 0 h 6858000"/>
              <a:gd name="connsiteX520" fmla="*/ 10906320 w 12192000"/>
              <a:gd name="connsiteY520" fmla="*/ 0 h 6858000"/>
              <a:gd name="connsiteX521" fmla="*/ 10905787 w 12192000"/>
              <a:gd name="connsiteY521" fmla="*/ 3554 h 6858000"/>
              <a:gd name="connsiteX522" fmla="*/ 10928472 w 12192000"/>
              <a:gd name="connsiteY522" fmla="*/ 4292 h 6858000"/>
              <a:gd name="connsiteX523" fmla="*/ 10931308 w 12192000"/>
              <a:gd name="connsiteY523" fmla="*/ 25413 h 6858000"/>
              <a:gd name="connsiteX524" fmla="*/ 10919827 w 12192000"/>
              <a:gd name="connsiteY524" fmla="*/ 43273 h 6858000"/>
              <a:gd name="connsiteX525" fmla="*/ 10908602 w 12192000"/>
              <a:gd name="connsiteY525" fmla="*/ 67969 h 6858000"/>
              <a:gd name="connsiteX526" fmla="*/ 10929383 w 12192000"/>
              <a:gd name="connsiteY526" fmla="*/ 79881 h 6858000"/>
              <a:gd name="connsiteX527" fmla="*/ 10933134 w 12192000"/>
              <a:gd name="connsiteY527" fmla="*/ 81649 h 6858000"/>
              <a:gd name="connsiteX528" fmla="*/ 10969740 w 12192000"/>
              <a:gd name="connsiteY528" fmla="*/ 97037 h 6858000"/>
              <a:gd name="connsiteX529" fmla="*/ 11010663 w 12192000"/>
              <a:gd name="connsiteY529" fmla="*/ 103761 h 6858000"/>
              <a:gd name="connsiteX530" fmla="*/ 11032571 w 12192000"/>
              <a:gd name="connsiteY530" fmla="*/ 105625 h 6858000"/>
              <a:gd name="connsiteX531" fmla="*/ 11111830 w 12192000"/>
              <a:gd name="connsiteY531" fmla="*/ 115612 h 6858000"/>
              <a:gd name="connsiteX532" fmla="*/ 11116100 w 12192000"/>
              <a:gd name="connsiteY532" fmla="*/ 118140 h 6858000"/>
              <a:gd name="connsiteX533" fmla="*/ 11116341 w 12192000"/>
              <a:gd name="connsiteY533" fmla="*/ 118108 h 6858000"/>
              <a:gd name="connsiteX534" fmla="*/ 11135859 w 12192000"/>
              <a:gd name="connsiteY534" fmla="*/ 111956 h 6858000"/>
              <a:gd name="connsiteX535" fmla="*/ 11137574 w 12192000"/>
              <a:gd name="connsiteY535" fmla="*/ 89485 h 6858000"/>
              <a:gd name="connsiteX536" fmla="*/ 11158208 w 12192000"/>
              <a:gd name="connsiteY536" fmla="*/ 80422 h 6858000"/>
              <a:gd name="connsiteX537" fmla="*/ 11189125 w 12192000"/>
              <a:gd name="connsiteY537" fmla="*/ 67544 h 6858000"/>
              <a:gd name="connsiteX538" fmla="*/ 11209013 w 12192000"/>
              <a:gd name="connsiteY538" fmla="*/ 74238 h 6858000"/>
              <a:gd name="connsiteX539" fmla="*/ 11221400 w 12192000"/>
              <a:gd name="connsiteY539" fmla="*/ 74135 h 6858000"/>
              <a:gd name="connsiteX540" fmla="*/ 11215365 w 12192000"/>
              <a:gd name="connsiteY540" fmla="*/ 63936 h 6858000"/>
              <a:gd name="connsiteX541" fmla="*/ 11224794 w 12192000"/>
              <a:gd name="connsiteY541" fmla="*/ 50632 h 6858000"/>
              <a:gd name="connsiteX542" fmla="*/ 11238590 w 12192000"/>
              <a:gd name="connsiteY542" fmla="*/ 55228 h 6858000"/>
              <a:gd name="connsiteX543" fmla="*/ 11320728 w 12192000"/>
              <a:gd name="connsiteY543" fmla="*/ 82356 h 6858000"/>
              <a:gd name="connsiteX544" fmla="*/ 11332981 w 12192000"/>
              <a:gd name="connsiteY544" fmla="*/ 85118 h 6858000"/>
              <a:gd name="connsiteX545" fmla="*/ 11358251 w 12192000"/>
              <a:gd name="connsiteY545" fmla="*/ 88224 h 6858000"/>
              <a:gd name="connsiteX546" fmla="*/ 11367351 w 12192000"/>
              <a:gd name="connsiteY546" fmla="*/ 88751 h 6858000"/>
              <a:gd name="connsiteX547" fmla="*/ 11443623 w 12192000"/>
              <a:gd name="connsiteY547" fmla="*/ 35096 h 6858000"/>
              <a:gd name="connsiteX548" fmla="*/ 11467077 w 12192000"/>
              <a:gd name="connsiteY548" fmla="*/ 93612 h 6858000"/>
              <a:gd name="connsiteX549" fmla="*/ 11535645 w 12192000"/>
              <a:gd name="connsiteY549" fmla="*/ 161399 h 6858000"/>
              <a:gd name="connsiteX550" fmla="*/ 11576834 w 12192000"/>
              <a:gd name="connsiteY550" fmla="*/ 84924 h 6858000"/>
              <a:gd name="connsiteX551" fmla="*/ 11580348 w 12192000"/>
              <a:gd name="connsiteY551" fmla="*/ 194562 h 6858000"/>
              <a:gd name="connsiteX552" fmla="*/ 11604717 w 12192000"/>
              <a:gd name="connsiteY552" fmla="*/ 202951 h 6858000"/>
              <a:gd name="connsiteX553" fmla="*/ 11632850 w 12192000"/>
              <a:gd name="connsiteY553" fmla="*/ 200684 h 6858000"/>
              <a:gd name="connsiteX554" fmla="*/ 11634014 w 12192000"/>
              <a:gd name="connsiteY554" fmla="*/ 183003 h 6858000"/>
              <a:gd name="connsiteX555" fmla="*/ 11650155 w 12192000"/>
              <a:gd name="connsiteY555" fmla="*/ 165574 h 6858000"/>
              <a:gd name="connsiteX556" fmla="*/ 11684972 w 12192000"/>
              <a:gd name="connsiteY556" fmla="*/ 187290 h 6858000"/>
              <a:gd name="connsiteX557" fmla="*/ 11686582 w 12192000"/>
              <a:gd name="connsiteY557" fmla="*/ 187692 h 6858000"/>
              <a:gd name="connsiteX558" fmla="*/ 11687000 w 12192000"/>
              <a:gd name="connsiteY558" fmla="*/ 185767 h 6858000"/>
              <a:gd name="connsiteX559" fmla="*/ 11694343 w 12192000"/>
              <a:gd name="connsiteY559" fmla="*/ 182089 h 6858000"/>
              <a:gd name="connsiteX560" fmla="*/ 11700930 w 12192000"/>
              <a:gd name="connsiteY560" fmla="*/ 187498 h 6858000"/>
              <a:gd name="connsiteX561" fmla="*/ 11710477 w 12192000"/>
              <a:gd name="connsiteY561" fmla="*/ 154597 h 6858000"/>
              <a:gd name="connsiteX562" fmla="*/ 11713610 w 12192000"/>
              <a:gd name="connsiteY562" fmla="*/ 195004 h 6858000"/>
              <a:gd name="connsiteX563" fmla="*/ 11734070 w 12192000"/>
              <a:gd name="connsiteY563" fmla="*/ 210246 h 6858000"/>
              <a:gd name="connsiteX564" fmla="*/ 11745700 w 12192000"/>
              <a:gd name="connsiteY564" fmla="*/ 219230 h 6858000"/>
              <a:gd name="connsiteX565" fmla="*/ 11748640 w 12192000"/>
              <a:gd name="connsiteY565" fmla="*/ 219093 h 6858000"/>
              <a:gd name="connsiteX566" fmla="*/ 11812431 w 12192000"/>
              <a:gd name="connsiteY566" fmla="*/ 200699 h 6858000"/>
              <a:gd name="connsiteX567" fmla="*/ 11815170 w 12192000"/>
              <a:gd name="connsiteY567" fmla="*/ 245519 h 6858000"/>
              <a:gd name="connsiteX568" fmla="*/ 11868517 w 12192000"/>
              <a:gd name="connsiteY568" fmla="*/ 254461 h 6858000"/>
              <a:gd name="connsiteX569" fmla="*/ 11874618 w 12192000"/>
              <a:gd name="connsiteY569" fmla="*/ 263226 h 6858000"/>
              <a:gd name="connsiteX570" fmla="*/ 11917081 w 12192000"/>
              <a:gd name="connsiteY570" fmla="*/ 295542 h 6858000"/>
              <a:gd name="connsiteX571" fmla="*/ 11951908 w 12192000"/>
              <a:gd name="connsiteY571" fmla="*/ 323929 h 6858000"/>
              <a:gd name="connsiteX572" fmla="*/ 11957457 w 12192000"/>
              <a:gd name="connsiteY572" fmla="*/ 337483 h 6858000"/>
              <a:gd name="connsiteX573" fmla="*/ 11962726 w 12192000"/>
              <a:gd name="connsiteY573" fmla="*/ 350100 h 6858000"/>
              <a:gd name="connsiteX574" fmla="*/ 11983166 w 12192000"/>
              <a:gd name="connsiteY574" fmla="*/ 352004 h 6858000"/>
              <a:gd name="connsiteX575" fmla="*/ 12007670 w 12192000"/>
              <a:gd name="connsiteY575" fmla="*/ 357528 h 6858000"/>
              <a:gd name="connsiteX576" fmla="*/ 12039092 w 12192000"/>
              <a:gd name="connsiteY576" fmla="*/ 354631 h 6858000"/>
              <a:gd name="connsiteX577" fmla="*/ 12082803 w 12192000"/>
              <a:gd name="connsiteY577" fmla="*/ 333055 h 6858000"/>
              <a:gd name="connsiteX578" fmla="*/ 12108016 w 12192000"/>
              <a:gd name="connsiteY578" fmla="*/ 344263 h 6858000"/>
              <a:gd name="connsiteX579" fmla="*/ 12074732 w 12192000"/>
              <a:gd name="connsiteY579" fmla="*/ 365829 h 6858000"/>
              <a:gd name="connsiteX580" fmla="*/ 12151832 w 12192000"/>
              <a:gd name="connsiteY580" fmla="*/ 356233 h 6858000"/>
              <a:gd name="connsiteX581" fmla="*/ 12192000 w 12192000"/>
              <a:gd name="connsiteY581" fmla="*/ 351909 h 6858000"/>
              <a:gd name="connsiteX582" fmla="*/ 12192000 w 12192000"/>
              <a:gd name="connsiteY582" fmla="*/ 368324 h 6858000"/>
              <a:gd name="connsiteX583" fmla="*/ 12153304 w 12192000"/>
              <a:gd name="connsiteY583" fmla="*/ 381056 h 6858000"/>
              <a:gd name="connsiteX584" fmla="*/ 12075423 w 12192000"/>
              <a:gd name="connsiteY584" fmla="*/ 406290 h 6858000"/>
              <a:gd name="connsiteX585" fmla="*/ 12094418 w 12192000"/>
              <a:gd name="connsiteY585" fmla="*/ 424934 h 6858000"/>
              <a:gd name="connsiteX586" fmla="*/ 12126151 w 12192000"/>
              <a:gd name="connsiteY586" fmla="*/ 442983 h 6858000"/>
              <a:gd name="connsiteX587" fmla="*/ 12153560 w 12192000"/>
              <a:gd name="connsiteY587" fmla="*/ 444194 h 6858000"/>
              <a:gd name="connsiteX588" fmla="*/ 12192000 w 12192000"/>
              <a:gd name="connsiteY588" fmla="*/ 448549 h 6858000"/>
              <a:gd name="connsiteX589" fmla="*/ 12192000 w 12192000"/>
              <a:gd name="connsiteY589" fmla="*/ 480026 h 6858000"/>
              <a:gd name="connsiteX590" fmla="*/ 12182059 w 12192000"/>
              <a:gd name="connsiteY590" fmla="*/ 481049 h 6858000"/>
              <a:gd name="connsiteX591" fmla="*/ 12173804 w 12192000"/>
              <a:gd name="connsiteY591" fmla="*/ 482679 h 6858000"/>
              <a:gd name="connsiteX592" fmla="*/ 12192000 w 12192000"/>
              <a:gd name="connsiteY592" fmla="*/ 484282 h 6858000"/>
              <a:gd name="connsiteX593" fmla="*/ 12192000 w 12192000"/>
              <a:gd name="connsiteY593" fmla="*/ 1749076 h 6858000"/>
              <a:gd name="connsiteX594" fmla="*/ 12186578 w 12192000"/>
              <a:gd name="connsiteY594" fmla="*/ 1749450 h 6858000"/>
              <a:gd name="connsiteX595" fmla="*/ 12175448 w 12192000"/>
              <a:gd name="connsiteY595" fmla="*/ 1748779 h 6858000"/>
              <a:gd name="connsiteX596" fmla="*/ 12155552 w 12192000"/>
              <a:gd name="connsiteY596" fmla="*/ 1735417 h 6858000"/>
              <a:gd name="connsiteX597" fmla="*/ 12128515 w 12192000"/>
              <a:gd name="connsiteY597" fmla="*/ 1721436 h 6858000"/>
              <a:gd name="connsiteX598" fmla="*/ 12118184 w 12192000"/>
              <a:gd name="connsiteY598" fmla="*/ 1740021 h 6858000"/>
              <a:gd name="connsiteX599" fmla="*/ 12116719 w 12192000"/>
              <a:gd name="connsiteY599" fmla="*/ 1743425 h 6858000"/>
              <a:gd name="connsiteX600" fmla="*/ 12104382 w 12192000"/>
              <a:gd name="connsiteY600" fmla="*/ 1776872 h 6858000"/>
              <a:gd name="connsiteX601" fmla="*/ 12101569 w 12192000"/>
              <a:gd name="connsiteY601" fmla="*/ 1815593 h 6858000"/>
              <a:gd name="connsiteX602" fmla="*/ 12101880 w 12192000"/>
              <a:gd name="connsiteY602" fmla="*/ 1836539 h 6858000"/>
              <a:gd name="connsiteX603" fmla="*/ 12099613 w 12192000"/>
              <a:gd name="connsiteY603" fmla="*/ 1911916 h 6858000"/>
              <a:gd name="connsiteX604" fmla="*/ 12091096 w 12192000"/>
              <a:gd name="connsiteY604" fmla="*/ 1926605 h 6858000"/>
              <a:gd name="connsiteX605" fmla="*/ 12085635 w 12192000"/>
              <a:gd name="connsiteY605" fmla="*/ 1924954 h 6858000"/>
              <a:gd name="connsiteX606" fmla="*/ 12081357 w 12192000"/>
              <a:gd name="connsiteY606" fmla="*/ 1918960 h 6858000"/>
              <a:gd name="connsiteX607" fmla="*/ 12084070 w 12192000"/>
              <a:gd name="connsiteY607" fmla="*/ 1861667 h 6858000"/>
              <a:gd name="connsiteX608" fmla="*/ 12087377 w 12192000"/>
              <a:gd name="connsiteY608" fmla="*/ 1826260 h 6858000"/>
              <a:gd name="connsiteX609" fmla="*/ 12088666 w 12192000"/>
              <a:gd name="connsiteY609" fmla="*/ 1799044 h 6858000"/>
              <a:gd name="connsiteX610" fmla="*/ 12090878 w 12192000"/>
              <a:gd name="connsiteY610" fmla="*/ 1779887 h 6858000"/>
              <a:gd name="connsiteX611" fmla="*/ 12092671 w 12192000"/>
              <a:gd name="connsiteY611" fmla="*/ 1762651 h 6858000"/>
              <a:gd name="connsiteX612" fmla="*/ 12088638 w 12192000"/>
              <a:gd name="connsiteY612" fmla="*/ 1748611 h 6858000"/>
              <a:gd name="connsiteX613" fmla="*/ 12026747 w 12192000"/>
              <a:gd name="connsiteY613" fmla="*/ 1838393 h 6858000"/>
              <a:gd name="connsiteX614" fmla="*/ 11622517 w 12192000"/>
              <a:gd name="connsiteY614" fmla="*/ 2340549 h 6858000"/>
              <a:gd name="connsiteX615" fmla="*/ 11482979 w 12192000"/>
              <a:gd name="connsiteY615" fmla="*/ 2508801 h 6858000"/>
              <a:gd name="connsiteX616" fmla="*/ 11501582 w 12192000"/>
              <a:gd name="connsiteY616" fmla="*/ 2567899 h 6858000"/>
              <a:gd name="connsiteX617" fmla="*/ 11539851 w 12192000"/>
              <a:gd name="connsiteY617" fmla="*/ 2515851 h 6858000"/>
              <a:gd name="connsiteX618" fmla="*/ 11716750 w 12192000"/>
              <a:gd name="connsiteY618" fmla="*/ 2445073 h 6858000"/>
              <a:gd name="connsiteX619" fmla="*/ 11798719 w 12192000"/>
              <a:gd name="connsiteY619" fmla="*/ 2361642 h 6858000"/>
              <a:gd name="connsiteX620" fmla="*/ 12191286 w 12192000"/>
              <a:gd name="connsiteY620" fmla="*/ 1892936 h 6858000"/>
              <a:gd name="connsiteX621" fmla="*/ 12192000 w 12192000"/>
              <a:gd name="connsiteY621" fmla="*/ 1892191 h 6858000"/>
              <a:gd name="connsiteX622" fmla="*/ 12192000 w 12192000"/>
              <a:gd name="connsiteY622" fmla="*/ 3402867 h 6858000"/>
              <a:gd name="connsiteX623" fmla="*/ 12124501 w 12192000"/>
              <a:gd name="connsiteY623" fmla="*/ 3445284 h 6858000"/>
              <a:gd name="connsiteX624" fmla="*/ 11610252 w 12192000"/>
              <a:gd name="connsiteY624" fmla="*/ 3882997 h 6858000"/>
              <a:gd name="connsiteX625" fmla="*/ 11561351 w 12192000"/>
              <a:gd name="connsiteY625" fmla="*/ 3871963 h 6858000"/>
              <a:gd name="connsiteX626" fmla="*/ 11555412 w 12192000"/>
              <a:gd name="connsiteY626" fmla="*/ 3917998 h 6858000"/>
              <a:gd name="connsiteX627" fmla="*/ 11445732 w 12192000"/>
              <a:gd name="connsiteY627" fmla="*/ 3988004 h 6858000"/>
              <a:gd name="connsiteX628" fmla="*/ 11494631 w 12192000"/>
              <a:gd name="connsiteY628" fmla="*/ 3999040 h 6858000"/>
              <a:gd name="connsiteX629" fmla="*/ 11516326 w 12192000"/>
              <a:gd name="connsiteY629" fmla="*/ 4000984 h 6858000"/>
              <a:gd name="connsiteX630" fmla="*/ 11470493 w 12192000"/>
              <a:gd name="connsiteY630" fmla="*/ 4052072 h 6858000"/>
              <a:gd name="connsiteX631" fmla="*/ 11257457 w 12192000"/>
              <a:gd name="connsiteY631" fmla="*/ 4277164 h 6858000"/>
              <a:gd name="connsiteX632" fmla="*/ 12186069 w 12192000"/>
              <a:gd name="connsiteY632" fmla="*/ 3960248 h 6858000"/>
              <a:gd name="connsiteX633" fmla="*/ 12192000 w 12192000"/>
              <a:gd name="connsiteY633" fmla="*/ 3956950 h 6858000"/>
              <a:gd name="connsiteX634" fmla="*/ 12192000 w 12192000"/>
              <a:gd name="connsiteY634" fmla="*/ 6089079 h 6858000"/>
              <a:gd name="connsiteX635" fmla="*/ 12170804 w 12192000"/>
              <a:gd name="connsiteY635" fmla="*/ 6100399 h 6858000"/>
              <a:gd name="connsiteX636" fmla="*/ 11926881 w 12192000"/>
              <a:gd name="connsiteY636" fmla="*/ 6168414 h 6858000"/>
              <a:gd name="connsiteX637" fmla="*/ 11970924 w 12192000"/>
              <a:gd name="connsiteY637" fmla="*/ 6061259 h 6858000"/>
              <a:gd name="connsiteX638" fmla="*/ 10824406 w 12192000"/>
              <a:gd name="connsiteY638" fmla="*/ 6388943 h 6858000"/>
              <a:gd name="connsiteX639" fmla="*/ 10674727 w 12192000"/>
              <a:gd name="connsiteY639" fmla="*/ 6454503 h 6858000"/>
              <a:gd name="connsiteX640" fmla="*/ 10563867 w 12192000"/>
              <a:gd name="connsiteY640" fmla="*/ 6399697 h 6858000"/>
              <a:gd name="connsiteX641" fmla="*/ 10573089 w 12192000"/>
              <a:gd name="connsiteY641" fmla="*/ 6397289 h 6858000"/>
              <a:gd name="connsiteX642" fmla="*/ 10556384 w 12192000"/>
              <a:gd name="connsiteY642" fmla="*/ 6395995 h 6858000"/>
              <a:gd name="connsiteX643" fmla="*/ 10512932 w 12192000"/>
              <a:gd name="connsiteY643" fmla="*/ 6374512 h 6858000"/>
              <a:gd name="connsiteX644" fmla="*/ 10518410 w 12192000"/>
              <a:gd name="connsiteY644" fmla="*/ 6362716 h 6858000"/>
              <a:gd name="connsiteX645" fmla="*/ 10539954 w 12192000"/>
              <a:gd name="connsiteY645" fmla="*/ 6347821 h 6858000"/>
              <a:gd name="connsiteX646" fmla="*/ 10519397 w 12192000"/>
              <a:gd name="connsiteY646" fmla="*/ 6349255 h 6858000"/>
              <a:gd name="connsiteX647" fmla="*/ 10410227 w 12192000"/>
              <a:gd name="connsiteY647" fmla="*/ 6347940 h 6858000"/>
              <a:gd name="connsiteX648" fmla="*/ 10401988 w 12192000"/>
              <a:gd name="connsiteY648" fmla="*/ 6347070 h 6858000"/>
              <a:gd name="connsiteX649" fmla="*/ 10294117 w 12192000"/>
              <a:gd name="connsiteY649" fmla="*/ 6383481 h 6858000"/>
              <a:gd name="connsiteX650" fmla="*/ 10184139 w 12192000"/>
              <a:gd name="connsiteY650" fmla="*/ 6434254 h 6858000"/>
              <a:gd name="connsiteX651" fmla="*/ 10236273 w 12192000"/>
              <a:gd name="connsiteY651" fmla="*/ 6429436 h 6858000"/>
              <a:gd name="connsiteX652" fmla="*/ 10320010 w 12192000"/>
              <a:gd name="connsiteY652" fmla="*/ 6447697 h 6858000"/>
              <a:gd name="connsiteX653" fmla="*/ 10247338 w 12192000"/>
              <a:gd name="connsiteY653" fmla="*/ 6480404 h 6858000"/>
              <a:gd name="connsiteX654" fmla="*/ 10258403 w 12192000"/>
              <a:gd name="connsiteY654" fmla="*/ 6531372 h 6858000"/>
              <a:gd name="connsiteX655" fmla="*/ 10122531 w 12192000"/>
              <a:gd name="connsiteY655" fmla="*/ 6517931 h 6858000"/>
              <a:gd name="connsiteX656" fmla="*/ 10070397 w 12192000"/>
              <a:gd name="connsiteY656" fmla="*/ 6522748 h 6858000"/>
              <a:gd name="connsiteX657" fmla="*/ 9986661 w 12192000"/>
              <a:gd name="connsiteY657" fmla="*/ 6504489 h 6858000"/>
              <a:gd name="connsiteX658" fmla="*/ 10079868 w 12192000"/>
              <a:gd name="connsiteY658" fmla="*/ 6443886 h 6858000"/>
              <a:gd name="connsiteX659" fmla="*/ 10101029 w 12192000"/>
              <a:gd name="connsiteY659" fmla="*/ 6417775 h 6858000"/>
              <a:gd name="connsiteX660" fmla="*/ 9946835 w 12192000"/>
              <a:gd name="connsiteY660" fmla="*/ 6448898 h 6858000"/>
              <a:gd name="connsiteX661" fmla="*/ 9487565 w 12192000"/>
              <a:gd name="connsiteY661" fmla="*/ 6504632 h 6858000"/>
              <a:gd name="connsiteX662" fmla="*/ 9472004 w 12192000"/>
              <a:gd name="connsiteY662" fmla="*/ 6507584 h 6858000"/>
              <a:gd name="connsiteX663" fmla="*/ 9549602 w 12192000"/>
              <a:gd name="connsiteY663" fmla="*/ 6504318 h 6858000"/>
              <a:gd name="connsiteX664" fmla="*/ 9361027 w 12192000"/>
              <a:gd name="connsiteY664" fmla="*/ 6580143 h 6858000"/>
              <a:gd name="connsiteX665" fmla="*/ 9319778 w 12192000"/>
              <a:gd name="connsiteY665" fmla="*/ 6597947 h 6858000"/>
              <a:gd name="connsiteX666" fmla="*/ 9306833 w 12192000"/>
              <a:gd name="connsiteY666" fmla="*/ 6591712 h 6858000"/>
              <a:gd name="connsiteX667" fmla="*/ 9289947 w 12192000"/>
              <a:gd name="connsiteY667" fmla="*/ 6610823 h 6858000"/>
              <a:gd name="connsiteX668" fmla="*/ 9319778 w 12192000"/>
              <a:gd name="connsiteY668" fmla="*/ 6597947 h 6858000"/>
              <a:gd name="connsiteX669" fmla="*/ 9332637 w 12192000"/>
              <a:gd name="connsiteY669" fmla="*/ 6604142 h 6858000"/>
              <a:gd name="connsiteX670" fmla="*/ 9359930 w 12192000"/>
              <a:gd name="connsiteY670" fmla="*/ 6621829 h 6858000"/>
              <a:gd name="connsiteX671" fmla="*/ 9274549 w 12192000"/>
              <a:gd name="connsiteY671" fmla="*/ 6635191 h 6858000"/>
              <a:gd name="connsiteX672" fmla="*/ 9259149 w 12192000"/>
              <a:gd name="connsiteY672" fmla="*/ 6659557 h 6858000"/>
              <a:gd name="connsiteX673" fmla="*/ 9231857 w 12192000"/>
              <a:gd name="connsiteY673" fmla="*/ 6641871 h 6858000"/>
              <a:gd name="connsiteX674" fmla="*/ 8335337 w 12192000"/>
              <a:gd name="connsiteY674" fmla="*/ 6782162 h 6858000"/>
              <a:gd name="connsiteX675" fmla="*/ 8260009 w 12192000"/>
              <a:gd name="connsiteY675" fmla="*/ 6826458 h 6858000"/>
              <a:gd name="connsiteX676" fmla="*/ 8165154 w 12192000"/>
              <a:gd name="connsiteY676" fmla="*/ 6858000 h 6858000"/>
              <a:gd name="connsiteX677" fmla="*/ 0 w 12192000"/>
              <a:gd name="connsiteY677" fmla="*/ 6858000 h 6858000"/>
              <a:gd name="connsiteX678" fmla="*/ 0 w 12192000"/>
              <a:gd name="connsiteY678" fmla="*/ 6611995 h 6858000"/>
              <a:gd name="connsiteX679" fmla="*/ 12218 w 12192000"/>
              <a:gd name="connsiteY679" fmla="*/ 6597975 h 6858000"/>
              <a:gd name="connsiteX680" fmla="*/ 745332 w 12192000"/>
              <a:gd name="connsiteY680" fmla="*/ 6414735 h 6858000"/>
              <a:gd name="connsiteX681" fmla="*/ 1012297 w 12192000"/>
              <a:gd name="connsiteY681" fmla="*/ 6424727 h 6858000"/>
              <a:gd name="connsiteX682" fmla="*/ 1262891 w 12192000"/>
              <a:gd name="connsiteY682" fmla="*/ 6272581 h 6858000"/>
              <a:gd name="connsiteX683" fmla="*/ 1771692 w 12192000"/>
              <a:gd name="connsiteY683" fmla="*/ 6158196 h 6858000"/>
              <a:gd name="connsiteX684" fmla="*/ 2229080 w 12192000"/>
              <a:gd name="connsiteY684" fmla="*/ 5992725 h 6858000"/>
              <a:gd name="connsiteX685" fmla="*/ 2310577 w 12192000"/>
              <a:gd name="connsiteY685" fmla="*/ 6055469 h 6858000"/>
              <a:gd name="connsiteX686" fmla="*/ 2356141 w 12192000"/>
              <a:gd name="connsiteY686" fmla="*/ 6041703 h 6858000"/>
              <a:gd name="connsiteX687" fmla="*/ 2566890 w 12192000"/>
              <a:gd name="connsiteY687" fmla="*/ 5968212 h 6858000"/>
              <a:gd name="connsiteX688" fmla="*/ 2791029 w 12192000"/>
              <a:gd name="connsiteY688" fmla="*/ 5883933 h 6858000"/>
              <a:gd name="connsiteX689" fmla="*/ 2967051 w 12192000"/>
              <a:gd name="connsiteY689" fmla="*/ 5807471 h 6858000"/>
              <a:gd name="connsiteX690" fmla="*/ 3255622 w 12192000"/>
              <a:gd name="connsiteY690" fmla="*/ 5663716 h 6858000"/>
              <a:gd name="connsiteX691" fmla="*/ 3312689 w 12192000"/>
              <a:gd name="connsiteY691" fmla="*/ 5635571 h 6858000"/>
              <a:gd name="connsiteX692" fmla="*/ 3273184 w 12192000"/>
              <a:gd name="connsiteY692" fmla="*/ 5635480 h 6858000"/>
              <a:gd name="connsiteX693" fmla="*/ 3143656 w 12192000"/>
              <a:gd name="connsiteY693" fmla="*/ 5587019 h 6858000"/>
              <a:gd name="connsiteX694" fmla="*/ 3044451 w 12192000"/>
              <a:gd name="connsiteY694" fmla="*/ 5576914 h 6858000"/>
              <a:gd name="connsiteX695" fmla="*/ 3041753 w 12192000"/>
              <a:gd name="connsiteY695" fmla="*/ 5576883 h 6858000"/>
              <a:gd name="connsiteX696" fmla="*/ 3041726 w 12192000"/>
              <a:gd name="connsiteY696" fmla="*/ 5576637 h 6858000"/>
              <a:gd name="connsiteX697" fmla="*/ 3027666 w 12192000"/>
              <a:gd name="connsiteY697" fmla="*/ 5575205 h 6858000"/>
              <a:gd name="connsiteX698" fmla="*/ 2750187 w 12192000"/>
              <a:gd name="connsiteY698" fmla="*/ 5527289 h 6858000"/>
              <a:gd name="connsiteX699" fmla="*/ 2548553 w 12192000"/>
              <a:gd name="connsiteY699" fmla="*/ 5465213 h 6858000"/>
              <a:gd name="connsiteX700" fmla="*/ 2794526 w 12192000"/>
              <a:gd name="connsiteY700" fmla="*/ 5388317 h 6858000"/>
              <a:gd name="connsiteX701" fmla="*/ 2925038 w 12192000"/>
              <a:gd name="connsiteY701" fmla="*/ 5376237 h 6858000"/>
              <a:gd name="connsiteX702" fmla="*/ 2999724 w 12192000"/>
              <a:gd name="connsiteY702" fmla="*/ 5365815 h 6858000"/>
              <a:gd name="connsiteX703" fmla="*/ 3018972 w 12192000"/>
              <a:gd name="connsiteY703" fmla="*/ 5363751 h 6858000"/>
              <a:gd name="connsiteX704" fmla="*/ 3018844 w 12192000"/>
              <a:gd name="connsiteY704" fmla="*/ 5362554 h 6858000"/>
              <a:gd name="connsiteX705" fmla="*/ 3029061 w 12192000"/>
              <a:gd name="connsiteY705" fmla="*/ 5362669 h 6858000"/>
              <a:gd name="connsiteX706" fmla="*/ 3034750 w 12192000"/>
              <a:gd name="connsiteY706" fmla="*/ 5362059 h 6858000"/>
              <a:gd name="connsiteX707" fmla="*/ 3052333 w 12192000"/>
              <a:gd name="connsiteY707" fmla="*/ 5362930 h 6858000"/>
              <a:gd name="connsiteX708" fmla="*/ 3461098 w 12192000"/>
              <a:gd name="connsiteY708" fmla="*/ 5367535 h 6858000"/>
              <a:gd name="connsiteX709" fmla="*/ 3493000 w 12192000"/>
              <a:gd name="connsiteY709" fmla="*/ 5361753 h 6858000"/>
              <a:gd name="connsiteX710" fmla="*/ 3482382 w 12192000"/>
              <a:gd name="connsiteY710" fmla="*/ 5357633 h 6858000"/>
              <a:gd name="connsiteX711" fmla="*/ 3440831 w 12192000"/>
              <a:gd name="connsiteY711" fmla="*/ 5327686 h 6858000"/>
              <a:gd name="connsiteX712" fmla="*/ 3617853 w 12192000"/>
              <a:gd name="connsiteY712" fmla="*/ 5222421 h 6858000"/>
              <a:gd name="connsiteX713" fmla="*/ 3724013 w 12192000"/>
              <a:gd name="connsiteY713" fmla="*/ 5157182 h 6858000"/>
              <a:gd name="connsiteX714" fmla="*/ 3760484 w 12192000"/>
              <a:gd name="connsiteY714" fmla="*/ 5087113 h 6858000"/>
              <a:gd name="connsiteX715" fmla="*/ 3645720 w 12192000"/>
              <a:gd name="connsiteY715" fmla="*/ 4203438 h 6858000"/>
              <a:gd name="connsiteX716" fmla="*/ 3727524 w 12192000"/>
              <a:gd name="connsiteY716" fmla="*/ 4096014 h 6858000"/>
              <a:gd name="connsiteX717" fmla="*/ 4009855 w 12192000"/>
              <a:gd name="connsiteY717" fmla="*/ 3960004 h 6858000"/>
              <a:gd name="connsiteX718" fmla="*/ 4416279 w 12192000"/>
              <a:gd name="connsiteY718" fmla="*/ 3899839 h 6858000"/>
              <a:gd name="connsiteX719" fmla="*/ 4573874 w 12192000"/>
              <a:gd name="connsiteY719" fmla="*/ 3861103 h 6858000"/>
              <a:gd name="connsiteX720" fmla="*/ 4526072 w 12192000"/>
              <a:gd name="connsiteY720" fmla="*/ 3621276 h 6858000"/>
              <a:gd name="connsiteX721" fmla="*/ 4331486 w 12192000"/>
              <a:gd name="connsiteY721" fmla="*/ 3196407 h 6858000"/>
              <a:gd name="connsiteX722" fmla="*/ 4034691 w 12192000"/>
              <a:gd name="connsiteY722" fmla="*/ 2925077 h 6858000"/>
              <a:gd name="connsiteX723" fmla="*/ 3766570 w 12192000"/>
              <a:gd name="connsiteY723" fmla="*/ 2734233 h 6858000"/>
              <a:gd name="connsiteX724" fmla="*/ 3722360 w 12192000"/>
              <a:gd name="connsiteY724" fmla="*/ 2724942 h 6858000"/>
              <a:gd name="connsiteX725" fmla="*/ 3581785 w 12192000"/>
              <a:gd name="connsiteY725" fmla="*/ 2685134 h 6858000"/>
              <a:gd name="connsiteX726" fmla="*/ 3532880 w 12192000"/>
              <a:gd name="connsiteY726" fmla="*/ 2663267 h 6858000"/>
              <a:gd name="connsiteX727" fmla="*/ 3478081 w 12192000"/>
              <a:gd name="connsiteY727" fmla="*/ 2569906 h 6858000"/>
              <a:gd name="connsiteX728" fmla="*/ 3536634 w 12192000"/>
              <a:gd name="connsiteY728" fmla="*/ 2558367 h 6858000"/>
              <a:gd name="connsiteX729" fmla="*/ 3517007 w 12192000"/>
              <a:gd name="connsiteY729" fmla="*/ 2530730 h 6858000"/>
              <a:gd name="connsiteX730" fmla="*/ 3501943 w 12192000"/>
              <a:gd name="connsiteY730" fmla="*/ 2497049 h 6858000"/>
              <a:gd name="connsiteX731" fmla="*/ 3540017 w 12192000"/>
              <a:gd name="connsiteY731" fmla="*/ 2480543 h 6858000"/>
              <a:gd name="connsiteX732" fmla="*/ 3574665 w 12192000"/>
              <a:gd name="connsiteY732" fmla="*/ 2471787 h 6858000"/>
              <a:gd name="connsiteX733" fmla="*/ 3606059 w 12192000"/>
              <a:gd name="connsiteY733" fmla="*/ 2463671 h 6858000"/>
              <a:gd name="connsiteX734" fmla="*/ 3713575 w 12192000"/>
              <a:gd name="connsiteY734" fmla="*/ 2473857 h 6858000"/>
              <a:gd name="connsiteX735" fmla="*/ 3747793 w 12192000"/>
              <a:gd name="connsiteY735" fmla="*/ 2492320 h 6858000"/>
              <a:gd name="connsiteX736" fmla="*/ 3813203 w 12192000"/>
              <a:gd name="connsiteY736" fmla="*/ 2561086 h 6858000"/>
              <a:gd name="connsiteX737" fmla="*/ 3967315 w 12192000"/>
              <a:gd name="connsiteY737" fmla="*/ 2672809 h 6858000"/>
              <a:gd name="connsiteX738" fmla="*/ 4279777 w 12192000"/>
              <a:gd name="connsiteY738" fmla="*/ 2891564 h 6858000"/>
              <a:gd name="connsiteX739" fmla="*/ 4293575 w 12192000"/>
              <a:gd name="connsiteY739" fmla="*/ 2904920 h 6858000"/>
              <a:gd name="connsiteX740" fmla="*/ 4353439 w 12192000"/>
              <a:gd name="connsiteY740" fmla="*/ 2887978 h 6858000"/>
              <a:gd name="connsiteX741" fmla="*/ 4420396 w 12192000"/>
              <a:gd name="connsiteY741" fmla="*/ 2809843 h 6858000"/>
              <a:gd name="connsiteX742" fmla="*/ 4623389 w 12192000"/>
              <a:gd name="connsiteY742" fmla="*/ 2764694 h 6858000"/>
              <a:gd name="connsiteX743" fmla="*/ 4673734 w 12192000"/>
              <a:gd name="connsiteY743" fmla="*/ 2799780 h 6858000"/>
              <a:gd name="connsiteX744" fmla="*/ 4761763 w 12192000"/>
              <a:gd name="connsiteY744" fmla="*/ 2954104 h 6858000"/>
              <a:gd name="connsiteX745" fmla="*/ 4803703 w 12192000"/>
              <a:gd name="connsiteY745" fmla="*/ 3055785 h 6858000"/>
              <a:gd name="connsiteX746" fmla="*/ 4836342 w 12192000"/>
              <a:gd name="connsiteY746" fmla="*/ 3080858 h 6858000"/>
              <a:gd name="connsiteX747" fmla="*/ 4918081 w 12192000"/>
              <a:gd name="connsiteY747" fmla="*/ 3107829 h 6858000"/>
              <a:gd name="connsiteX748" fmla="*/ 5180219 w 12192000"/>
              <a:gd name="connsiteY748" fmla="*/ 3278634 h 6858000"/>
              <a:gd name="connsiteX749" fmla="*/ 5190437 w 12192000"/>
              <a:gd name="connsiteY749" fmla="*/ 3293981 h 6858000"/>
              <a:gd name="connsiteX750" fmla="*/ 5316365 w 12192000"/>
              <a:gd name="connsiteY750" fmla="*/ 3438907 h 6858000"/>
              <a:gd name="connsiteX751" fmla="*/ 5427732 w 12192000"/>
              <a:gd name="connsiteY751" fmla="*/ 3541694 h 6858000"/>
              <a:gd name="connsiteX752" fmla="*/ 5493817 w 12192000"/>
              <a:gd name="connsiteY752" fmla="*/ 3594895 h 6858000"/>
              <a:gd name="connsiteX753" fmla="*/ 5569160 w 12192000"/>
              <a:gd name="connsiteY753" fmla="*/ 3654632 h 6858000"/>
              <a:gd name="connsiteX754" fmla="*/ 5589772 w 12192000"/>
              <a:gd name="connsiteY754" fmla="*/ 3869821 h 6858000"/>
              <a:gd name="connsiteX755" fmla="*/ 5587893 w 12192000"/>
              <a:gd name="connsiteY755" fmla="*/ 3922272 h 6858000"/>
              <a:gd name="connsiteX756" fmla="*/ 5548313 w 12192000"/>
              <a:gd name="connsiteY756" fmla="*/ 4059951 h 6858000"/>
              <a:gd name="connsiteX757" fmla="*/ 5511832 w 12192000"/>
              <a:gd name="connsiteY757" fmla="*/ 4095431 h 6858000"/>
              <a:gd name="connsiteX758" fmla="*/ 5467536 w 12192000"/>
              <a:gd name="connsiteY758" fmla="*/ 4137595 h 6858000"/>
              <a:gd name="connsiteX759" fmla="*/ 5421142 w 12192000"/>
              <a:gd name="connsiteY759" fmla="*/ 4073440 h 6858000"/>
              <a:gd name="connsiteX760" fmla="*/ 5428543 w 12192000"/>
              <a:gd name="connsiteY760" fmla="*/ 4023759 h 6858000"/>
              <a:gd name="connsiteX761" fmla="*/ 5389092 w 12192000"/>
              <a:gd name="connsiteY761" fmla="*/ 3988455 h 6858000"/>
              <a:gd name="connsiteX762" fmla="*/ 5347656 w 12192000"/>
              <a:gd name="connsiteY762" fmla="*/ 3974117 h 6858000"/>
              <a:gd name="connsiteX763" fmla="*/ 5360732 w 12192000"/>
              <a:gd name="connsiteY763" fmla="*/ 3932963 h 6858000"/>
              <a:gd name="connsiteX764" fmla="*/ 5422580 w 12192000"/>
              <a:gd name="connsiteY764" fmla="*/ 3799253 h 6858000"/>
              <a:gd name="connsiteX765" fmla="*/ 5400202 w 12192000"/>
              <a:gd name="connsiteY765" fmla="*/ 3763798 h 6858000"/>
              <a:gd name="connsiteX766" fmla="*/ 5115699 w 12192000"/>
              <a:gd name="connsiteY766" fmla="*/ 3582294 h 6858000"/>
              <a:gd name="connsiteX767" fmla="*/ 5187476 w 12192000"/>
              <a:gd name="connsiteY767" fmla="*/ 3845195 h 6858000"/>
              <a:gd name="connsiteX768" fmla="*/ 5260057 w 12192000"/>
              <a:gd name="connsiteY768" fmla="*/ 4132810 h 6858000"/>
              <a:gd name="connsiteX769" fmla="*/ 5263015 w 12192000"/>
              <a:gd name="connsiteY769" fmla="*/ 4316781 h 6858000"/>
              <a:gd name="connsiteX770" fmla="*/ 5259915 w 12192000"/>
              <a:gd name="connsiteY770" fmla="*/ 4323180 h 6858000"/>
              <a:gd name="connsiteX771" fmla="*/ 5150713 w 12192000"/>
              <a:gd name="connsiteY771" fmla="*/ 4479724 h 6858000"/>
              <a:gd name="connsiteX772" fmla="*/ 4993458 w 12192000"/>
              <a:gd name="connsiteY772" fmla="*/ 4591729 h 6858000"/>
              <a:gd name="connsiteX773" fmla="*/ 4682986 w 12192000"/>
              <a:gd name="connsiteY773" fmla="*/ 4735215 h 6858000"/>
              <a:gd name="connsiteX774" fmla="*/ 4563106 w 12192000"/>
              <a:gd name="connsiteY774" fmla="*/ 4763341 h 6858000"/>
              <a:gd name="connsiteX775" fmla="*/ 4499161 w 12192000"/>
              <a:gd name="connsiteY775" fmla="*/ 4790732 h 6858000"/>
              <a:gd name="connsiteX776" fmla="*/ 4491673 w 12192000"/>
              <a:gd name="connsiteY776" fmla="*/ 4796064 h 6858000"/>
              <a:gd name="connsiteX777" fmla="*/ 4420500 w 12192000"/>
              <a:gd name="connsiteY777" fmla="*/ 4866029 h 6858000"/>
              <a:gd name="connsiteX778" fmla="*/ 4427312 w 12192000"/>
              <a:gd name="connsiteY778" fmla="*/ 4876260 h 6858000"/>
              <a:gd name="connsiteX779" fmla="*/ 4463358 w 12192000"/>
              <a:gd name="connsiteY779" fmla="*/ 5076342 h 6858000"/>
              <a:gd name="connsiteX780" fmla="*/ 4465090 w 12192000"/>
              <a:gd name="connsiteY780" fmla="*/ 5108177 h 6858000"/>
              <a:gd name="connsiteX781" fmla="*/ 4498141 w 12192000"/>
              <a:gd name="connsiteY781" fmla="*/ 5095364 h 6858000"/>
              <a:gd name="connsiteX782" fmla="*/ 4580932 w 12192000"/>
              <a:gd name="connsiteY782" fmla="*/ 5048392 h 6858000"/>
              <a:gd name="connsiteX783" fmla="*/ 4761719 w 12192000"/>
              <a:gd name="connsiteY783" fmla="*/ 4944751 h 6858000"/>
              <a:gd name="connsiteX784" fmla="*/ 4800733 w 12192000"/>
              <a:gd name="connsiteY784" fmla="*/ 4966692 h 6858000"/>
              <a:gd name="connsiteX785" fmla="*/ 5288869 w 12192000"/>
              <a:gd name="connsiteY785" fmla="*/ 4643523 h 6858000"/>
              <a:gd name="connsiteX786" fmla="*/ 5234652 w 12192000"/>
              <a:gd name="connsiteY786" fmla="*/ 4631281 h 6858000"/>
              <a:gd name="connsiteX787" fmla="*/ 5574426 w 12192000"/>
              <a:gd name="connsiteY787" fmla="*/ 4484739 h 6858000"/>
              <a:gd name="connsiteX788" fmla="*/ 5570646 w 12192000"/>
              <a:gd name="connsiteY788" fmla="*/ 4498404 h 6858000"/>
              <a:gd name="connsiteX789" fmla="*/ 5586485 w 12192000"/>
              <a:gd name="connsiteY789" fmla="*/ 4490231 h 6858000"/>
              <a:gd name="connsiteX790" fmla="*/ 5659658 w 12192000"/>
              <a:gd name="connsiteY790" fmla="*/ 4448204 h 6858000"/>
              <a:gd name="connsiteX791" fmla="*/ 5720031 w 12192000"/>
              <a:gd name="connsiteY791" fmla="*/ 4431745 h 6858000"/>
              <a:gd name="connsiteX792" fmla="*/ 5718197 w 12192000"/>
              <a:gd name="connsiteY792" fmla="*/ 4414582 h 6858000"/>
              <a:gd name="connsiteX793" fmla="*/ 5936412 w 12192000"/>
              <a:gd name="connsiteY793" fmla="*/ 4297057 h 6858000"/>
              <a:gd name="connsiteX794" fmla="*/ 6171483 w 12192000"/>
              <a:gd name="connsiteY794" fmla="*/ 4171152 h 6858000"/>
              <a:gd name="connsiteX795" fmla="*/ 6190174 w 12192000"/>
              <a:gd name="connsiteY795" fmla="*/ 4179931 h 6858000"/>
              <a:gd name="connsiteX796" fmla="*/ 6362121 w 12192000"/>
              <a:gd name="connsiteY796" fmla="*/ 4044745 h 6858000"/>
              <a:gd name="connsiteX797" fmla="*/ 6470313 w 12192000"/>
              <a:gd name="connsiteY797" fmla="*/ 3977401 h 6858000"/>
              <a:gd name="connsiteX798" fmla="*/ 6460509 w 12192000"/>
              <a:gd name="connsiteY798" fmla="*/ 3968722 h 6858000"/>
              <a:gd name="connsiteX799" fmla="*/ 6558896 w 12192000"/>
              <a:gd name="connsiteY799" fmla="*/ 3892697 h 6858000"/>
              <a:gd name="connsiteX800" fmla="*/ 6602412 w 12192000"/>
              <a:gd name="connsiteY800" fmla="*/ 3884616 h 6858000"/>
              <a:gd name="connsiteX801" fmla="*/ 6605507 w 12192000"/>
              <a:gd name="connsiteY801" fmla="*/ 3913575 h 6858000"/>
              <a:gd name="connsiteX802" fmla="*/ 6586339 w 12192000"/>
              <a:gd name="connsiteY802" fmla="*/ 3956336 h 6858000"/>
              <a:gd name="connsiteX803" fmla="*/ 6599527 w 12192000"/>
              <a:gd name="connsiteY803" fmla="*/ 3947217 h 6858000"/>
              <a:gd name="connsiteX804" fmla="*/ 6686143 w 12192000"/>
              <a:gd name="connsiteY804" fmla="*/ 3878099 h 6858000"/>
              <a:gd name="connsiteX805" fmla="*/ 6716461 w 12192000"/>
              <a:gd name="connsiteY805" fmla="*/ 3846130 h 6858000"/>
              <a:gd name="connsiteX806" fmla="*/ 6754120 w 12192000"/>
              <a:gd name="connsiteY806" fmla="*/ 3809193 h 6858000"/>
              <a:gd name="connsiteX807" fmla="*/ 6745232 w 12192000"/>
              <a:gd name="connsiteY807" fmla="*/ 3809093 h 6858000"/>
              <a:gd name="connsiteX808" fmla="*/ 6728377 w 12192000"/>
              <a:gd name="connsiteY808" fmla="*/ 3817474 h 6858000"/>
              <a:gd name="connsiteX809" fmla="*/ 6744315 w 12192000"/>
              <a:gd name="connsiteY809" fmla="*/ 3800512 h 6858000"/>
              <a:gd name="connsiteX810" fmla="*/ 6761171 w 12192000"/>
              <a:gd name="connsiteY810" fmla="*/ 3792131 h 6858000"/>
              <a:gd name="connsiteX811" fmla="*/ 6744315 w 12192000"/>
              <a:gd name="connsiteY811" fmla="*/ 3800512 h 6858000"/>
              <a:gd name="connsiteX812" fmla="*/ 6793049 w 12192000"/>
              <a:gd name="connsiteY812" fmla="*/ 3758210 h 6858000"/>
              <a:gd name="connsiteX813" fmla="*/ 6800103 w 12192000"/>
              <a:gd name="connsiteY813" fmla="*/ 3741149 h 6858000"/>
              <a:gd name="connsiteX814" fmla="*/ 6808989 w 12192000"/>
              <a:gd name="connsiteY814" fmla="*/ 3741250 h 6858000"/>
              <a:gd name="connsiteX815" fmla="*/ 6817877 w 12192000"/>
              <a:gd name="connsiteY815" fmla="*/ 3741349 h 6858000"/>
              <a:gd name="connsiteX816" fmla="*/ 6809906 w 12192000"/>
              <a:gd name="connsiteY816" fmla="*/ 3749829 h 6858000"/>
              <a:gd name="connsiteX817" fmla="*/ 6807156 w 12192000"/>
              <a:gd name="connsiteY817" fmla="*/ 3724087 h 6858000"/>
              <a:gd name="connsiteX818" fmla="*/ 6813290 w 12192000"/>
              <a:gd name="connsiteY818" fmla="*/ 3698445 h 6858000"/>
              <a:gd name="connsiteX819" fmla="*/ 6769774 w 12192000"/>
              <a:gd name="connsiteY819" fmla="*/ 3706526 h 6858000"/>
              <a:gd name="connsiteX820" fmla="*/ 6823727 w 12192000"/>
              <a:gd name="connsiteY820" fmla="*/ 3630002 h 6858000"/>
              <a:gd name="connsiteX821" fmla="*/ 6896372 w 12192000"/>
              <a:gd name="connsiteY821" fmla="*/ 3562258 h 6858000"/>
              <a:gd name="connsiteX822" fmla="*/ 6868161 w 12192000"/>
              <a:gd name="connsiteY822" fmla="*/ 3630503 h 6858000"/>
              <a:gd name="connsiteX823" fmla="*/ 6910761 w 12192000"/>
              <a:gd name="connsiteY823" fmla="*/ 3613842 h 6858000"/>
              <a:gd name="connsiteX824" fmla="*/ 6941720 w 12192000"/>
              <a:gd name="connsiteY824" fmla="*/ 3571339 h 6858000"/>
              <a:gd name="connsiteX825" fmla="*/ 7243649 w 12192000"/>
              <a:gd name="connsiteY825" fmla="*/ 3240501 h 6858000"/>
              <a:gd name="connsiteX826" fmla="*/ 7290550 w 12192000"/>
              <a:gd name="connsiteY826" fmla="*/ 3181037 h 6858000"/>
              <a:gd name="connsiteX827" fmla="*/ 7361360 w 12192000"/>
              <a:gd name="connsiteY827" fmla="*/ 3096132 h 6858000"/>
              <a:gd name="connsiteX828" fmla="*/ 7359526 w 12192000"/>
              <a:gd name="connsiteY828" fmla="*/ 3078971 h 6858000"/>
              <a:gd name="connsiteX829" fmla="*/ 7467431 w 12192000"/>
              <a:gd name="connsiteY829" fmla="*/ 2925922 h 6858000"/>
              <a:gd name="connsiteX830" fmla="*/ 7569201 w 12192000"/>
              <a:gd name="connsiteY830" fmla="*/ 2798515 h 6858000"/>
              <a:gd name="connsiteX831" fmla="*/ 7532738 w 12192000"/>
              <a:gd name="connsiteY831" fmla="*/ 2789533 h 6858000"/>
              <a:gd name="connsiteX832" fmla="*/ 7538873 w 12192000"/>
              <a:gd name="connsiteY832" fmla="*/ 2763892 h 6858000"/>
              <a:gd name="connsiteX833" fmla="*/ 7615817 w 12192000"/>
              <a:gd name="connsiteY833" fmla="*/ 2653345 h 6858000"/>
              <a:gd name="connsiteX834" fmla="*/ 7633592 w 12192000"/>
              <a:gd name="connsiteY834" fmla="*/ 2653545 h 6858000"/>
              <a:gd name="connsiteX835" fmla="*/ 7621321 w 12192000"/>
              <a:gd name="connsiteY835" fmla="*/ 2704828 h 6858000"/>
              <a:gd name="connsiteX836" fmla="*/ 7721258 w 12192000"/>
              <a:gd name="connsiteY836" fmla="*/ 2560260 h 6858000"/>
              <a:gd name="connsiteX837" fmla="*/ 7813224 w 12192000"/>
              <a:gd name="connsiteY837" fmla="*/ 2424171 h 6858000"/>
              <a:gd name="connsiteX838" fmla="*/ 7952723 w 12192000"/>
              <a:gd name="connsiteY838" fmla="*/ 2151495 h 6858000"/>
              <a:gd name="connsiteX839" fmla="*/ 7924229 w 12192000"/>
              <a:gd name="connsiteY839" fmla="*/ 2134032 h 6858000"/>
              <a:gd name="connsiteX840" fmla="*/ 7945387 w 12192000"/>
              <a:gd name="connsiteY840" fmla="*/ 2082850 h 6858000"/>
              <a:gd name="connsiteX841" fmla="*/ 7982768 w 12192000"/>
              <a:gd name="connsiteY841" fmla="*/ 2100412 h 6858000"/>
              <a:gd name="connsiteX842" fmla="*/ 8045324 w 12192000"/>
              <a:gd name="connsiteY842" fmla="*/ 1938281 h 6858000"/>
              <a:gd name="connsiteX843" fmla="*/ 8247094 w 12192000"/>
              <a:gd name="connsiteY843" fmla="*/ 1417769 h 6858000"/>
              <a:gd name="connsiteX844" fmla="*/ 8248718 w 12192000"/>
              <a:gd name="connsiteY844" fmla="*/ 1505632 h 6858000"/>
              <a:gd name="connsiteX845" fmla="*/ 8246409 w 12192000"/>
              <a:gd name="connsiteY845" fmla="*/ 1519292 h 6858000"/>
              <a:gd name="connsiteX846" fmla="*/ 8257356 w 12192000"/>
              <a:gd name="connsiteY846" fmla="*/ 1508374 h 6858000"/>
              <a:gd name="connsiteX847" fmla="*/ 8269518 w 12192000"/>
              <a:gd name="connsiteY847" fmla="*/ 1481272 h 6858000"/>
              <a:gd name="connsiteX848" fmla="*/ 8240249 w 12192000"/>
              <a:gd name="connsiteY848" fmla="*/ 1350738 h 6858000"/>
              <a:gd name="connsiteX849" fmla="*/ 8261617 w 12192000"/>
              <a:gd name="connsiteY849" fmla="*/ 1129778 h 6858000"/>
              <a:gd name="connsiteX850" fmla="*/ 8250159 w 12192000"/>
              <a:gd name="connsiteY850" fmla="*/ 981171 h 6858000"/>
              <a:gd name="connsiteX851" fmla="*/ 8252002 w 12192000"/>
              <a:gd name="connsiteY851" fmla="*/ 955703 h 6858000"/>
              <a:gd name="connsiteX852" fmla="*/ 8250050 w 12192000"/>
              <a:gd name="connsiteY852" fmla="*/ 951841 h 6858000"/>
              <a:gd name="connsiteX853" fmla="*/ 8246024 w 12192000"/>
              <a:gd name="connsiteY853" fmla="*/ 937090 h 6858000"/>
              <a:gd name="connsiteX854" fmla="*/ 8234206 w 12192000"/>
              <a:gd name="connsiteY854" fmla="*/ 907237 h 6858000"/>
              <a:gd name="connsiteX855" fmla="*/ 8229149 w 12192000"/>
              <a:gd name="connsiteY855" fmla="*/ 896618 h 6858000"/>
              <a:gd name="connsiteX856" fmla="*/ 8211966 w 12192000"/>
              <a:gd name="connsiteY856" fmla="*/ 814893 h 6858000"/>
              <a:gd name="connsiteX857" fmla="*/ 8221582 w 12192000"/>
              <a:gd name="connsiteY857" fmla="*/ 772449 h 6858000"/>
              <a:gd name="connsiteX858" fmla="*/ 8220899 w 12192000"/>
              <a:gd name="connsiteY858" fmla="*/ 686342 h 6858000"/>
              <a:gd name="connsiteX859" fmla="*/ 8224531 w 12192000"/>
              <a:gd name="connsiteY859" fmla="*/ 679492 h 6858000"/>
              <a:gd name="connsiteX860" fmla="*/ 8237512 w 12192000"/>
              <a:gd name="connsiteY860" fmla="*/ 627426 h 6858000"/>
              <a:gd name="connsiteX861" fmla="*/ 8233429 w 12192000"/>
              <a:gd name="connsiteY861" fmla="*/ 597448 h 6858000"/>
              <a:gd name="connsiteX862" fmla="*/ 8212508 w 12192000"/>
              <a:gd name="connsiteY862" fmla="*/ 565479 h 6858000"/>
              <a:gd name="connsiteX863" fmla="*/ 8187793 w 12192000"/>
              <a:gd name="connsiteY863" fmla="*/ 568039 h 6858000"/>
              <a:gd name="connsiteX864" fmla="*/ 8173831 w 12192000"/>
              <a:gd name="connsiteY864" fmla="*/ 568172 h 6858000"/>
              <a:gd name="connsiteX865" fmla="*/ 8200720 w 12192000"/>
              <a:gd name="connsiteY865" fmla="*/ 582826 h 6858000"/>
              <a:gd name="connsiteX866" fmla="*/ 8206927 w 12192000"/>
              <a:gd name="connsiteY866" fmla="*/ 611046 h 6858000"/>
              <a:gd name="connsiteX867" fmla="*/ 8179123 w 12192000"/>
              <a:gd name="connsiteY867" fmla="*/ 626004 h 6858000"/>
              <a:gd name="connsiteX868" fmla="*/ 8178084 w 12192000"/>
              <a:gd name="connsiteY868" fmla="*/ 641762 h 6858000"/>
              <a:gd name="connsiteX869" fmla="*/ 8165609 w 12192000"/>
              <a:gd name="connsiteY869" fmla="*/ 660895 h 6858000"/>
              <a:gd name="connsiteX870" fmla="*/ 8164542 w 12192000"/>
              <a:gd name="connsiteY870" fmla="*/ 626547 h 6858000"/>
              <a:gd name="connsiteX871" fmla="*/ 8173251 w 12192000"/>
              <a:gd name="connsiteY871" fmla="*/ 607063 h 6858000"/>
              <a:gd name="connsiteX872" fmla="*/ 8183554 w 12192000"/>
              <a:gd name="connsiteY872" fmla="*/ 578769 h 6858000"/>
              <a:gd name="connsiteX873" fmla="*/ 8173227 w 12192000"/>
              <a:gd name="connsiteY873" fmla="*/ 568178 h 6858000"/>
              <a:gd name="connsiteX874" fmla="*/ 8166436 w 12192000"/>
              <a:gd name="connsiteY874" fmla="*/ 568243 h 6858000"/>
              <a:gd name="connsiteX875" fmla="*/ 8153921 w 12192000"/>
              <a:gd name="connsiteY875" fmla="*/ 553255 h 6858000"/>
              <a:gd name="connsiteX876" fmla="*/ 8161283 w 12192000"/>
              <a:gd name="connsiteY876" fmla="*/ 508277 h 6858000"/>
              <a:gd name="connsiteX877" fmla="*/ 8160804 w 12192000"/>
              <a:gd name="connsiteY877" fmla="*/ 506329 h 6858000"/>
              <a:gd name="connsiteX878" fmla="*/ 8157930 w 12192000"/>
              <a:gd name="connsiteY878" fmla="*/ 506273 h 6858000"/>
              <a:gd name="connsiteX879" fmla="*/ 8148283 w 12192000"/>
              <a:gd name="connsiteY879" fmla="*/ 498610 h 6858000"/>
              <a:gd name="connsiteX880" fmla="*/ 8151441 w 12192000"/>
              <a:gd name="connsiteY880" fmla="*/ 489812 h 6858000"/>
              <a:gd name="connsiteX881" fmla="*/ 8155617 w 12192000"/>
              <a:gd name="connsiteY881" fmla="*/ 488510 h 6858000"/>
              <a:gd name="connsiteX882" fmla="*/ 8153576 w 12192000"/>
              <a:gd name="connsiteY882" fmla="*/ 473522 h 6858000"/>
              <a:gd name="connsiteX883" fmla="*/ 8161264 w 12192000"/>
              <a:gd name="connsiteY883" fmla="*/ 446543 h 6858000"/>
              <a:gd name="connsiteX884" fmla="*/ 8166068 w 12192000"/>
              <a:gd name="connsiteY884" fmla="*/ 431135 h 6858000"/>
              <a:gd name="connsiteX885" fmla="*/ 8164017 w 12192000"/>
              <a:gd name="connsiteY885" fmla="*/ 427773 h 6858000"/>
              <a:gd name="connsiteX886" fmla="*/ 8164944 w 12192000"/>
              <a:gd name="connsiteY886" fmla="*/ 381559 h 6858000"/>
              <a:gd name="connsiteX887" fmla="*/ 8157649 w 12192000"/>
              <a:gd name="connsiteY887" fmla="*/ 345151 h 6858000"/>
              <a:gd name="connsiteX888" fmla="*/ 8135933 w 12192000"/>
              <a:gd name="connsiteY888" fmla="*/ 281606 h 6858000"/>
              <a:gd name="connsiteX889" fmla="*/ 8143949 w 12192000"/>
              <a:gd name="connsiteY889" fmla="*/ 272630 h 6858000"/>
              <a:gd name="connsiteX890" fmla="*/ 8160833 w 12192000"/>
              <a:gd name="connsiteY890" fmla="*/ 216488 h 6858000"/>
              <a:gd name="connsiteX891" fmla="*/ 8177231 w 12192000"/>
              <a:gd name="connsiteY891" fmla="*/ 170024 h 6858000"/>
              <a:gd name="connsiteX892" fmla="*/ 8192093 w 12192000"/>
              <a:gd name="connsiteY892" fmla="*/ 160628 h 6858000"/>
              <a:gd name="connsiteX893" fmla="*/ 8197198 w 12192000"/>
              <a:gd name="connsiteY893" fmla="*/ 157339 h 6858000"/>
              <a:gd name="connsiteX894" fmla="*/ 8199759 w 12192000"/>
              <a:gd name="connsiteY894" fmla="*/ 140796 h 6858000"/>
              <a:gd name="connsiteX895" fmla="*/ 8200266 w 12192000"/>
              <a:gd name="connsiteY895" fmla="*/ 138834 h 6858000"/>
              <a:gd name="connsiteX896" fmla="*/ 8195473 w 12192000"/>
              <a:gd name="connsiteY896" fmla="*/ 127751 h 6858000"/>
              <a:gd name="connsiteX897" fmla="*/ 8187419 w 12192000"/>
              <a:gd name="connsiteY897" fmla="*/ 98250 h 6858000"/>
              <a:gd name="connsiteX898" fmla="*/ 8163559 w 12192000"/>
              <a:gd name="connsiteY898" fmla="*/ 62623 h 6858000"/>
              <a:gd name="connsiteX899" fmla="*/ 8106575 w 12192000"/>
              <a:gd name="connsiteY899" fmla="*/ 16934 h 6858000"/>
              <a:gd name="connsiteX900" fmla="*/ 8099528 w 12192000"/>
              <a:gd name="connsiteY900" fmla="*/ 291 h 6858000"/>
              <a:gd name="connsiteX901" fmla="*/ 7990475 w 12192000"/>
              <a:gd name="connsiteY901" fmla="*/ 0 h 6858000"/>
              <a:gd name="connsiteX902" fmla="*/ 8075173 w 12192000"/>
              <a:gd name="connsiteY902" fmla="*/ 0 h 6858000"/>
              <a:gd name="connsiteX903" fmla="*/ 8090974 w 12192000"/>
              <a:gd name="connsiteY903" fmla="*/ 9984 h 6858000"/>
              <a:gd name="connsiteX904" fmla="*/ 8094045 w 12192000"/>
              <a:gd name="connsiteY904" fmla="*/ 20840 h 6858000"/>
              <a:gd name="connsiteX905" fmla="*/ 8094955 w 12192000"/>
              <a:gd name="connsiteY905" fmla="*/ 26845 h 6858000"/>
              <a:gd name="connsiteX906" fmla="*/ 8088632 w 12192000"/>
              <a:gd name="connsiteY906" fmla="*/ 27102 h 6858000"/>
              <a:gd name="connsiteX907" fmla="*/ 8076514 w 12192000"/>
              <a:gd name="connsiteY907" fmla="*/ 29355 h 6858000"/>
              <a:gd name="connsiteX908" fmla="*/ 8067206 w 12192000"/>
              <a:gd name="connsiteY908" fmla="*/ 28065 h 6858000"/>
              <a:gd name="connsiteX909" fmla="*/ 8060706 w 12192000"/>
              <a:gd name="connsiteY909" fmla="*/ 23233 h 6858000"/>
              <a:gd name="connsiteX910" fmla="*/ 8037574 w 12192000"/>
              <a:gd name="connsiteY910" fmla="*/ 15580 h 6858000"/>
              <a:gd name="connsiteX911" fmla="*/ 7661996 w 12192000"/>
              <a:gd name="connsiteY911" fmla="*/ 0 h 6858000"/>
              <a:gd name="connsiteX912" fmla="*/ 7707371 w 12192000"/>
              <a:gd name="connsiteY912" fmla="*/ 0 h 6858000"/>
              <a:gd name="connsiteX913" fmla="*/ 7714681 w 12192000"/>
              <a:gd name="connsiteY913" fmla="*/ 2254 h 6858000"/>
              <a:gd name="connsiteX914" fmla="*/ 7730772 w 12192000"/>
              <a:gd name="connsiteY914" fmla="*/ 17865 h 6858000"/>
              <a:gd name="connsiteX915" fmla="*/ 7769991 w 12192000"/>
              <a:gd name="connsiteY915" fmla="*/ 22786 h 6858000"/>
              <a:gd name="connsiteX916" fmla="*/ 7845488 w 12192000"/>
              <a:gd name="connsiteY916" fmla="*/ 28974 h 6858000"/>
              <a:gd name="connsiteX917" fmla="*/ 7864788 w 12192000"/>
              <a:gd name="connsiteY917" fmla="*/ 32675 h 6858000"/>
              <a:gd name="connsiteX918" fmla="*/ 7877797 w 12192000"/>
              <a:gd name="connsiteY918" fmla="*/ 30716 h 6858000"/>
              <a:gd name="connsiteX919" fmla="*/ 7893605 w 12192000"/>
              <a:gd name="connsiteY919" fmla="*/ 36839 h 6858000"/>
              <a:gd name="connsiteX920" fmla="*/ 7905778 w 12192000"/>
              <a:gd name="connsiteY920" fmla="*/ 49812 h 6858000"/>
              <a:gd name="connsiteX921" fmla="*/ 7890167 w 12192000"/>
              <a:gd name="connsiteY921" fmla="*/ 54489 h 6858000"/>
              <a:gd name="connsiteX922" fmla="*/ 7741363 w 12192000"/>
              <a:gd name="connsiteY922" fmla="*/ 41050 h 6858000"/>
              <a:gd name="connsiteX923" fmla="*/ 7688658 w 12192000"/>
              <a:gd name="connsiteY923" fmla="*/ 36140 h 6858000"/>
              <a:gd name="connsiteX924" fmla="*/ 7656773 w 12192000"/>
              <a:gd name="connsiteY924" fmla="*/ 21117 h 6858000"/>
              <a:gd name="connsiteX925" fmla="*/ 7658422 w 12192000"/>
              <a:gd name="connsiteY925" fmla="*/ 243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Lst>
            <a:rect l="l" t="t" r="r" b="b"/>
            <a:pathLst>
              <a:path w="12192000" h="6858000">
                <a:moveTo>
                  <a:pt x="9313213" y="6492624"/>
                </a:moveTo>
                <a:lnTo>
                  <a:pt x="9283702" y="6499008"/>
                </a:lnTo>
                <a:lnTo>
                  <a:pt x="9307366" y="6502453"/>
                </a:lnTo>
                <a:close/>
                <a:moveTo>
                  <a:pt x="6907872" y="5434699"/>
                </a:moveTo>
                <a:lnTo>
                  <a:pt x="6921662" y="5437847"/>
                </a:lnTo>
                <a:lnTo>
                  <a:pt x="6896897" y="5457774"/>
                </a:lnTo>
                <a:cubicBezTo>
                  <a:pt x="6901009" y="5443791"/>
                  <a:pt x="6903066" y="5436799"/>
                  <a:pt x="6907872" y="5434699"/>
                </a:cubicBezTo>
                <a:close/>
                <a:moveTo>
                  <a:pt x="7113875" y="5289876"/>
                </a:moveTo>
                <a:cubicBezTo>
                  <a:pt x="6775952" y="5413112"/>
                  <a:pt x="6610986" y="5290186"/>
                  <a:pt x="6278624" y="5508486"/>
                </a:cubicBezTo>
                <a:cubicBezTo>
                  <a:pt x="6262176" y="5564416"/>
                  <a:pt x="6369333" y="5541982"/>
                  <a:pt x="6399569" y="5553147"/>
                </a:cubicBezTo>
                <a:cubicBezTo>
                  <a:pt x="6022189" y="5739320"/>
                  <a:pt x="5749998" y="5916862"/>
                  <a:pt x="5343659" y="6059703"/>
                </a:cubicBezTo>
                <a:lnTo>
                  <a:pt x="5186445" y="6110388"/>
                </a:lnTo>
                <a:lnTo>
                  <a:pt x="5170276" y="6171276"/>
                </a:lnTo>
                <a:lnTo>
                  <a:pt x="5008556" y="6206589"/>
                </a:lnTo>
                <a:cubicBezTo>
                  <a:pt x="4947075" y="6216503"/>
                  <a:pt x="4887397" y="6222423"/>
                  <a:pt x="4837008" y="6222454"/>
                </a:cubicBezTo>
                <a:lnTo>
                  <a:pt x="4883253" y="6202254"/>
                </a:lnTo>
                <a:cubicBezTo>
                  <a:pt x="4929496" y="6182054"/>
                  <a:pt x="4965854" y="6195481"/>
                  <a:pt x="4939387" y="6148428"/>
                </a:cubicBezTo>
                <a:cubicBezTo>
                  <a:pt x="4939387" y="6148428"/>
                  <a:pt x="4893140" y="6168629"/>
                  <a:pt x="4856785" y="6155202"/>
                </a:cubicBezTo>
                <a:lnTo>
                  <a:pt x="4830320" y="6108152"/>
                </a:lnTo>
                <a:cubicBezTo>
                  <a:pt x="4665117" y="6121701"/>
                  <a:pt x="4635448" y="6222578"/>
                  <a:pt x="4727939" y="6182177"/>
                </a:cubicBezTo>
                <a:lnTo>
                  <a:pt x="4681695" y="6202379"/>
                </a:lnTo>
                <a:cubicBezTo>
                  <a:pt x="4635448" y="6222578"/>
                  <a:pt x="4625561" y="6256204"/>
                  <a:pt x="4625561" y="6256204"/>
                </a:cubicBezTo>
                <a:cubicBezTo>
                  <a:pt x="4661916" y="6269630"/>
                  <a:pt x="4708161" y="6249428"/>
                  <a:pt x="4744520" y="6262857"/>
                </a:cubicBezTo>
                <a:cubicBezTo>
                  <a:pt x="4853584" y="6303131"/>
                  <a:pt x="5008896" y="6323209"/>
                  <a:pt x="4787561" y="6390585"/>
                </a:cubicBezTo>
                <a:cubicBezTo>
                  <a:pt x="5210455" y="6323085"/>
                  <a:pt x="5514390" y="6248932"/>
                  <a:pt x="5791860" y="6127729"/>
                </a:cubicBezTo>
                <a:cubicBezTo>
                  <a:pt x="6019811" y="6072118"/>
                  <a:pt x="6206863" y="6001399"/>
                  <a:pt x="6433876" y="5929715"/>
                </a:cubicBezTo>
                <a:lnTo>
                  <a:pt x="6652740" y="5865413"/>
                </a:lnTo>
                <a:lnTo>
                  <a:pt x="6667710" y="5809037"/>
                </a:lnTo>
                <a:lnTo>
                  <a:pt x="6604489" y="5831375"/>
                </a:lnTo>
                <a:cubicBezTo>
                  <a:pt x="6480590" y="5841537"/>
                  <a:pt x="6486753" y="5794886"/>
                  <a:pt x="6404201" y="5799349"/>
                </a:cubicBezTo>
                <a:cubicBezTo>
                  <a:pt x="6376684" y="5800839"/>
                  <a:pt x="6339311" y="5808005"/>
                  <a:pt x="6283979" y="5824850"/>
                </a:cubicBezTo>
                <a:cubicBezTo>
                  <a:pt x="6244349" y="5856811"/>
                  <a:pt x="6191706" y="5881639"/>
                  <a:pt x="6129560" y="5902375"/>
                </a:cubicBezTo>
                <a:lnTo>
                  <a:pt x="5930777" y="5952180"/>
                </a:lnTo>
                <a:lnTo>
                  <a:pt x="5983035" y="5917419"/>
                </a:lnTo>
                <a:cubicBezTo>
                  <a:pt x="6007571" y="5897655"/>
                  <a:pt x="6027780" y="5877023"/>
                  <a:pt x="6042534" y="5855343"/>
                </a:cubicBezTo>
                <a:cubicBezTo>
                  <a:pt x="6317323" y="5832804"/>
                  <a:pt x="6594773" y="5687238"/>
                  <a:pt x="6850211" y="5502539"/>
                </a:cubicBezTo>
                <a:lnTo>
                  <a:pt x="6880447" y="5513706"/>
                </a:lnTo>
                <a:lnTo>
                  <a:pt x="6888672" y="5485740"/>
                </a:lnTo>
                <a:cubicBezTo>
                  <a:pt x="6918909" y="5496905"/>
                  <a:pt x="6965594" y="5452139"/>
                  <a:pt x="6965594" y="5452139"/>
                </a:cubicBezTo>
                <a:cubicBezTo>
                  <a:pt x="7004056" y="5435339"/>
                  <a:pt x="6973819" y="5424174"/>
                  <a:pt x="6935357" y="5440974"/>
                </a:cubicBezTo>
                <a:lnTo>
                  <a:pt x="6921662" y="5437847"/>
                </a:lnTo>
                <a:lnTo>
                  <a:pt x="6955904" y="5410292"/>
                </a:lnTo>
                <a:cubicBezTo>
                  <a:pt x="7027881" y="5368568"/>
                  <a:pt x="7124216" y="5340199"/>
                  <a:pt x="7113875" y="5289876"/>
                </a:cubicBezTo>
                <a:close/>
                <a:moveTo>
                  <a:pt x="4248306" y="5250616"/>
                </a:moveTo>
                <a:lnTo>
                  <a:pt x="4225386" y="5261349"/>
                </a:lnTo>
                <a:lnTo>
                  <a:pt x="4155183" y="5296935"/>
                </a:lnTo>
                <a:lnTo>
                  <a:pt x="4162782" y="5295683"/>
                </a:lnTo>
                <a:lnTo>
                  <a:pt x="4252644" y="5270486"/>
                </a:lnTo>
                <a:lnTo>
                  <a:pt x="4250758" y="5260702"/>
                </a:lnTo>
                <a:close/>
                <a:moveTo>
                  <a:pt x="11474102" y="5127327"/>
                </a:moveTo>
                <a:lnTo>
                  <a:pt x="11487898" y="5133238"/>
                </a:lnTo>
                <a:lnTo>
                  <a:pt x="11457583" y="5148266"/>
                </a:lnTo>
                <a:cubicBezTo>
                  <a:pt x="11464927" y="5135070"/>
                  <a:pt x="11468601" y="5128472"/>
                  <a:pt x="11474102" y="5127327"/>
                </a:cubicBezTo>
                <a:close/>
                <a:moveTo>
                  <a:pt x="11833593" y="4780074"/>
                </a:moveTo>
                <a:cubicBezTo>
                  <a:pt x="11463521" y="5043575"/>
                  <a:pt x="11472264" y="4974629"/>
                  <a:pt x="11076028" y="5127056"/>
                </a:cubicBezTo>
                <a:cubicBezTo>
                  <a:pt x="11046648" y="5179839"/>
                  <a:pt x="10918604" y="5165482"/>
                  <a:pt x="10947933" y="5182716"/>
                </a:cubicBezTo>
                <a:cubicBezTo>
                  <a:pt x="10440725" y="5462441"/>
                  <a:pt x="10392485" y="5420761"/>
                  <a:pt x="9934908" y="5482762"/>
                </a:cubicBezTo>
                <a:lnTo>
                  <a:pt x="9622931" y="5509444"/>
                </a:lnTo>
                <a:lnTo>
                  <a:pt x="9467025" y="5562898"/>
                </a:lnTo>
                <a:lnTo>
                  <a:pt x="9476653" y="5560316"/>
                </a:lnTo>
                <a:lnTo>
                  <a:pt x="9463425" y="5569798"/>
                </a:lnTo>
                <a:lnTo>
                  <a:pt x="9442531" y="5609849"/>
                </a:lnTo>
                <a:lnTo>
                  <a:pt x="9455982" y="5617122"/>
                </a:lnTo>
                <a:cubicBezTo>
                  <a:pt x="9470191" y="5620000"/>
                  <a:pt x="9491281" y="5621446"/>
                  <a:pt x="9520625" y="5621177"/>
                </a:cubicBezTo>
                <a:lnTo>
                  <a:pt x="9654527" y="5592923"/>
                </a:lnTo>
                <a:lnTo>
                  <a:pt x="9640948" y="5601148"/>
                </a:lnTo>
                <a:cubicBezTo>
                  <a:pt x="9520634" y="5660950"/>
                  <a:pt x="9276533" y="5721087"/>
                  <a:pt x="9118659" y="5724048"/>
                </a:cubicBezTo>
                <a:cubicBezTo>
                  <a:pt x="9134620" y="5716695"/>
                  <a:pt x="9131561" y="5719767"/>
                  <a:pt x="9166543" y="5701985"/>
                </a:cubicBezTo>
                <a:cubicBezTo>
                  <a:pt x="9201523" y="5684204"/>
                  <a:pt x="9357151" y="5666211"/>
                  <a:pt x="9328543" y="5617360"/>
                </a:cubicBezTo>
                <a:cubicBezTo>
                  <a:pt x="9328543" y="5617360"/>
                  <a:pt x="9176180" y="5666529"/>
                  <a:pt x="9137935" y="5653135"/>
                </a:cubicBezTo>
                <a:cubicBezTo>
                  <a:pt x="9128398" y="5636852"/>
                  <a:pt x="9135763" y="5607063"/>
                  <a:pt x="9109330" y="5604284"/>
                </a:cubicBezTo>
                <a:cubicBezTo>
                  <a:pt x="9082896" y="5601504"/>
                  <a:pt x="9021841" y="5625989"/>
                  <a:pt x="8979333" y="5636455"/>
                </a:cubicBezTo>
                <a:cubicBezTo>
                  <a:pt x="8936823" y="5646922"/>
                  <a:pt x="8913016" y="5643278"/>
                  <a:pt x="8854273" y="5667077"/>
                </a:cubicBezTo>
                <a:cubicBezTo>
                  <a:pt x="8795530" y="5690877"/>
                  <a:pt x="8626880" y="5779248"/>
                  <a:pt x="8626880" y="5779248"/>
                </a:cubicBezTo>
                <a:cubicBezTo>
                  <a:pt x="8665123" y="5792641"/>
                  <a:pt x="8794220" y="5799774"/>
                  <a:pt x="8832468" y="5813168"/>
                </a:cubicBezTo>
                <a:cubicBezTo>
                  <a:pt x="8947201" y="5853347"/>
                  <a:pt x="9587397" y="5773144"/>
                  <a:pt x="9357620" y="5848006"/>
                </a:cubicBezTo>
                <a:cubicBezTo>
                  <a:pt x="9797897" y="5769196"/>
                  <a:pt x="9832032" y="5889928"/>
                  <a:pt x="10119329" y="5757545"/>
                </a:cubicBezTo>
                <a:cubicBezTo>
                  <a:pt x="10356256" y="5694896"/>
                  <a:pt x="10585537" y="5674183"/>
                  <a:pt x="10821154" y="5594692"/>
                </a:cubicBezTo>
                <a:lnTo>
                  <a:pt x="10913513" y="5422747"/>
                </a:lnTo>
                <a:lnTo>
                  <a:pt x="11101191" y="5382732"/>
                </a:lnTo>
                <a:cubicBezTo>
                  <a:pt x="11257100" y="5347383"/>
                  <a:pt x="11244774" y="5250869"/>
                  <a:pt x="11398871" y="5183813"/>
                </a:cubicBezTo>
                <a:lnTo>
                  <a:pt x="11428202" y="5201047"/>
                </a:lnTo>
                <a:lnTo>
                  <a:pt x="11442891" y="5174657"/>
                </a:lnTo>
                <a:lnTo>
                  <a:pt x="11530933" y="5156343"/>
                </a:lnTo>
                <a:cubicBezTo>
                  <a:pt x="11574955" y="5147188"/>
                  <a:pt x="11545623" y="5129953"/>
                  <a:pt x="11501604" y="5139108"/>
                </a:cubicBezTo>
                <a:lnTo>
                  <a:pt x="11487898" y="5133238"/>
                </a:lnTo>
                <a:lnTo>
                  <a:pt x="11529819" y="5112457"/>
                </a:lnTo>
                <a:cubicBezTo>
                  <a:pt x="11614428" y="5085013"/>
                  <a:pt x="11833556" y="4832587"/>
                  <a:pt x="11833593" y="4780074"/>
                </a:cubicBezTo>
                <a:close/>
                <a:moveTo>
                  <a:pt x="5833845" y="4408656"/>
                </a:moveTo>
                <a:lnTo>
                  <a:pt x="5777106" y="4425958"/>
                </a:lnTo>
                <a:cubicBezTo>
                  <a:pt x="5729834" y="4440423"/>
                  <a:pt x="5682792" y="4457034"/>
                  <a:pt x="5628695" y="4490707"/>
                </a:cubicBezTo>
                <a:cubicBezTo>
                  <a:pt x="5619811" y="4490607"/>
                  <a:pt x="5594066" y="4498886"/>
                  <a:pt x="5586096" y="4507366"/>
                </a:cubicBezTo>
                <a:lnTo>
                  <a:pt x="5536355" y="4531768"/>
                </a:lnTo>
                <a:lnTo>
                  <a:pt x="5515365" y="4547122"/>
                </a:lnTo>
                <a:lnTo>
                  <a:pt x="5502659" y="4561284"/>
                </a:lnTo>
                <a:lnTo>
                  <a:pt x="5496606" y="4560740"/>
                </a:lnTo>
                <a:cubicBezTo>
                  <a:pt x="5494703" y="4561953"/>
                  <a:pt x="5494294" y="4565143"/>
                  <a:pt x="5493468" y="4571522"/>
                </a:cubicBezTo>
                <a:lnTo>
                  <a:pt x="5502659" y="4561284"/>
                </a:lnTo>
                <a:lnTo>
                  <a:pt x="5508669" y="4561823"/>
                </a:lnTo>
                <a:cubicBezTo>
                  <a:pt x="5523873" y="4552121"/>
                  <a:pt x="5537428" y="4555180"/>
                  <a:pt x="5522226" y="4564883"/>
                </a:cubicBezTo>
                <a:cubicBezTo>
                  <a:pt x="5522226" y="4564883"/>
                  <a:pt x="5505374" y="4587344"/>
                  <a:pt x="5491819" y="4584283"/>
                </a:cubicBezTo>
                <a:lnTo>
                  <a:pt x="5490171" y="4597043"/>
                </a:lnTo>
                <a:lnTo>
                  <a:pt x="5476618" y="4593983"/>
                </a:lnTo>
                <a:cubicBezTo>
                  <a:pt x="5380456" y="4690467"/>
                  <a:pt x="5272387" y="4771129"/>
                  <a:pt x="5157358" y="4797688"/>
                </a:cubicBezTo>
                <a:lnTo>
                  <a:pt x="5121095" y="4838885"/>
                </a:lnTo>
                <a:lnTo>
                  <a:pt x="5129127" y="4834665"/>
                </a:lnTo>
                <a:cubicBezTo>
                  <a:pt x="5356551" y="4710720"/>
                  <a:pt x="5559773" y="4590629"/>
                  <a:pt x="5733680" y="4477572"/>
                </a:cubicBezTo>
                <a:close/>
                <a:moveTo>
                  <a:pt x="4682012" y="4265945"/>
                </a:moveTo>
                <a:cubicBezTo>
                  <a:pt x="4673134" y="4265955"/>
                  <a:pt x="4657627" y="4266947"/>
                  <a:pt x="4634333" y="4267544"/>
                </a:cubicBezTo>
                <a:cubicBezTo>
                  <a:pt x="4541161" y="4269933"/>
                  <a:pt x="4172765" y="4330013"/>
                  <a:pt x="4055046" y="4343915"/>
                </a:cubicBezTo>
                <a:cubicBezTo>
                  <a:pt x="3937328" y="4357817"/>
                  <a:pt x="3923045" y="4314004"/>
                  <a:pt x="3928022" y="4350958"/>
                </a:cubicBezTo>
                <a:cubicBezTo>
                  <a:pt x="3918958" y="4390465"/>
                  <a:pt x="3961788" y="4539439"/>
                  <a:pt x="3954714" y="4603932"/>
                </a:cubicBezTo>
                <a:cubicBezTo>
                  <a:pt x="3947641" y="4668425"/>
                  <a:pt x="3945872" y="4733394"/>
                  <a:pt x="3948764" y="4829818"/>
                </a:cubicBezTo>
                <a:cubicBezTo>
                  <a:pt x="3951655" y="4926243"/>
                  <a:pt x="3964899" y="5099489"/>
                  <a:pt x="3972062" y="5182481"/>
                </a:cubicBezTo>
                <a:cubicBezTo>
                  <a:pt x="3977434" y="5244725"/>
                  <a:pt x="3991435" y="5275157"/>
                  <a:pt x="3993888" y="5301612"/>
                </a:cubicBezTo>
                <a:lnTo>
                  <a:pt x="3992798" y="5314897"/>
                </a:lnTo>
                <a:lnTo>
                  <a:pt x="4044917" y="5296730"/>
                </a:lnTo>
                <a:cubicBezTo>
                  <a:pt x="4097966" y="5277518"/>
                  <a:pt x="4142339" y="5257988"/>
                  <a:pt x="4166792" y="5230677"/>
                </a:cubicBezTo>
                <a:cubicBezTo>
                  <a:pt x="4203975" y="5212807"/>
                  <a:pt x="4217941" y="5212677"/>
                  <a:pt x="4229801" y="5215354"/>
                </a:cubicBezTo>
                <a:lnTo>
                  <a:pt x="4240308" y="5217727"/>
                </a:lnTo>
                <a:lnTo>
                  <a:pt x="4229329" y="5172572"/>
                </a:lnTo>
                <a:cubicBezTo>
                  <a:pt x="4198615" y="5053728"/>
                  <a:pt x="4162306" y="4933770"/>
                  <a:pt x="4156038" y="4863498"/>
                </a:cubicBezTo>
                <a:cubicBezTo>
                  <a:pt x="4143504" y="4722955"/>
                  <a:pt x="4112710" y="4723557"/>
                  <a:pt x="4193837" y="4631699"/>
                </a:cubicBezTo>
                <a:cubicBezTo>
                  <a:pt x="4274964" y="4539841"/>
                  <a:pt x="4532049" y="4402717"/>
                  <a:pt x="4614081" y="4329580"/>
                </a:cubicBezTo>
                <a:cubicBezTo>
                  <a:pt x="4675605" y="4274728"/>
                  <a:pt x="4708645" y="4265915"/>
                  <a:pt x="4682012" y="4265945"/>
                </a:cubicBezTo>
                <a:close/>
                <a:moveTo>
                  <a:pt x="6316140" y="4112787"/>
                </a:moveTo>
                <a:cubicBezTo>
                  <a:pt x="6238134" y="4171902"/>
                  <a:pt x="6164733" y="4211784"/>
                  <a:pt x="6098874" y="4249607"/>
                </a:cubicBezTo>
                <a:lnTo>
                  <a:pt x="6078668" y="4262101"/>
                </a:lnTo>
                <a:lnTo>
                  <a:pt x="6190588" y="4208042"/>
                </a:lnTo>
                <a:lnTo>
                  <a:pt x="6340527" y="4120091"/>
                </a:lnTo>
                <a:lnTo>
                  <a:pt x="6335824" y="4120509"/>
                </a:lnTo>
                <a:cubicBezTo>
                  <a:pt x="6325941" y="4121468"/>
                  <a:pt x="6317056" y="4121370"/>
                  <a:pt x="6316140" y="4112787"/>
                </a:cubicBezTo>
                <a:close/>
                <a:moveTo>
                  <a:pt x="11549474" y="3964035"/>
                </a:moveTo>
                <a:cubicBezTo>
                  <a:pt x="11546503" y="3987053"/>
                  <a:pt x="11545018" y="3998563"/>
                  <a:pt x="11538164" y="4002941"/>
                </a:cubicBezTo>
                <a:lnTo>
                  <a:pt x="11516326" y="4000984"/>
                </a:lnTo>
                <a:close/>
                <a:moveTo>
                  <a:pt x="6816832" y="3627781"/>
                </a:moveTo>
                <a:cubicBezTo>
                  <a:pt x="6821046" y="3625686"/>
                  <a:pt x="6823269" y="3625712"/>
                  <a:pt x="6823727" y="3630002"/>
                </a:cubicBezTo>
                <a:cubicBezTo>
                  <a:pt x="6815757" y="3638482"/>
                  <a:pt x="6798901" y="3646863"/>
                  <a:pt x="6797984" y="3638283"/>
                </a:cubicBezTo>
                <a:cubicBezTo>
                  <a:pt x="6806411" y="3634092"/>
                  <a:pt x="6812618" y="3629876"/>
                  <a:pt x="6816832" y="3627781"/>
                </a:cubicBezTo>
                <a:close/>
                <a:moveTo>
                  <a:pt x="7163143" y="3432811"/>
                </a:moveTo>
                <a:lnTo>
                  <a:pt x="7158103" y="3436652"/>
                </a:lnTo>
                <a:lnTo>
                  <a:pt x="7126747" y="3472451"/>
                </a:lnTo>
                <a:lnTo>
                  <a:pt x="7140458" y="3458495"/>
                </a:lnTo>
                <a:close/>
                <a:moveTo>
                  <a:pt x="7506464" y="3009458"/>
                </a:moveTo>
                <a:cubicBezTo>
                  <a:pt x="7500313" y="3018113"/>
                  <a:pt x="7494163" y="3026769"/>
                  <a:pt x="7488012" y="3035425"/>
                </a:cubicBezTo>
                <a:cubicBezTo>
                  <a:pt x="7464791" y="3067301"/>
                  <a:pt x="7441340" y="3097032"/>
                  <a:pt x="7409462" y="3130955"/>
                </a:cubicBezTo>
                <a:lnTo>
                  <a:pt x="7412280" y="3137522"/>
                </a:lnTo>
                <a:lnTo>
                  <a:pt x="7451625" y="3088304"/>
                </a:lnTo>
                <a:cubicBezTo>
                  <a:pt x="7469905" y="3062022"/>
                  <a:pt x="7488184" y="3035740"/>
                  <a:pt x="7506464" y="3009458"/>
                </a:cubicBezTo>
                <a:close/>
                <a:moveTo>
                  <a:pt x="9962473" y="2573771"/>
                </a:moveTo>
                <a:cubicBezTo>
                  <a:pt x="9954240" y="2575102"/>
                  <a:pt x="9948346" y="2584543"/>
                  <a:pt x="9948346" y="2584543"/>
                </a:cubicBezTo>
                <a:cubicBezTo>
                  <a:pt x="9954240" y="2575102"/>
                  <a:pt x="9954240" y="2575102"/>
                  <a:pt x="9962473" y="2573771"/>
                </a:cubicBezTo>
                <a:close/>
                <a:moveTo>
                  <a:pt x="7950425" y="2307325"/>
                </a:moveTo>
                <a:lnTo>
                  <a:pt x="7863707" y="2439739"/>
                </a:lnTo>
                <a:cubicBezTo>
                  <a:pt x="7835426" y="2486556"/>
                  <a:pt x="7807375" y="2535520"/>
                  <a:pt x="7777330" y="2586603"/>
                </a:cubicBezTo>
                <a:cubicBezTo>
                  <a:pt x="7725212" y="2680289"/>
                  <a:pt x="7664205" y="2773874"/>
                  <a:pt x="7594313" y="2867360"/>
                </a:cubicBezTo>
                <a:lnTo>
                  <a:pt x="7584451" y="2897328"/>
                </a:lnTo>
                <a:cubicBezTo>
                  <a:pt x="7630408" y="2831251"/>
                  <a:pt x="7676366" y="2765173"/>
                  <a:pt x="7722324" y="2699096"/>
                </a:cubicBezTo>
                <a:close/>
                <a:moveTo>
                  <a:pt x="8232121" y="1603802"/>
                </a:moveTo>
                <a:lnTo>
                  <a:pt x="8231724" y="1606141"/>
                </a:lnTo>
                <a:cubicBezTo>
                  <a:pt x="8204589" y="1663684"/>
                  <a:pt x="8175551" y="1750132"/>
                  <a:pt x="8151987" y="1829409"/>
                </a:cubicBezTo>
                <a:lnTo>
                  <a:pt x="8133960" y="1892860"/>
                </a:lnTo>
                <a:cubicBezTo>
                  <a:pt x="8133875" y="1892978"/>
                  <a:pt x="8133791" y="1893095"/>
                  <a:pt x="8133705" y="1893213"/>
                </a:cubicBezTo>
                <a:cubicBezTo>
                  <a:pt x="8131828" y="1896404"/>
                  <a:pt x="8130065" y="1900670"/>
                  <a:pt x="8130523" y="1904961"/>
                </a:cubicBezTo>
                <a:lnTo>
                  <a:pt x="8133960" y="1892860"/>
                </a:lnTo>
                <a:cubicBezTo>
                  <a:pt x="8135165" y="1891207"/>
                  <a:pt x="8136369" y="1889552"/>
                  <a:pt x="8137574" y="1887899"/>
                </a:cubicBezTo>
                <a:cubicBezTo>
                  <a:pt x="8147378" y="1896581"/>
                  <a:pt x="8148297" y="1905162"/>
                  <a:pt x="8140324" y="1913641"/>
                </a:cubicBezTo>
                <a:lnTo>
                  <a:pt x="8140439" y="1914714"/>
                </a:lnTo>
                <a:lnTo>
                  <a:pt x="8140655" y="1916714"/>
                </a:lnTo>
                <a:lnTo>
                  <a:pt x="8216914" y="1735624"/>
                </a:lnTo>
                <a:lnTo>
                  <a:pt x="8233176" y="1692628"/>
                </a:lnTo>
                <a:lnTo>
                  <a:pt x="8237452" y="1645208"/>
                </a:lnTo>
                <a:close/>
                <a:moveTo>
                  <a:pt x="8287351" y="1463489"/>
                </a:moveTo>
                <a:cubicBezTo>
                  <a:pt x="8285037" y="1495745"/>
                  <a:pt x="8283749" y="1525730"/>
                  <a:pt x="8282951" y="1554290"/>
                </a:cubicBezTo>
                <a:lnTo>
                  <a:pt x="8282825" y="1561350"/>
                </a:lnTo>
                <a:lnTo>
                  <a:pt x="8283828" y="1558699"/>
                </a:lnTo>
                <a:lnTo>
                  <a:pt x="8297748" y="1468465"/>
                </a:lnTo>
                <a:lnTo>
                  <a:pt x="8297617" y="1468226"/>
                </a:lnTo>
                <a:cubicBezTo>
                  <a:pt x="8295311" y="1465536"/>
                  <a:pt x="8292167" y="1463679"/>
                  <a:pt x="8287351" y="1463489"/>
                </a:cubicBezTo>
                <a:close/>
                <a:moveTo>
                  <a:pt x="7968738" y="836419"/>
                </a:moveTo>
                <a:cubicBezTo>
                  <a:pt x="7979554" y="835523"/>
                  <a:pt x="7980780" y="842192"/>
                  <a:pt x="7988168" y="847319"/>
                </a:cubicBezTo>
                <a:cubicBezTo>
                  <a:pt x="7978102" y="852936"/>
                  <a:pt x="7972614" y="867223"/>
                  <a:pt x="7960909" y="867823"/>
                </a:cubicBezTo>
                <a:cubicBezTo>
                  <a:pt x="7949885" y="869545"/>
                  <a:pt x="7946608" y="859515"/>
                  <a:pt x="7945999" y="850368"/>
                </a:cubicBezTo>
                <a:cubicBezTo>
                  <a:pt x="7945054" y="834847"/>
                  <a:pt x="7958811" y="837609"/>
                  <a:pt x="7968738" y="836419"/>
                </a:cubicBezTo>
                <a:close/>
                <a:moveTo>
                  <a:pt x="8168279" y="831753"/>
                </a:moveTo>
                <a:cubicBezTo>
                  <a:pt x="8175807" y="832454"/>
                  <a:pt x="8180667" y="832273"/>
                  <a:pt x="8182372" y="840887"/>
                </a:cubicBezTo>
                <a:cubicBezTo>
                  <a:pt x="8183393" y="848382"/>
                  <a:pt x="8173672" y="848746"/>
                  <a:pt x="8168672" y="853352"/>
                </a:cubicBezTo>
                <a:cubicBezTo>
                  <a:pt x="8157781" y="862275"/>
                  <a:pt x="8148397" y="869012"/>
                  <a:pt x="8137713" y="877106"/>
                </a:cubicBezTo>
                <a:cubicBezTo>
                  <a:pt x="8132364" y="886968"/>
                  <a:pt x="8126541" y="894881"/>
                  <a:pt x="8116473" y="900497"/>
                </a:cubicBezTo>
                <a:cubicBezTo>
                  <a:pt x="8110929" y="899559"/>
                  <a:pt x="8107231" y="902807"/>
                  <a:pt x="8103736" y="905230"/>
                </a:cubicBezTo>
                <a:cubicBezTo>
                  <a:pt x="8100245" y="907653"/>
                  <a:pt x="8097575" y="906770"/>
                  <a:pt x="8094017" y="905593"/>
                </a:cubicBezTo>
                <a:cubicBezTo>
                  <a:pt x="8087855" y="907133"/>
                  <a:pt x="8082583" y="908967"/>
                  <a:pt x="8075737" y="909387"/>
                </a:cubicBezTo>
                <a:cubicBezTo>
                  <a:pt x="8068892" y="909806"/>
                  <a:pt x="8062869" y="906920"/>
                  <a:pt x="8060753" y="899957"/>
                </a:cubicBezTo>
                <a:cubicBezTo>
                  <a:pt x="8058637" y="892996"/>
                  <a:pt x="8064593" y="892282"/>
                  <a:pt x="8069181" y="889327"/>
                </a:cubicBezTo>
                <a:cubicBezTo>
                  <a:pt x="8070278" y="888794"/>
                  <a:pt x="8073152" y="888851"/>
                  <a:pt x="8073359" y="888024"/>
                </a:cubicBezTo>
                <a:cubicBezTo>
                  <a:pt x="8077317" y="880835"/>
                  <a:pt x="8082211" y="875688"/>
                  <a:pt x="8087722" y="871752"/>
                </a:cubicBezTo>
                <a:lnTo>
                  <a:pt x="8092057" y="869589"/>
                </a:lnTo>
                <a:lnTo>
                  <a:pt x="8088262" y="870252"/>
                </a:lnTo>
                <a:cubicBezTo>
                  <a:pt x="8084617" y="868935"/>
                  <a:pt x="8080597" y="866711"/>
                  <a:pt x="8077826" y="866242"/>
                </a:cubicBezTo>
                <a:cubicBezTo>
                  <a:pt x="8080908" y="865473"/>
                  <a:pt x="8082208" y="864113"/>
                  <a:pt x="8085289" y="863344"/>
                </a:cubicBezTo>
                <a:cubicBezTo>
                  <a:pt x="8086726" y="863372"/>
                  <a:pt x="8090372" y="863235"/>
                  <a:pt x="8093230" y="863847"/>
                </a:cubicBezTo>
                <a:lnTo>
                  <a:pt x="8095748" y="867748"/>
                </a:lnTo>
                <a:lnTo>
                  <a:pt x="8105783" y="862742"/>
                </a:lnTo>
                <a:cubicBezTo>
                  <a:pt x="8118630" y="858046"/>
                  <a:pt x="8132664" y="854861"/>
                  <a:pt x="8145335" y="846528"/>
                </a:cubicBezTo>
                <a:cubicBezTo>
                  <a:pt x="8151160" y="838614"/>
                  <a:pt x="8159513" y="836010"/>
                  <a:pt x="8168279" y="831753"/>
                </a:cubicBezTo>
                <a:close/>
                <a:moveTo>
                  <a:pt x="8068424" y="811245"/>
                </a:moveTo>
                <a:cubicBezTo>
                  <a:pt x="8073902" y="808586"/>
                  <a:pt x="8080402" y="813417"/>
                  <a:pt x="8084436" y="816542"/>
                </a:cubicBezTo>
                <a:cubicBezTo>
                  <a:pt x="8086900" y="818251"/>
                  <a:pt x="8082995" y="822328"/>
                  <a:pt x="8084361" y="824570"/>
                </a:cubicBezTo>
                <a:cubicBezTo>
                  <a:pt x="8076215" y="826347"/>
                  <a:pt x="8070671" y="825408"/>
                  <a:pt x="8063283" y="820279"/>
                </a:cubicBezTo>
                <a:cubicBezTo>
                  <a:pt x="8064790" y="818096"/>
                  <a:pt x="8066232" y="812310"/>
                  <a:pt x="8068424" y="811245"/>
                </a:cubicBezTo>
                <a:close/>
                <a:moveTo>
                  <a:pt x="7960234" y="770090"/>
                </a:moveTo>
                <a:cubicBezTo>
                  <a:pt x="7963792" y="771266"/>
                  <a:pt x="7974130" y="768424"/>
                  <a:pt x="7974468" y="774797"/>
                </a:cubicBezTo>
                <a:cubicBezTo>
                  <a:pt x="7973982" y="784477"/>
                  <a:pt x="7963643" y="787319"/>
                  <a:pt x="7957341" y="793286"/>
                </a:cubicBezTo>
                <a:cubicBezTo>
                  <a:pt x="7956039" y="794644"/>
                  <a:pt x="7949605" y="793410"/>
                  <a:pt x="7947143" y="791701"/>
                </a:cubicBezTo>
                <a:cubicBezTo>
                  <a:pt x="7941945" y="785509"/>
                  <a:pt x="7947423" y="782849"/>
                  <a:pt x="7950439" y="778479"/>
                </a:cubicBezTo>
                <a:cubicBezTo>
                  <a:pt x="7953249" y="774934"/>
                  <a:pt x="7956535" y="773338"/>
                  <a:pt x="7960234" y="770090"/>
                </a:cubicBezTo>
                <a:close/>
                <a:moveTo>
                  <a:pt x="7809416" y="706780"/>
                </a:moveTo>
                <a:cubicBezTo>
                  <a:pt x="7816327" y="709961"/>
                  <a:pt x="7821666" y="711726"/>
                  <a:pt x="7819811" y="719164"/>
                </a:cubicBezTo>
                <a:cubicBezTo>
                  <a:pt x="7817338" y="729082"/>
                  <a:pt x="7808443" y="726139"/>
                  <a:pt x="7801185" y="728211"/>
                </a:cubicBezTo>
                <a:cubicBezTo>
                  <a:pt x="7787559" y="732649"/>
                  <a:pt x="7776125" y="736024"/>
                  <a:pt x="7762705" y="739637"/>
                </a:cubicBezTo>
                <a:cubicBezTo>
                  <a:pt x="7754212" y="746667"/>
                  <a:pt x="7745241" y="751751"/>
                  <a:pt x="7733329" y="753179"/>
                </a:cubicBezTo>
                <a:cubicBezTo>
                  <a:pt x="7728197" y="750586"/>
                  <a:pt x="7722925" y="752421"/>
                  <a:pt x="7718747" y="753723"/>
                </a:cubicBezTo>
                <a:cubicBezTo>
                  <a:pt x="7714572" y="755025"/>
                  <a:pt x="7712109" y="753316"/>
                  <a:pt x="7708962" y="750486"/>
                </a:cubicBezTo>
                <a:cubicBezTo>
                  <a:pt x="7702528" y="749252"/>
                  <a:pt x="7696571" y="749967"/>
                  <a:pt x="7690345" y="747906"/>
                </a:cubicBezTo>
                <a:cubicBezTo>
                  <a:pt x="7683912" y="746673"/>
                  <a:pt x="7678509" y="741307"/>
                  <a:pt x="7678378" y="734107"/>
                </a:cubicBezTo>
                <a:cubicBezTo>
                  <a:pt x="7678246" y="726907"/>
                  <a:pt x="7685569" y="728435"/>
                  <a:pt x="7690841" y="726600"/>
                </a:cubicBezTo>
                <a:cubicBezTo>
                  <a:pt x="7691938" y="726067"/>
                  <a:pt x="7694605" y="726950"/>
                  <a:pt x="7695701" y="726418"/>
                </a:cubicBezTo>
                <a:cubicBezTo>
                  <a:pt x="7720977" y="706152"/>
                  <a:pt x="7750400" y="719464"/>
                  <a:pt x="7781004" y="712589"/>
                </a:cubicBezTo>
                <a:cubicBezTo>
                  <a:pt x="7789086" y="707212"/>
                  <a:pt x="7798600" y="707675"/>
                  <a:pt x="7809416" y="706780"/>
                </a:cubicBezTo>
                <a:close/>
                <a:moveTo>
                  <a:pt x="8043045" y="704445"/>
                </a:moveTo>
                <a:cubicBezTo>
                  <a:pt x="8049272" y="706504"/>
                  <a:pt x="8053103" y="710455"/>
                  <a:pt x="8049676" y="716477"/>
                </a:cubicBezTo>
                <a:cubicBezTo>
                  <a:pt x="8047755" y="720315"/>
                  <a:pt x="8042754" y="724924"/>
                  <a:pt x="8036734" y="722037"/>
                </a:cubicBezTo>
                <a:cubicBezTo>
                  <a:pt x="8030711" y="719150"/>
                  <a:pt x="8027088" y="714373"/>
                  <a:pt x="8029419" y="708883"/>
                </a:cubicBezTo>
                <a:cubicBezTo>
                  <a:pt x="8031751" y="703391"/>
                  <a:pt x="8036818" y="702383"/>
                  <a:pt x="8043045" y="704445"/>
                </a:cubicBezTo>
                <a:close/>
                <a:moveTo>
                  <a:pt x="11399907" y="685470"/>
                </a:moveTo>
                <a:lnTo>
                  <a:pt x="11405175" y="692861"/>
                </a:lnTo>
                <a:cubicBezTo>
                  <a:pt x="11405746" y="691926"/>
                  <a:pt x="11406316" y="690990"/>
                  <a:pt x="11406887" y="690054"/>
                </a:cubicBezTo>
                <a:close/>
                <a:moveTo>
                  <a:pt x="8126782" y="680480"/>
                </a:moveTo>
                <a:cubicBezTo>
                  <a:pt x="8133251" y="680607"/>
                  <a:pt x="8139684" y="681840"/>
                  <a:pt x="8146834" y="685994"/>
                </a:cubicBezTo>
                <a:cubicBezTo>
                  <a:pt x="8146347" y="695675"/>
                  <a:pt x="8138883" y="698573"/>
                  <a:pt x="8131896" y="703419"/>
                </a:cubicBezTo>
                <a:cubicBezTo>
                  <a:pt x="8123685" y="701596"/>
                  <a:pt x="8117934" y="701483"/>
                  <a:pt x="8109243" y="697715"/>
                </a:cubicBezTo>
                <a:cubicBezTo>
                  <a:pt x="8100553" y="693945"/>
                  <a:pt x="8097342" y="687515"/>
                  <a:pt x="8106519" y="681605"/>
                </a:cubicBezTo>
                <a:cubicBezTo>
                  <a:pt x="8113810" y="681333"/>
                  <a:pt x="8120313" y="680353"/>
                  <a:pt x="8126782" y="680480"/>
                </a:cubicBezTo>
                <a:close/>
                <a:moveTo>
                  <a:pt x="7718552" y="657935"/>
                </a:moveTo>
                <a:cubicBezTo>
                  <a:pt x="7724507" y="657222"/>
                  <a:pt x="7728815" y="663120"/>
                  <a:pt x="7731550" y="667602"/>
                </a:cubicBezTo>
                <a:cubicBezTo>
                  <a:pt x="7732917" y="669845"/>
                  <a:pt x="7728329" y="672800"/>
                  <a:pt x="7728805" y="674747"/>
                </a:cubicBezTo>
                <a:cubicBezTo>
                  <a:pt x="7720387" y="673752"/>
                  <a:pt x="7715256" y="671159"/>
                  <a:pt x="7710264" y="664140"/>
                </a:cubicBezTo>
                <a:cubicBezTo>
                  <a:pt x="7712455" y="663076"/>
                  <a:pt x="7715676" y="657879"/>
                  <a:pt x="7718552" y="657935"/>
                </a:cubicBezTo>
                <a:close/>
                <a:moveTo>
                  <a:pt x="7595116" y="646066"/>
                </a:moveTo>
                <a:cubicBezTo>
                  <a:pt x="7600121" y="646268"/>
                  <a:pt x="7605852" y="648387"/>
                  <a:pt x="7610951" y="649180"/>
                </a:cubicBezTo>
                <a:cubicBezTo>
                  <a:pt x="7621150" y="650764"/>
                  <a:pt x="7621487" y="657137"/>
                  <a:pt x="7626478" y="664156"/>
                </a:cubicBezTo>
                <a:cubicBezTo>
                  <a:pt x="7615456" y="665878"/>
                  <a:pt x="7604152" y="676451"/>
                  <a:pt x="7592175" y="674280"/>
                </a:cubicBezTo>
                <a:cubicBezTo>
                  <a:pt x="7580403" y="671280"/>
                  <a:pt x="7580891" y="661601"/>
                  <a:pt x="7583635" y="654457"/>
                </a:cubicBezTo>
                <a:cubicBezTo>
                  <a:pt x="7585831" y="647579"/>
                  <a:pt x="7590111" y="645863"/>
                  <a:pt x="7595116" y="646066"/>
                </a:cubicBezTo>
                <a:close/>
                <a:moveTo>
                  <a:pt x="8022083" y="629605"/>
                </a:moveTo>
                <a:cubicBezTo>
                  <a:pt x="8031016" y="630294"/>
                  <a:pt x="8040623" y="632074"/>
                  <a:pt x="8050837" y="634559"/>
                </a:cubicBezTo>
                <a:cubicBezTo>
                  <a:pt x="8035011" y="651689"/>
                  <a:pt x="8017816" y="666578"/>
                  <a:pt x="7995014" y="676926"/>
                </a:cubicBezTo>
                <a:cubicBezTo>
                  <a:pt x="7981530" y="676938"/>
                  <a:pt x="7970236" y="675887"/>
                  <a:pt x="7961826" y="663263"/>
                </a:cubicBezTo>
                <a:cubicBezTo>
                  <a:pt x="7974581" y="635278"/>
                  <a:pt x="7995289" y="627535"/>
                  <a:pt x="8022083" y="629605"/>
                </a:cubicBezTo>
                <a:close/>
                <a:moveTo>
                  <a:pt x="8070767" y="578753"/>
                </a:moveTo>
                <a:cubicBezTo>
                  <a:pt x="8073385" y="579843"/>
                  <a:pt x="8075865" y="582452"/>
                  <a:pt x="8077573" y="585254"/>
                </a:cubicBezTo>
                <a:cubicBezTo>
                  <a:pt x="8079624" y="588616"/>
                  <a:pt x="8079845" y="591596"/>
                  <a:pt x="8078868" y="594069"/>
                </a:cubicBezTo>
                <a:cubicBezTo>
                  <a:pt x="8077888" y="596542"/>
                  <a:pt x="8075714" y="598505"/>
                  <a:pt x="8072975" y="599836"/>
                </a:cubicBezTo>
                <a:cubicBezTo>
                  <a:pt x="8064078" y="596893"/>
                  <a:pt x="8059294" y="589048"/>
                  <a:pt x="8063133" y="581372"/>
                </a:cubicBezTo>
                <a:cubicBezTo>
                  <a:pt x="8065394" y="578094"/>
                  <a:pt x="8068150" y="577663"/>
                  <a:pt x="8070767" y="578753"/>
                </a:cubicBezTo>
                <a:close/>
                <a:moveTo>
                  <a:pt x="10901435" y="525586"/>
                </a:moveTo>
                <a:lnTo>
                  <a:pt x="10900360" y="537780"/>
                </a:lnTo>
                <a:cubicBezTo>
                  <a:pt x="10899193" y="533726"/>
                  <a:pt x="10900080" y="529337"/>
                  <a:pt x="10901262" y="525964"/>
                </a:cubicBezTo>
                <a:cubicBezTo>
                  <a:pt x="10901320" y="525838"/>
                  <a:pt x="10901378" y="525712"/>
                  <a:pt x="10901435" y="525586"/>
                </a:cubicBezTo>
                <a:close/>
                <a:moveTo>
                  <a:pt x="7970078" y="520062"/>
                </a:moveTo>
                <a:cubicBezTo>
                  <a:pt x="7977242" y="517399"/>
                  <a:pt x="7986381" y="518409"/>
                  <a:pt x="7997945" y="522235"/>
                </a:cubicBezTo>
                <a:cubicBezTo>
                  <a:pt x="7992868" y="534870"/>
                  <a:pt x="7979178" y="535708"/>
                  <a:pt x="7970067" y="545219"/>
                </a:cubicBezTo>
                <a:cubicBezTo>
                  <a:pt x="7963904" y="546759"/>
                  <a:pt x="7959457" y="545287"/>
                  <a:pt x="7954053" y="539922"/>
                </a:cubicBezTo>
                <a:cubicBezTo>
                  <a:pt x="7957724" y="529058"/>
                  <a:pt x="7962916" y="522724"/>
                  <a:pt x="7970078" y="520062"/>
                </a:cubicBezTo>
                <a:close/>
                <a:moveTo>
                  <a:pt x="8070852" y="471205"/>
                </a:moveTo>
                <a:cubicBezTo>
                  <a:pt x="8079290" y="470194"/>
                  <a:pt x="8089129" y="473225"/>
                  <a:pt x="8102165" y="478878"/>
                </a:cubicBezTo>
                <a:cubicBezTo>
                  <a:pt x="8095450" y="486499"/>
                  <a:pt x="8087779" y="490224"/>
                  <a:pt x="8076757" y="491946"/>
                </a:cubicBezTo>
                <a:cubicBezTo>
                  <a:pt x="8065876" y="489239"/>
                  <a:pt x="8058000" y="493792"/>
                  <a:pt x="8047942" y="487780"/>
                </a:cubicBezTo>
                <a:cubicBezTo>
                  <a:pt x="8055378" y="477269"/>
                  <a:pt x="8062416" y="472216"/>
                  <a:pt x="8070852" y="471205"/>
                </a:cubicBezTo>
                <a:close/>
                <a:moveTo>
                  <a:pt x="7958720" y="143590"/>
                </a:moveTo>
                <a:cubicBezTo>
                  <a:pt x="7968182" y="144261"/>
                  <a:pt x="7977953" y="146597"/>
                  <a:pt x="7988731" y="149716"/>
                </a:cubicBezTo>
                <a:cubicBezTo>
                  <a:pt x="7967435" y="157880"/>
                  <a:pt x="7952031" y="161730"/>
                  <a:pt x="7930548" y="147466"/>
                </a:cubicBezTo>
                <a:cubicBezTo>
                  <a:pt x="7940100" y="143917"/>
                  <a:pt x="7949256" y="142920"/>
                  <a:pt x="7958720" y="143590"/>
                </a:cubicBezTo>
                <a:close/>
                <a:moveTo>
                  <a:pt x="10992594" y="114048"/>
                </a:moveTo>
                <a:lnTo>
                  <a:pt x="11043562" y="185550"/>
                </a:lnTo>
                <a:cubicBezTo>
                  <a:pt x="11043732" y="185474"/>
                  <a:pt x="11043901" y="185397"/>
                  <a:pt x="11044070" y="185322"/>
                </a:cubicBezTo>
                <a:cubicBezTo>
                  <a:pt x="11066112" y="180958"/>
                  <a:pt x="11069953" y="175538"/>
                  <a:pt x="11070059" y="152666"/>
                </a:cubicBezTo>
                <a:cubicBezTo>
                  <a:pt x="11070049" y="145997"/>
                  <a:pt x="11071263" y="139270"/>
                  <a:pt x="11074256" y="133713"/>
                </a:cubicBezTo>
                <a:lnTo>
                  <a:pt x="11081038" y="128260"/>
                </a:lnTo>
                <a:lnTo>
                  <a:pt x="11061154" y="125445"/>
                </a:lnTo>
                <a:cubicBezTo>
                  <a:pt x="11048780" y="119363"/>
                  <a:pt x="11036661" y="120121"/>
                  <a:pt x="11023637" y="118586"/>
                </a:cubicBezTo>
                <a:cubicBezTo>
                  <a:pt x="11013200" y="120510"/>
                  <a:pt x="11003756" y="119791"/>
                  <a:pt x="10994961" y="114526"/>
                </a:cubicBezTo>
                <a:close/>
                <a:moveTo>
                  <a:pt x="10917303" y="108644"/>
                </a:moveTo>
                <a:lnTo>
                  <a:pt x="10911665" y="162116"/>
                </a:lnTo>
                <a:lnTo>
                  <a:pt x="10916707" y="164369"/>
                </a:lnTo>
                <a:cubicBezTo>
                  <a:pt x="10922527" y="166741"/>
                  <a:pt x="10925846" y="171540"/>
                  <a:pt x="10922523" y="177563"/>
                </a:cubicBezTo>
                <a:cubicBezTo>
                  <a:pt x="10921142" y="180770"/>
                  <a:pt x="10919093" y="181640"/>
                  <a:pt x="10916803" y="181509"/>
                </a:cubicBezTo>
                <a:lnTo>
                  <a:pt x="10909832" y="179508"/>
                </a:lnTo>
                <a:lnTo>
                  <a:pt x="10906852" y="207775"/>
                </a:lnTo>
                <a:cubicBezTo>
                  <a:pt x="10889259" y="355461"/>
                  <a:pt x="10867246" y="475212"/>
                  <a:pt x="10827397" y="583515"/>
                </a:cubicBezTo>
                <a:cubicBezTo>
                  <a:pt x="10833195" y="633515"/>
                  <a:pt x="10815420" y="721277"/>
                  <a:pt x="10797741" y="749597"/>
                </a:cubicBezTo>
                <a:cubicBezTo>
                  <a:pt x="10788385" y="717150"/>
                  <a:pt x="10773046" y="753584"/>
                  <a:pt x="10760135" y="738689"/>
                </a:cubicBezTo>
                <a:cubicBezTo>
                  <a:pt x="10750688" y="765680"/>
                  <a:pt x="10761257" y="772463"/>
                  <a:pt x="10749472" y="791345"/>
                </a:cubicBezTo>
                <a:cubicBezTo>
                  <a:pt x="10752933" y="833232"/>
                  <a:pt x="10781277" y="752255"/>
                  <a:pt x="10778845" y="803582"/>
                </a:cubicBezTo>
                <a:cubicBezTo>
                  <a:pt x="10749284" y="910226"/>
                  <a:pt x="10716263" y="974979"/>
                  <a:pt x="10697273" y="1088404"/>
                </a:cubicBezTo>
                <a:cubicBezTo>
                  <a:pt x="10671359" y="1118055"/>
                  <a:pt x="10652464" y="1172040"/>
                  <a:pt x="10635907" y="1234138"/>
                </a:cubicBezTo>
                <a:cubicBezTo>
                  <a:pt x="10617010" y="1288122"/>
                  <a:pt x="10592222" y="1351548"/>
                  <a:pt x="10568646" y="1389310"/>
                </a:cubicBezTo>
                <a:cubicBezTo>
                  <a:pt x="10583990" y="1352877"/>
                  <a:pt x="10573418" y="1346094"/>
                  <a:pt x="10571081" y="1337981"/>
                </a:cubicBezTo>
                <a:cubicBezTo>
                  <a:pt x="10565187" y="1347422"/>
                  <a:pt x="10562848" y="1339312"/>
                  <a:pt x="10554615" y="1340640"/>
                </a:cubicBezTo>
                <a:cubicBezTo>
                  <a:pt x="10535719" y="1394625"/>
                  <a:pt x="10521594" y="1405394"/>
                  <a:pt x="10502698" y="1459380"/>
                </a:cubicBezTo>
                <a:cubicBezTo>
                  <a:pt x="10505036" y="1467491"/>
                  <a:pt x="10505036" y="1467491"/>
                  <a:pt x="10501482" y="1485044"/>
                </a:cubicBezTo>
                <a:cubicBezTo>
                  <a:pt x="10520283" y="1490498"/>
                  <a:pt x="10537965" y="1462177"/>
                  <a:pt x="10536747" y="1487841"/>
                </a:cubicBezTo>
                <a:cubicBezTo>
                  <a:pt x="10509619" y="1543156"/>
                  <a:pt x="10486048" y="1580918"/>
                  <a:pt x="10464812" y="1626791"/>
                </a:cubicBezTo>
                <a:cubicBezTo>
                  <a:pt x="10443576" y="1672664"/>
                  <a:pt x="10422342" y="1718538"/>
                  <a:pt x="10391658" y="1791404"/>
                </a:cubicBezTo>
                <a:cubicBezTo>
                  <a:pt x="10399890" y="1790076"/>
                  <a:pt x="10402229" y="1798187"/>
                  <a:pt x="10396337" y="1807627"/>
                </a:cubicBezTo>
                <a:cubicBezTo>
                  <a:pt x="10369209" y="1862941"/>
                  <a:pt x="10375101" y="1853501"/>
                  <a:pt x="10345634" y="1900704"/>
                </a:cubicBezTo>
                <a:cubicBezTo>
                  <a:pt x="10333849" y="1919584"/>
                  <a:pt x="10324400" y="1946576"/>
                  <a:pt x="10312613" y="1965457"/>
                </a:cubicBezTo>
                <a:cubicBezTo>
                  <a:pt x="10223091" y="2073290"/>
                  <a:pt x="10189974" y="2197483"/>
                  <a:pt x="10091003" y="2332308"/>
                </a:cubicBezTo>
                <a:cubicBezTo>
                  <a:pt x="10093342" y="2340419"/>
                  <a:pt x="10073324" y="2360628"/>
                  <a:pt x="10069769" y="2378180"/>
                </a:cubicBezTo>
                <a:cubicBezTo>
                  <a:pt x="10061537" y="2379510"/>
                  <a:pt x="10046194" y="2415942"/>
                  <a:pt x="10033286" y="2401047"/>
                </a:cubicBezTo>
                <a:cubicBezTo>
                  <a:pt x="10036841" y="2383494"/>
                  <a:pt x="10066309" y="2336293"/>
                  <a:pt x="10047505" y="2330839"/>
                </a:cubicBezTo>
                <a:cubicBezTo>
                  <a:pt x="10021594" y="2360487"/>
                  <a:pt x="10012145" y="2387481"/>
                  <a:pt x="9992126" y="2407690"/>
                </a:cubicBezTo>
                <a:cubicBezTo>
                  <a:pt x="9989787" y="2399580"/>
                  <a:pt x="9983894" y="2409018"/>
                  <a:pt x="9969768" y="2419787"/>
                </a:cubicBezTo>
                <a:cubicBezTo>
                  <a:pt x="9972108" y="2427900"/>
                  <a:pt x="9986233" y="2417131"/>
                  <a:pt x="9992126" y="2407690"/>
                </a:cubicBezTo>
                <a:cubicBezTo>
                  <a:pt x="9974445" y="2436011"/>
                  <a:pt x="9964998" y="2463004"/>
                  <a:pt x="9955550" y="2489996"/>
                </a:cubicBezTo>
                <a:cubicBezTo>
                  <a:pt x="9946102" y="2516990"/>
                  <a:pt x="9983801" y="2468458"/>
                  <a:pt x="9994371" y="2475242"/>
                </a:cubicBezTo>
                <a:cubicBezTo>
                  <a:pt x="9994371" y="2475242"/>
                  <a:pt x="9982585" y="2494122"/>
                  <a:pt x="9993154" y="2500906"/>
                </a:cubicBezTo>
                <a:cubicBezTo>
                  <a:pt x="10003726" y="2507690"/>
                  <a:pt x="10043763" y="2467270"/>
                  <a:pt x="10000172" y="2525241"/>
                </a:cubicBezTo>
                <a:cubicBezTo>
                  <a:pt x="10002137" y="2522094"/>
                  <a:pt x="10004100" y="2518948"/>
                  <a:pt x="10006065" y="2515801"/>
                </a:cubicBezTo>
                <a:lnTo>
                  <a:pt x="9997833" y="2517131"/>
                </a:lnTo>
                <a:lnTo>
                  <a:pt x="9989599" y="2518459"/>
                </a:lnTo>
                <a:cubicBezTo>
                  <a:pt x="9983708" y="2527899"/>
                  <a:pt x="9983708" y="2527899"/>
                  <a:pt x="9986045" y="2536011"/>
                </a:cubicBezTo>
                <a:cubicBezTo>
                  <a:pt x="9981369" y="2519789"/>
                  <a:pt x="9937776" y="2577759"/>
                  <a:pt x="9948346" y="2584543"/>
                </a:cubicBezTo>
                <a:cubicBezTo>
                  <a:pt x="9940115" y="2585870"/>
                  <a:pt x="9942454" y="2593981"/>
                  <a:pt x="9936561" y="2603423"/>
                </a:cubicBezTo>
                <a:cubicBezTo>
                  <a:pt x="9936561" y="2603423"/>
                  <a:pt x="9944792" y="2602095"/>
                  <a:pt x="9950685" y="2592653"/>
                </a:cubicBezTo>
                <a:lnTo>
                  <a:pt x="9958917" y="2591325"/>
                </a:lnTo>
                <a:cubicBezTo>
                  <a:pt x="9927112" y="2630415"/>
                  <a:pt x="9866962" y="2750483"/>
                  <a:pt x="9828141" y="2765239"/>
                </a:cubicBezTo>
                <a:cubicBezTo>
                  <a:pt x="9835251" y="2730134"/>
                  <a:pt x="9850590" y="2693702"/>
                  <a:pt x="9831790" y="2688247"/>
                </a:cubicBezTo>
                <a:cubicBezTo>
                  <a:pt x="9817664" y="2699015"/>
                  <a:pt x="9799985" y="2727339"/>
                  <a:pt x="9792969" y="2703002"/>
                </a:cubicBezTo>
                <a:lnTo>
                  <a:pt x="9715232" y="2791952"/>
                </a:lnTo>
                <a:cubicBezTo>
                  <a:pt x="9717571" y="2800064"/>
                  <a:pt x="9737590" y="2779854"/>
                  <a:pt x="9725804" y="2798734"/>
                </a:cubicBezTo>
                <a:cubicBezTo>
                  <a:pt x="9697553" y="2820272"/>
                  <a:pt x="9679873" y="2848594"/>
                  <a:pt x="9637495" y="2880902"/>
                </a:cubicBezTo>
                <a:cubicBezTo>
                  <a:pt x="9618601" y="2934888"/>
                  <a:pt x="9576223" y="2967193"/>
                  <a:pt x="9502045" y="3038592"/>
                </a:cubicBezTo>
                <a:cubicBezTo>
                  <a:pt x="9497365" y="3022369"/>
                  <a:pt x="9483239" y="3033137"/>
                  <a:pt x="9483239" y="3033137"/>
                </a:cubicBezTo>
                <a:cubicBezTo>
                  <a:pt x="9420846" y="3085653"/>
                  <a:pt x="9352557" y="3147611"/>
                  <a:pt x="9287825" y="3192017"/>
                </a:cubicBezTo>
                <a:cubicBezTo>
                  <a:pt x="9217197" y="3245861"/>
                  <a:pt x="9154804" y="3298379"/>
                  <a:pt x="9106534" y="3340127"/>
                </a:cubicBezTo>
                <a:cubicBezTo>
                  <a:pt x="9134784" y="3318589"/>
                  <a:pt x="9117106" y="3346910"/>
                  <a:pt x="9111211" y="3356351"/>
                </a:cubicBezTo>
                <a:cubicBezTo>
                  <a:pt x="9088854" y="3368448"/>
                  <a:pt x="9054710" y="3399426"/>
                  <a:pt x="9058266" y="3381875"/>
                </a:cubicBezTo>
                <a:cubicBezTo>
                  <a:pt x="9009994" y="3423622"/>
                  <a:pt x="8989977" y="3443831"/>
                  <a:pt x="8925243" y="3488238"/>
                </a:cubicBezTo>
                <a:cubicBezTo>
                  <a:pt x="8900547" y="3492222"/>
                  <a:pt x="8884085" y="3494879"/>
                  <a:pt x="8861727" y="3506976"/>
                </a:cubicBezTo>
                <a:cubicBezTo>
                  <a:pt x="8849940" y="3525858"/>
                  <a:pt x="8813456" y="3548726"/>
                  <a:pt x="8774637" y="3563480"/>
                </a:cubicBezTo>
                <a:cubicBezTo>
                  <a:pt x="8738154" y="3586348"/>
                  <a:pt x="8709902" y="3607886"/>
                  <a:pt x="8706348" y="3625437"/>
                </a:cubicBezTo>
                <a:cubicBezTo>
                  <a:pt x="8739275" y="3620123"/>
                  <a:pt x="8800454" y="3593270"/>
                  <a:pt x="8851062" y="3559634"/>
                </a:cubicBezTo>
                <a:cubicBezTo>
                  <a:pt x="8901670" y="3525999"/>
                  <a:pt x="8958171" y="3482921"/>
                  <a:pt x="9000546" y="3450615"/>
                </a:cubicBezTo>
                <a:cubicBezTo>
                  <a:pt x="9006440" y="3441175"/>
                  <a:pt x="9028797" y="3429077"/>
                  <a:pt x="9037030" y="3427747"/>
                </a:cubicBezTo>
                <a:cubicBezTo>
                  <a:pt x="9125336" y="3345582"/>
                  <a:pt x="9199425" y="3333625"/>
                  <a:pt x="9292408" y="3267680"/>
                </a:cubicBezTo>
                <a:cubicBezTo>
                  <a:pt x="9363127" y="3154394"/>
                  <a:pt x="9483146" y="3092578"/>
                  <a:pt x="9606813" y="2953768"/>
                </a:cubicBezTo>
                <a:cubicBezTo>
                  <a:pt x="9611492" y="2969992"/>
                  <a:pt x="9639741" y="2948454"/>
                  <a:pt x="9650312" y="2955238"/>
                </a:cubicBezTo>
                <a:cubicBezTo>
                  <a:pt x="9670329" y="2935026"/>
                  <a:pt x="9696242" y="2905377"/>
                  <a:pt x="9724493" y="2883839"/>
                </a:cubicBezTo>
                <a:cubicBezTo>
                  <a:pt x="9722528" y="2886986"/>
                  <a:pt x="9720565" y="2890133"/>
                  <a:pt x="9718600" y="2893280"/>
                </a:cubicBezTo>
                <a:lnTo>
                  <a:pt x="9712706" y="2902720"/>
                </a:lnTo>
                <a:cubicBezTo>
                  <a:pt x="9720938" y="2901391"/>
                  <a:pt x="9729169" y="2900062"/>
                  <a:pt x="9726832" y="2891951"/>
                </a:cubicBezTo>
                <a:cubicBezTo>
                  <a:pt x="9728796" y="2888804"/>
                  <a:pt x="9730760" y="2885657"/>
                  <a:pt x="9732724" y="2882511"/>
                </a:cubicBezTo>
                <a:lnTo>
                  <a:pt x="9740957" y="2881182"/>
                </a:lnTo>
                <a:cubicBezTo>
                  <a:pt x="9765652" y="2877196"/>
                  <a:pt x="9809245" y="2819225"/>
                  <a:pt x="9866962" y="2750483"/>
                </a:cubicBezTo>
                <a:cubicBezTo>
                  <a:pt x="9922341" y="2673632"/>
                  <a:pt x="9991845" y="2586010"/>
                  <a:pt x="10047224" y="2509157"/>
                </a:cubicBezTo>
                <a:cubicBezTo>
                  <a:pt x="10073135" y="2479508"/>
                  <a:pt x="10087261" y="2468739"/>
                  <a:pt x="10104941" y="2440418"/>
                </a:cubicBezTo>
                <a:cubicBezTo>
                  <a:pt x="10166212" y="2354125"/>
                  <a:pt x="10214577" y="2252937"/>
                  <a:pt x="10267616" y="2167973"/>
                </a:cubicBezTo>
                <a:cubicBezTo>
                  <a:pt x="10279403" y="2149093"/>
                  <a:pt x="10301761" y="2136995"/>
                  <a:pt x="10305316" y="2119442"/>
                </a:cubicBezTo>
                <a:cubicBezTo>
                  <a:pt x="10305316" y="2119442"/>
                  <a:pt x="10307654" y="2127555"/>
                  <a:pt x="10299423" y="2128882"/>
                </a:cubicBezTo>
                <a:lnTo>
                  <a:pt x="10301761" y="2136995"/>
                </a:lnTo>
                <a:cubicBezTo>
                  <a:pt x="10307654" y="2127555"/>
                  <a:pt x="10307654" y="2127555"/>
                  <a:pt x="10313548" y="2118114"/>
                </a:cubicBezTo>
                <a:cubicBezTo>
                  <a:pt x="10315513" y="2114968"/>
                  <a:pt x="10317477" y="2111820"/>
                  <a:pt x="10319442" y="2108672"/>
                </a:cubicBezTo>
                <a:cubicBezTo>
                  <a:pt x="10315886" y="2126225"/>
                  <a:pt x="10286420" y="2173428"/>
                  <a:pt x="10285204" y="2199093"/>
                </a:cubicBezTo>
                <a:cubicBezTo>
                  <a:pt x="10295774" y="2205875"/>
                  <a:pt x="10313454" y="2177554"/>
                  <a:pt x="10331133" y="2149232"/>
                </a:cubicBezTo>
                <a:lnTo>
                  <a:pt x="10333472" y="2157343"/>
                </a:lnTo>
                <a:cubicBezTo>
                  <a:pt x="10331508" y="2160491"/>
                  <a:pt x="10329544" y="2163638"/>
                  <a:pt x="10327579" y="2166786"/>
                </a:cubicBezTo>
                <a:cubicBezTo>
                  <a:pt x="10338150" y="2173568"/>
                  <a:pt x="10335811" y="2165456"/>
                  <a:pt x="10341705" y="2156014"/>
                </a:cubicBezTo>
                <a:lnTo>
                  <a:pt x="10347599" y="2146574"/>
                </a:lnTo>
                <a:cubicBezTo>
                  <a:pt x="10355829" y="2145245"/>
                  <a:pt x="10318132" y="2193776"/>
                  <a:pt x="10340488" y="2181681"/>
                </a:cubicBezTo>
                <a:lnTo>
                  <a:pt x="10434783" y="2030633"/>
                </a:lnTo>
                <a:cubicBezTo>
                  <a:pt x="10464249" y="1983430"/>
                  <a:pt x="10479592" y="1946996"/>
                  <a:pt x="10458450" y="1933430"/>
                </a:cubicBezTo>
                <a:cubicBezTo>
                  <a:pt x="10466682" y="1932101"/>
                  <a:pt x="10464343" y="1923989"/>
                  <a:pt x="10464343" y="1923989"/>
                </a:cubicBezTo>
                <a:cubicBezTo>
                  <a:pt x="10472573" y="1922661"/>
                  <a:pt x="10478467" y="1913221"/>
                  <a:pt x="10476129" y="1905109"/>
                </a:cubicBezTo>
                <a:lnTo>
                  <a:pt x="10467899" y="1906438"/>
                </a:lnTo>
                <a:lnTo>
                  <a:pt x="10462004" y="1915879"/>
                </a:lnTo>
                <a:cubicBezTo>
                  <a:pt x="10459665" y="1907766"/>
                  <a:pt x="10463221" y="1890214"/>
                  <a:pt x="10472668" y="1863222"/>
                </a:cubicBezTo>
                <a:cubicBezTo>
                  <a:pt x="10462100" y="1856437"/>
                  <a:pt x="10449189" y="1841543"/>
                  <a:pt x="10446851" y="1833430"/>
                </a:cubicBezTo>
                <a:cubicBezTo>
                  <a:pt x="10493998" y="1757908"/>
                  <a:pt x="10512893" y="1703923"/>
                  <a:pt x="10555364" y="1612175"/>
                </a:cubicBezTo>
                <a:cubicBezTo>
                  <a:pt x="10567150" y="1593294"/>
                  <a:pt x="10570705" y="1575743"/>
                  <a:pt x="10571922" y="1550077"/>
                </a:cubicBezTo>
                <a:cubicBezTo>
                  <a:pt x="10620284" y="1448891"/>
                  <a:pt x="10660414" y="1349031"/>
                  <a:pt x="10692314" y="1250500"/>
                </a:cubicBezTo>
                <a:cubicBezTo>
                  <a:pt x="10730107" y="1142530"/>
                  <a:pt x="10762006" y="1044000"/>
                  <a:pt x="10804475" y="952253"/>
                </a:cubicBezTo>
                <a:lnTo>
                  <a:pt x="10806814" y="960365"/>
                </a:lnTo>
                <a:cubicBezTo>
                  <a:pt x="10800921" y="969804"/>
                  <a:pt x="10803260" y="977917"/>
                  <a:pt x="10803260" y="977917"/>
                </a:cubicBezTo>
                <a:cubicBezTo>
                  <a:pt x="10811492" y="976588"/>
                  <a:pt x="10817383" y="967147"/>
                  <a:pt x="10815046" y="959035"/>
                </a:cubicBezTo>
                <a:cubicBezTo>
                  <a:pt x="10820939" y="949596"/>
                  <a:pt x="10820939" y="949596"/>
                  <a:pt x="10818601" y="941484"/>
                </a:cubicBezTo>
                <a:cubicBezTo>
                  <a:pt x="10826833" y="940154"/>
                  <a:pt x="10829172" y="948267"/>
                  <a:pt x="10823278" y="957706"/>
                </a:cubicBezTo>
                <a:cubicBezTo>
                  <a:pt x="10800827" y="1029244"/>
                  <a:pt x="10754803" y="1138543"/>
                  <a:pt x="10739368" y="1234417"/>
                </a:cubicBezTo>
                <a:cubicBezTo>
                  <a:pt x="10741705" y="1242529"/>
                  <a:pt x="10746383" y="1258753"/>
                  <a:pt x="10764063" y="1230431"/>
                </a:cubicBezTo>
                <a:cubicBezTo>
                  <a:pt x="10759387" y="1214206"/>
                  <a:pt x="10768834" y="1187216"/>
                  <a:pt x="10775944" y="1152110"/>
                </a:cubicBezTo>
                <a:cubicBezTo>
                  <a:pt x="10797084" y="1165678"/>
                  <a:pt x="10806626" y="1079245"/>
                  <a:pt x="10819629" y="1034699"/>
                </a:cubicBezTo>
                <a:cubicBezTo>
                  <a:pt x="10860976" y="909176"/>
                  <a:pt x="10916449" y="772884"/>
                  <a:pt x="10936655" y="633795"/>
                </a:cubicBezTo>
                <a:cubicBezTo>
                  <a:pt x="10940210" y="616241"/>
                  <a:pt x="10937871" y="608130"/>
                  <a:pt x="10941426" y="590579"/>
                </a:cubicBezTo>
                <a:cubicBezTo>
                  <a:pt x="10943859" y="539249"/>
                  <a:pt x="10978097" y="448832"/>
                  <a:pt x="10968743" y="416384"/>
                </a:cubicBezTo>
                <a:cubicBezTo>
                  <a:pt x="10979313" y="423167"/>
                  <a:pt x="10985206" y="413726"/>
                  <a:pt x="10996993" y="394845"/>
                </a:cubicBezTo>
                <a:cubicBezTo>
                  <a:pt x="10984085" y="379951"/>
                  <a:pt x="10990071" y="311070"/>
                  <a:pt x="10990071" y="311070"/>
                </a:cubicBezTo>
                <a:cubicBezTo>
                  <a:pt x="10994749" y="327294"/>
                  <a:pt x="11002981" y="325965"/>
                  <a:pt x="11002981" y="325965"/>
                </a:cubicBezTo>
                <a:cubicBezTo>
                  <a:pt x="11014860" y="247645"/>
                  <a:pt x="11011399" y="205757"/>
                  <a:pt x="11009156" y="138206"/>
                </a:cubicBezTo>
                <a:cubicBezTo>
                  <a:pt x="10982121" y="134079"/>
                  <a:pt x="10980811" y="219184"/>
                  <a:pt x="10980717" y="278622"/>
                </a:cubicBezTo>
                <a:cubicBezTo>
                  <a:pt x="10941802" y="352818"/>
                  <a:pt x="10936937" y="455474"/>
                  <a:pt x="10913270" y="552676"/>
                </a:cubicBezTo>
                <a:lnTo>
                  <a:pt x="10910931" y="544566"/>
                </a:lnTo>
                <a:cubicBezTo>
                  <a:pt x="10916826" y="535125"/>
                  <a:pt x="10914486" y="527012"/>
                  <a:pt x="10903915" y="520229"/>
                </a:cubicBezTo>
                <a:lnTo>
                  <a:pt x="10901435" y="525586"/>
                </a:lnTo>
                <a:lnTo>
                  <a:pt x="10907076" y="461622"/>
                </a:lnTo>
                <a:cubicBezTo>
                  <a:pt x="10915083" y="381536"/>
                  <a:pt x="10926905" y="293675"/>
                  <a:pt x="10941990" y="233938"/>
                </a:cubicBezTo>
                <a:cubicBezTo>
                  <a:pt x="10940868" y="200162"/>
                  <a:pt x="10941803" y="166054"/>
                  <a:pt x="10940235" y="134472"/>
                </a:cubicBezTo>
                <a:lnTo>
                  <a:pt x="10937646" y="110111"/>
                </a:lnTo>
                <a:lnTo>
                  <a:pt x="10935643" y="110457"/>
                </a:lnTo>
                <a:close/>
                <a:moveTo>
                  <a:pt x="10956324" y="106890"/>
                </a:moveTo>
                <a:lnTo>
                  <a:pt x="10949266" y="108108"/>
                </a:lnTo>
                <a:lnTo>
                  <a:pt x="10964671" y="108496"/>
                </a:lnTo>
                <a:close/>
                <a:moveTo>
                  <a:pt x="7771703" y="104762"/>
                </a:moveTo>
                <a:cubicBezTo>
                  <a:pt x="7784571" y="107230"/>
                  <a:pt x="7794977" y="107988"/>
                  <a:pt x="7807637" y="111281"/>
                </a:cubicBezTo>
                <a:cubicBezTo>
                  <a:pt x="7811195" y="112458"/>
                  <a:pt x="7821393" y="114043"/>
                  <a:pt x="7816870" y="120598"/>
                </a:cubicBezTo>
                <a:cubicBezTo>
                  <a:pt x="7808030" y="132882"/>
                  <a:pt x="7793458" y="121800"/>
                  <a:pt x="7778877" y="122344"/>
                </a:cubicBezTo>
                <a:cubicBezTo>
                  <a:pt x="7772922" y="123056"/>
                  <a:pt x="7772454" y="109484"/>
                  <a:pt x="7771703" y="104762"/>
                </a:cubicBezTo>
                <a:close/>
                <a:moveTo>
                  <a:pt x="10020804" y="49055"/>
                </a:moveTo>
                <a:lnTo>
                  <a:pt x="10015760" y="51317"/>
                </a:lnTo>
                <a:cubicBezTo>
                  <a:pt x="10008500" y="58398"/>
                  <a:pt x="10004215" y="68359"/>
                  <a:pt x="10001677" y="82929"/>
                </a:cubicBezTo>
                <a:cubicBezTo>
                  <a:pt x="10001451" y="85005"/>
                  <a:pt x="9997684" y="87812"/>
                  <a:pt x="9995832" y="90529"/>
                </a:cubicBezTo>
                <a:cubicBezTo>
                  <a:pt x="9992382" y="95198"/>
                  <a:pt x="9989821" y="102825"/>
                  <a:pt x="9985828" y="107709"/>
                </a:cubicBezTo>
                <a:cubicBezTo>
                  <a:pt x="9984231" y="109661"/>
                  <a:pt x="9982379" y="112378"/>
                  <a:pt x="9982695" y="114238"/>
                </a:cubicBezTo>
                <a:cubicBezTo>
                  <a:pt x="9984143" y="129554"/>
                  <a:pt x="9983198" y="139028"/>
                  <a:pt x="9977996" y="144883"/>
                </a:cubicBezTo>
                <a:lnTo>
                  <a:pt x="9953514" y="152119"/>
                </a:lnTo>
                <a:lnTo>
                  <a:pt x="9941952" y="178191"/>
                </a:lnTo>
                <a:cubicBezTo>
                  <a:pt x="9926029" y="214961"/>
                  <a:pt x="9907929" y="258997"/>
                  <a:pt x="9887140" y="315239"/>
                </a:cubicBezTo>
                <a:cubicBezTo>
                  <a:pt x="9902231" y="363173"/>
                  <a:pt x="9830649" y="420699"/>
                  <a:pt x="9854884" y="416159"/>
                </a:cubicBezTo>
                <a:cubicBezTo>
                  <a:pt x="9807697" y="634345"/>
                  <a:pt x="9772265" y="743238"/>
                  <a:pt x="9724616" y="832056"/>
                </a:cubicBezTo>
                <a:cubicBezTo>
                  <a:pt x="9722439" y="835695"/>
                  <a:pt x="9720263" y="839338"/>
                  <a:pt x="9718086" y="842978"/>
                </a:cubicBezTo>
                <a:lnTo>
                  <a:pt x="9729796" y="849109"/>
                </a:lnTo>
                <a:cubicBezTo>
                  <a:pt x="9735546" y="849222"/>
                  <a:pt x="9743346" y="852696"/>
                  <a:pt x="9745873" y="858007"/>
                </a:cubicBezTo>
                <a:cubicBezTo>
                  <a:pt x="9748914" y="867063"/>
                  <a:pt x="9748431" y="870929"/>
                  <a:pt x="9745462" y="871736"/>
                </a:cubicBezTo>
                <a:cubicBezTo>
                  <a:pt x="9742490" y="872543"/>
                  <a:pt x="9737034" y="870291"/>
                  <a:pt x="9730122" y="867110"/>
                </a:cubicBezTo>
                <a:lnTo>
                  <a:pt x="9709660" y="857073"/>
                </a:lnTo>
                <a:lnTo>
                  <a:pt x="9686212" y="896298"/>
                </a:lnTo>
                <a:cubicBezTo>
                  <a:pt x="9644769" y="959565"/>
                  <a:pt x="9593080" y="1024085"/>
                  <a:pt x="9521034" y="1127495"/>
                </a:cubicBezTo>
                <a:lnTo>
                  <a:pt x="9381282" y="1305851"/>
                </a:lnTo>
                <a:lnTo>
                  <a:pt x="9333991" y="1419834"/>
                </a:lnTo>
                <a:lnTo>
                  <a:pt x="9337317" y="1413240"/>
                </a:lnTo>
                <a:lnTo>
                  <a:pt x="9336083" y="1425973"/>
                </a:lnTo>
                <a:lnTo>
                  <a:pt x="9348229" y="1461620"/>
                </a:lnTo>
                <a:lnTo>
                  <a:pt x="9358989" y="1459148"/>
                </a:lnTo>
                <a:cubicBezTo>
                  <a:pt x="9367656" y="1453561"/>
                  <a:pt x="9378928" y="1443518"/>
                  <a:pt x="9393332" y="1428129"/>
                </a:cubicBezTo>
                <a:lnTo>
                  <a:pt x="9443873" y="1341170"/>
                </a:lnTo>
                <a:lnTo>
                  <a:pt x="9441761" y="1353310"/>
                </a:lnTo>
                <a:cubicBezTo>
                  <a:pt x="9415692" y="1452762"/>
                  <a:pt x="9328411" y="1616632"/>
                  <a:pt x="9251765" y="1700357"/>
                </a:cubicBezTo>
                <a:lnTo>
                  <a:pt x="9263116" y="1661854"/>
                </a:lnTo>
                <a:cubicBezTo>
                  <a:pt x="9274466" y="1623350"/>
                  <a:pt x="9300963" y="1611807"/>
                  <a:pt x="9259318" y="1596386"/>
                </a:cubicBezTo>
                <a:cubicBezTo>
                  <a:pt x="9259318" y="1596386"/>
                  <a:pt x="9247968" y="1634890"/>
                  <a:pt x="9221470" y="1646435"/>
                </a:cubicBezTo>
                <a:cubicBezTo>
                  <a:pt x="9207589" y="1641293"/>
                  <a:pt x="9204616" y="1612461"/>
                  <a:pt x="9179824" y="1631012"/>
                </a:cubicBezTo>
                <a:cubicBezTo>
                  <a:pt x="9155032" y="1649563"/>
                  <a:pt x="9093498" y="1721651"/>
                  <a:pt x="9072715" y="1757742"/>
                </a:cubicBezTo>
                <a:cubicBezTo>
                  <a:pt x="9051931" y="1793830"/>
                  <a:pt x="9055120" y="1825888"/>
                  <a:pt x="9055126" y="1847547"/>
                </a:cubicBezTo>
                <a:cubicBezTo>
                  <a:pt x="9055136" y="1869204"/>
                  <a:pt x="9072758" y="1887685"/>
                  <a:pt x="9072758" y="1887685"/>
                </a:cubicBezTo>
                <a:cubicBezTo>
                  <a:pt x="9099258" y="1876143"/>
                  <a:pt x="8739316" y="2485552"/>
                  <a:pt x="8765815" y="2474010"/>
                </a:cubicBezTo>
                <a:cubicBezTo>
                  <a:pt x="8845308" y="2439383"/>
                  <a:pt x="9422625" y="1690903"/>
                  <a:pt x="9350725" y="1856465"/>
                </a:cubicBezTo>
                <a:cubicBezTo>
                  <a:pt x="9524820" y="1579267"/>
                  <a:pt x="9743499" y="1455006"/>
                  <a:pt x="9811601" y="1223976"/>
                </a:cubicBezTo>
                <a:cubicBezTo>
                  <a:pt x="9852758" y="1143123"/>
                  <a:pt x="9887695" y="1064272"/>
                  <a:pt x="9921368" y="984202"/>
                </a:cubicBezTo>
                <a:lnTo>
                  <a:pt x="10007432" y="776080"/>
                </a:lnTo>
                <a:lnTo>
                  <a:pt x="9996510" y="772856"/>
                </a:lnTo>
                <a:cubicBezTo>
                  <a:pt x="9990307" y="769388"/>
                  <a:pt x="9985103" y="764321"/>
                  <a:pt x="9982107" y="757248"/>
                </a:cubicBezTo>
                <a:cubicBezTo>
                  <a:pt x="9981507" y="748504"/>
                  <a:pt x="9975432" y="739292"/>
                  <a:pt x="9974832" y="730549"/>
                </a:cubicBezTo>
                <a:cubicBezTo>
                  <a:pt x="9974794" y="722193"/>
                  <a:pt x="9973201" y="716091"/>
                  <a:pt x="9965915" y="711039"/>
                </a:cubicBezTo>
                <a:cubicBezTo>
                  <a:pt x="9958629" y="705986"/>
                  <a:pt x="9950606" y="710418"/>
                  <a:pt x="9942156" y="707057"/>
                </a:cubicBezTo>
                <a:cubicBezTo>
                  <a:pt x="9933531" y="702743"/>
                  <a:pt x="9926462" y="696175"/>
                  <a:pt x="9930046" y="686167"/>
                </a:cubicBezTo>
                <a:cubicBezTo>
                  <a:pt x="9936438" y="667280"/>
                  <a:pt x="9929929" y="661100"/>
                  <a:pt x="9912638" y="654941"/>
                </a:cubicBezTo>
                <a:cubicBezTo>
                  <a:pt x="9912944" y="648489"/>
                  <a:pt x="9916267" y="642466"/>
                  <a:pt x="9917132" y="636404"/>
                </a:cubicBezTo>
                <a:cubicBezTo>
                  <a:pt x="9917782" y="631856"/>
                  <a:pt x="9919380" y="627135"/>
                  <a:pt x="9915457" y="624414"/>
                </a:cubicBezTo>
                <a:cubicBezTo>
                  <a:pt x="9911534" y="621694"/>
                  <a:pt x="9908770" y="628105"/>
                  <a:pt x="9905535" y="629194"/>
                </a:cubicBezTo>
                <a:cubicBezTo>
                  <a:pt x="9899586" y="623403"/>
                  <a:pt x="9892684" y="628612"/>
                  <a:pt x="9890402" y="618702"/>
                </a:cubicBezTo>
                <a:cubicBezTo>
                  <a:pt x="9889715" y="614893"/>
                  <a:pt x="9888899" y="607664"/>
                  <a:pt x="9893472" y="605837"/>
                </a:cubicBezTo>
                <a:cubicBezTo>
                  <a:pt x="9916987" y="581333"/>
                  <a:pt x="9922429" y="562621"/>
                  <a:pt x="9911491" y="529219"/>
                </a:cubicBezTo>
                <a:cubicBezTo>
                  <a:pt x="9910587" y="526925"/>
                  <a:pt x="9912574" y="521639"/>
                  <a:pt x="9912834" y="517657"/>
                </a:cubicBezTo>
                <a:cubicBezTo>
                  <a:pt x="9913528" y="510642"/>
                  <a:pt x="9911807" y="501120"/>
                  <a:pt x="9912889" y="493542"/>
                </a:cubicBezTo>
                <a:cubicBezTo>
                  <a:pt x="9913322" y="490510"/>
                  <a:pt x="9913582" y="486527"/>
                  <a:pt x="9912290" y="484797"/>
                </a:cubicBezTo>
                <a:cubicBezTo>
                  <a:pt x="9893155" y="454873"/>
                  <a:pt x="9895446" y="443136"/>
                  <a:pt x="9923446" y="421742"/>
                </a:cubicBezTo>
                <a:cubicBezTo>
                  <a:pt x="9927807" y="410608"/>
                  <a:pt x="9936091" y="402193"/>
                  <a:pt x="9942693" y="392613"/>
                </a:cubicBezTo>
                <a:cubicBezTo>
                  <a:pt x="9949518" y="370694"/>
                  <a:pt x="9961775" y="351709"/>
                  <a:pt x="9967091" y="329577"/>
                </a:cubicBezTo>
                <a:cubicBezTo>
                  <a:pt x="9967695" y="327498"/>
                  <a:pt x="9970370" y="326021"/>
                  <a:pt x="9971706" y="325282"/>
                </a:cubicBezTo>
                <a:cubicBezTo>
                  <a:pt x="9990211" y="316459"/>
                  <a:pt x="9997113" y="311253"/>
                  <a:pt x="9996176" y="289780"/>
                </a:cubicBezTo>
                <a:cubicBezTo>
                  <a:pt x="9995748" y="281987"/>
                  <a:pt x="9996658" y="273456"/>
                  <a:pt x="10001880" y="267084"/>
                </a:cubicBezTo>
                <a:cubicBezTo>
                  <a:pt x="10012494" y="255288"/>
                  <a:pt x="10003915" y="248507"/>
                  <a:pt x="9995941" y="239647"/>
                </a:cubicBezTo>
                <a:cubicBezTo>
                  <a:pt x="9989432" y="233466"/>
                  <a:pt x="9983694" y="236984"/>
                  <a:pt x="9977269" y="236693"/>
                </a:cubicBezTo>
                <a:cubicBezTo>
                  <a:pt x="9964418" y="236110"/>
                  <a:pt x="9955406" y="232361"/>
                  <a:pt x="9956965" y="219282"/>
                </a:cubicBezTo>
                <a:cubicBezTo>
                  <a:pt x="9958525" y="206205"/>
                  <a:pt x="9971681" y="200336"/>
                  <a:pt x="9975310" y="187861"/>
                </a:cubicBezTo>
                <a:cubicBezTo>
                  <a:pt x="9975697" y="187298"/>
                  <a:pt x="9976087" y="186734"/>
                  <a:pt x="9975525" y="186346"/>
                </a:cubicBezTo>
                <a:cubicBezTo>
                  <a:pt x="9974964" y="185957"/>
                  <a:pt x="9974015" y="186132"/>
                  <a:pt x="9973455" y="185743"/>
                </a:cubicBezTo>
                <a:cubicBezTo>
                  <a:pt x="9970265" y="184364"/>
                  <a:pt x="9968799" y="181682"/>
                  <a:pt x="9968672" y="178262"/>
                </a:cubicBezTo>
                <a:cubicBezTo>
                  <a:pt x="9968544" y="174842"/>
                  <a:pt x="9971047" y="172413"/>
                  <a:pt x="9973505" y="172452"/>
                </a:cubicBezTo>
                <a:cubicBezTo>
                  <a:pt x="9975964" y="172491"/>
                  <a:pt x="9975014" y="172666"/>
                  <a:pt x="9976912" y="172316"/>
                </a:cubicBezTo>
                <a:cubicBezTo>
                  <a:pt x="9977733" y="168721"/>
                  <a:pt x="9978381" y="164174"/>
                  <a:pt x="9979764" y="160968"/>
                </a:cubicBezTo>
                <a:cubicBezTo>
                  <a:pt x="9983304" y="153428"/>
                  <a:pt x="9987920" y="149133"/>
                  <a:pt x="9993141" y="142760"/>
                </a:cubicBezTo>
                <a:cubicBezTo>
                  <a:pt x="9995255" y="140895"/>
                  <a:pt x="9999139" y="135259"/>
                  <a:pt x="10001082" y="132441"/>
                </a:cubicBezTo>
                <a:lnTo>
                  <a:pt x="10000565" y="129585"/>
                </a:lnTo>
                <a:cubicBezTo>
                  <a:pt x="9991215" y="113107"/>
                  <a:pt x="10005709" y="106499"/>
                  <a:pt x="10014597" y="96007"/>
                </a:cubicBezTo>
                <a:cubicBezTo>
                  <a:pt x="10023315" y="84561"/>
                  <a:pt x="10023015" y="80189"/>
                  <a:pt x="10019829" y="67986"/>
                </a:cubicBezTo>
                <a:close/>
                <a:moveTo>
                  <a:pt x="8028379" y="44745"/>
                </a:moveTo>
                <a:cubicBezTo>
                  <a:pt x="8037689" y="46035"/>
                  <a:pt x="8046107" y="47030"/>
                  <a:pt x="8056101" y="49440"/>
                </a:cubicBezTo>
                <a:cubicBezTo>
                  <a:pt x="8058768" y="50324"/>
                  <a:pt x="8066091" y="51851"/>
                  <a:pt x="8063075" y="56222"/>
                </a:cubicBezTo>
                <a:cubicBezTo>
                  <a:pt x="8055949" y="65494"/>
                  <a:pt x="8045621" y="56709"/>
                  <a:pt x="8034804" y="57605"/>
                </a:cubicBezTo>
                <a:cubicBezTo>
                  <a:pt x="8029738" y="58612"/>
                  <a:pt x="8029335" y="48640"/>
                  <a:pt x="8028379" y="44745"/>
                </a:cubicBezTo>
                <a:close/>
                <a:moveTo>
                  <a:pt x="8099650" y="0"/>
                </a:moveTo>
                <a:lnTo>
                  <a:pt x="8138445" y="0"/>
                </a:lnTo>
                <a:lnTo>
                  <a:pt x="8156133" y="19014"/>
                </a:lnTo>
                <a:cubicBezTo>
                  <a:pt x="8165909" y="33880"/>
                  <a:pt x="8174936" y="44021"/>
                  <a:pt x="8192121" y="40760"/>
                </a:cubicBezTo>
                <a:cubicBezTo>
                  <a:pt x="8209305" y="37498"/>
                  <a:pt x="8209726" y="24219"/>
                  <a:pt x="8210560" y="9286"/>
                </a:cubicBezTo>
                <a:lnTo>
                  <a:pt x="8215279" y="0"/>
                </a:lnTo>
                <a:lnTo>
                  <a:pt x="10045228" y="0"/>
                </a:lnTo>
                <a:lnTo>
                  <a:pt x="10041449" y="3715"/>
                </a:lnTo>
                <a:lnTo>
                  <a:pt x="10040260" y="6795"/>
                </a:lnTo>
                <a:lnTo>
                  <a:pt x="10051800" y="0"/>
                </a:lnTo>
                <a:lnTo>
                  <a:pt x="10906320" y="0"/>
                </a:lnTo>
                <a:lnTo>
                  <a:pt x="10905787" y="3554"/>
                </a:lnTo>
                <a:cubicBezTo>
                  <a:pt x="10913162" y="3669"/>
                  <a:pt x="10921096" y="4175"/>
                  <a:pt x="10928472" y="4292"/>
                </a:cubicBezTo>
                <a:cubicBezTo>
                  <a:pt x="10934202" y="11598"/>
                  <a:pt x="10927473" y="17758"/>
                  <a:pt x="10931308" y="25413"/>
                </a:cubicBezTo>
                <a:cubicBezTo>
                  <a:pt x="10932078" y="35110"/>
                  <a:pt x="10928240" y="38278"/>
                  <a:pt x="10919827" y="43273"/>
                </a:cubicBezTo>
                <a:cubicBezTo>
                  <a:pt x="10909689" y="49568"/>
                  <a:pt x="10901839" y="54950"/>
                  <a:pt x="10908602" y="67969"/>
                </a:cubicBezTo>
                <a:cubicBezTo>
                  <a:pt x="10912438" y="75625"/>
                  <a:pt x="10920500" y="79550"/>
                  <a:pt x="10929383" y="79881"/>
                </a:cubicBezTo>
                <a:cubicBezTo>
                  <a:pt x="10930892" y="80095"/>
                  <a:pt x="10932014" y="80871"/>
                  <a:pt x="10933134" y="81649"/>
                </a:cubicBezTo>
                <a:cubicBezTo>
                  <a:pt x="10944949" y="87341"/>
                  <a:pt x="10956934" y="93987"/>
                  <a:pt x="10969740" y="97037"/>
                </a:cubicBezTo>
                <a:cubicBezTo>
                  <a:pt x="10984056" y="100302"/>
                  <a:pt x="10997341" y="97852"/>
                  <a:pt x="11010663" y="103761"/>
                </a:cubicBezTo>
                <a:cubicBezTo>
                  <a:pt x="11018470" y="100846"/>
                  <a:pt x="11025024" y="104557"/>
                  <a:pt x="11032571" y="105625"/>
                </a:cubicBezTo>
                <a:cubicBezTo>
                  <a:pt x="11059521" y="110988"/>
                  <a:pt x="11083626" y="116875"/>
                  <a:pt x="11111830" y="115612"/>
                </a:cubicBezTo>
                <a:lnTo>
                  <a:pt x="11116100" y="118140"/>
                </a:lnTo>
                <a:cubicBezTo>
                  <a:pt x="11116180" y="118130"/>
                  <a:pt x="11116261" y="118118"/>
                  <a:pt x="11116341" y="118108"/>
                </a:cubicBezTo>
                <a:cubicBezTo>
                  <a:pt x="11125090" y="119129"/>
                  <a:pt x="11131318" y="118361"/>
                  <a:pt x="11135859" y="111956"/>
                </a:cubicBezTo>
                <a:cubicBezTo>
                  <a:pt x="11140399" y="105551"/>
                  <a:pt x="11134926" y="97231"/>
                  <a:pt x="11137574" y="89485"/>
                </a:cubicBezTo>
                <a:cubicBezTo>
                  <a:pt x="11141203" y="81694"/>
                  <a:pt x="11147353" y="75690"/>
                  <a:pt x="11158208" y="80422"/>
                </a:cubicBezTo>
                <a:cubicBezTo>
                  <a:pt x="11178658" y="88995"/>
                  <a:pt x="11184459" y="83483"/>
                  <a:pt x="11189125" y="67544"/>
                </a:cubicBezTo>
                <a:cubicBezTo>
                  <a:pt x="11195916" y="68656"/>
                  <a:pt x="11202570" y="72632"/>
                  <a:pt x="11209013" y="74238"/>
                </a:cubicBezTo>
                <a:cubicBezTo>
                  <a:pt x="11213842" y="75441"/>
                  <a:pt x="11218955" y="77584"/>
                  <a:pt x="11221400" y="74135"/>
                </a:cubicBezTo>
                <a:cubicBezTo>
                  <a:pt x="11223845" y="70685"/>
                  <a:pt x="11216840" y="67201"/>
                  <a:pt x="11215365" y="63936"/>
                </a:cubicBezTo>
                <a:cubicBezTo>
                  <a:pt x="11220817" y="58918"/>
                  <a:pt x="11214648" y="51583"/>
                  <a:pt x="11224794" y="50632"/>
                </a:cubicBezTo>
                <a:cubicBezTo>
                  <a:pt x="11228713" y="50449"/>
                  <a:pt x="11236203" y="50577"/>
                  <a:pt x="11238590" y="55228"/>
                </a:cubicBezTo>
                <a:cubicBezTo>
                  <a:pt x="11266694" y="81070"/>
                  <a:pt x="11286862" y="88702"/>
                  <a:pt x="11320728" y="82356"/>
                </a:cubicBezTo>
                <a:cubicBezTo>
                  <a:pt x="11323036" y="81771"/>
                  <a:pt x="11328781" y="84362"/>
                  <a:pt x="11332981" y="85118"/>
                </a:cubicBezTo>
                <a:cubicBezTo>
                  <a:pt x="11340402" y="86676"/>
                  <a:pt x="11350201" y="86217"/>
                  <a:pt x="11358251" y="88224"/>
                </a:cubicBezTo>
                <a:cubicBezTo>
                  <a:pt x="11361472" y="89026"/>
                  <a:pt x="11365673" y="89783"/>
                  <a:pt x="11367351" y="88751"/>
                </a:cubicBezTo>
                <a:cubicBezTo>
                  <a:pt x="11396725" y="74040"/>
                  <a:pt x="11418312" y="5313"/>
                  <a:pt x="11443623" y="35096"/>
                </a:cubicBezTo>
                <a:cubicBezTo>
                  <a:pt x="11455739" y="40724"/>
                  <a:pt x="11456357" y="86014"/>
                  <a:pt x="11467077" y="93612"/>
                </a:cubicBezTo>
                <a:cubicBezTo>
                  <a:pt x="11490747" y="102987"/>
                  <a:pt x="11511907" y="153456"/>
                  <a:pt x="11535645" y="161399"/>
                </a:cubicBezTo>
                <a:cubicBezTo>
                  <a:pt x="11537886" y="162246"/>
                  <a:pt x="11575922" y="83537"/>
                  <a:pt x="11576834" y="84924"/>
                </a:cubicBezTo>
                <a:cubicBezTo>
                  <a:pt x="11587991" y="103935"/>
                  <a:pt x="11557949" y="192751"/>
                  <a:pt x="11580348" y="194562"/>
                </a:cubicBezTo>
                <a:cubicBezTo>
                  <a:pt x="11588468" y="195135"/>
                  <a:pt x="11597501" y="197095"/>
                  <a:pt x="11604717" y="202951"/>
                </a:cubicBezTo>
                <a:cubicBezTo>
                  <a:pt x="11618173" y="214708"/>
                  <a:pt x="11624391" y="207273"/>
                  <a:pt x="11632850" y="200684"/>
                </a:cubicBezTo>
                <a:cubicBezTo>
                  <a:pt x="11638650" y="195173"/>
                  <a:pt x="11634372" y="189178"/>
                  <a:pt x="11634014" y="183003"/>
                </a:cubicBezTo>
                <a:cubicBezTo>
                  <a:pt x="11633296" y="170650"/>
                  <a:pt x="11636292" y="162412"/>
                  <a:pt x="11650155" y="165574"/>
                </a:cubicBezTo>
                <a:cubicBezTo>
                  <a:pt x="11664019" y="168739"/>
                  <a:pt x="11671527" y="182202"/>
                  <a:pt x="11684972" y="187290"/>
                </a:cubicBezTo>
                <a:cubicBezTo>
                  <a:pt x="11685603" y="187738"/>
                  <a:pt x="11686234" y="188184"/>
                  <a:pt x="11686582" y="187692"/>
                </a:cubicBezTo>
                <a:cubicBezTo>
                  <a:pt x="11686932" y="187199"/>
                  <a:pt x="11686652" y="186259"/>
                  <a:pt x="11687000" y="185767"/>
                </a:cubicBezTo>
                <a:cubicBezTo>
                  <a:pt x="11688116" y="182856"/>
                  <a:pt x="11690773" y="181780"/>
                  <a:pt x="11694343" y="182089"/>
                </a:cubicBezTo>
                <a:cubicBezTo>
                  <a:pt x="11697913" y="182398"/>
                  <a:pt x="11698242" y="192079"/>
                  <a:pt x="11700930" y="187498"/>
                </a:cubicBezTo>
                <a:cubicBezTo>
                  <a:pt x="11703619" y="182916"/>
                  <a:pt x="11709914" y="152717"/>
                  <a:pt x="11710477" y="154597"/>
                </a:cubicBezTo>
                <a:cubicBezTo>
                  <a:pt x="11714329" y="155846"/>
                  <a:pt x="11709677" y="185729"/>
                  <a:pt x="11713610" y="195004"/>
                </a:cubicBezTo>
                <a:cubicBezTo>
                  <a:pt x="11717542" y="204279"/>
                  <a:pt x="11726852" y="204389"/>
                  <a:pt x="11734070" y="210246"/>
                </a:cubicBezTo>
                <a:cubicBezTo>
                  <a:pt x="11736243" y="212526"/>
                  <a:pt x="11742548" y="216996"/>
                  <a:pt x="11745700" y="219230"/>
                </a:cubicBezTo>
                <a:lnTo>
                  <a:pt x="11748640" y="219093"/>
                </a:lnTo>
                <a:cubicBezTo>
                  <a:pt x="11764938" y="212137"/>
                  <a:pt x="11800520" y="190775"/>
                  <a:pt x="11812431" y="200699"/>
                </a:cubicBezTo>
                <a:cubicBezTo>
                  <a:pt x="11825325" y="210577"/>
                  <a:pt x="11802715" y="247055"/>
                  <a:pt x="11815170" y="245519"/>
                </a:cubicBezTo>
                <a:cubicBezTo>
                  <a:pt x="11833224" y="242770"/>
                  <a:pt x="11849744" y="244857"/>
                  <a:pt x="11868517" y="254461"/>
                </a:cubicBezTo>
                <a:cubicBezTo>
                  <a:pt x="11873279" y="257096"/>
                  <a:pt x="11872513" y="259513"/>
                  <a:pt x="11874618" y="263226"/>
                </a:cubicBezTo>
                <a:cubicBezTo>
                  <a:pt x="11884660" y="285149"/>
                  <a:pt x="11891596" y="290065"/>
                  <a:pt x="11917081" y="295542"/>
                </a:cubicBezTo>
                <a:cubicBezTo>
                  <a:pt x="11932273" y="298167"/>
                  <a:pt x="11949152" y="306431"/>
                  <a:pt x="11951908" y="323929"/>
                </a:cubicBezTo>
                <a:cubicBezTo>
                  <a:pt x="11952684" y="328179"/>
                  <a:pt x="11955701" y="333280"/>
                  <a:pt x="11957457" y="337483"/>
                </a:cubicBezTo>
                <a:cubicBezTo>
                  <a:pt x="11959563" y="341197"/>
                  <a:pt x="11960970" y="345894"/>
                  <a:pt x="11962726" y="350100"/>
                </a:cubicBezTo>
                <a:cubicBezTo>
                  <a:pt x="11968885" y="350765"/>
                  <a:pt x="11977006" y="351339"/>
                  <a:pt x="11983166" y="352004"/>
                </a:cubicBezTo>
                <a:cubicBezTo>
                  <a:pt x="11992264" y="352532"/>
                  <a:pt x="11999968" y="355030"/>
                  <a:pt x="12007670" y="357528"/>
                </a:cubicBezTo>
                <a:cubicBezTo>
                  <a:pt x="12020834" y="361677"/>
                  <a:pt x="12028459" y="358939"/>
                  <a:pt x="12039092" y="354631"/>
                </a:cubicBezTo>
                <a:cubicBezTo>
                  <a:pt x="12054059" y="348214"/>
                  <a:pt x="12068746" y="340858"/>
                  <a:pt x="12082803" y="333055"/>
                </a:cubicBezTo>
                <a:cubicBezTo>
                  <a:pt x="12093580" y="332552"/>
                  <a:pt x="12101351" y="333618"/>
                  <a:pt x="12108016" y="344263"/>
                </a:cubicBezTo>
                <a:cubicBezTo>
                  <a:pt x="12102438" y="358816"/>
                  <a:pt x="12056778" y="364049"/>
                  <a:pt x="12074732" y="365829"/>
                </a:cubicBezTo>
                <a:cubicBezTo>
                  <a:pt x="12083709" y="366718"/>
                  <a:pt x="12118869" y="360784"/>
                  <a:pt x="12151832" y="356233"/>
                </a:cubicBezTo>
                <a:lnTo>
                  <a:pt x="12192000" y="351909"/>
                </a:lnTo>
                <a:lnTo>
                  <a:pt x="12192000" y="368324"/>
                </a:lnTo>
                <a:lnTo>
                  <a:pt x="12153304" y="381056"/>
                </a:lnTo>
                <a:cubicBezTo>
                  <a:pt x="12120705" y="390830"/>
                  <a:pt x="12085533" y="400457"/>
                  <a:pt x="12075423" y="406290"/>
                </a:cubicBezTo>
                <a:cubicBezTo>
                  <a:pt x="12055202" y="417957"/>
                  <a:pt x="12089228" y="417553"/>
                  <a:pt x="12094418" y="424934"/>
                </a:cubicBezTo>
                <a:cubicBezTo>
                  <a:pt x="12103257" y="437860"/>
                  <a:pt x="12112152" y="442684"/>
                  <a:pt x="12126151" y="442983"/>
                </a:cubicBezTo>
                <a:cubicBezTo>
                  <a:pt x="12131453" y="442854"/>
                  <a:pt x="12141451" y="443247"/>
                  <a:pt x="12153560" y="444194"/>
                </a:cubicBezTo>
                <a:lnTo>
                  <a:pt x="12192000" y="448549"/>
                </a:lnTo>
                <a:lnTo>
                  <a:pt x="12192000" y="480026"/>
                </a:lnTo>
                <a:lnTo>
                  <a:pt x="12182059" y="481049"/>
                </a:lnTo>
                <a:cubicBezTo>
                  <a:pt x="12175186" y="481777"/>
                  <a:pt x="12171458" y="482312"/>
                  <a:pt x="12173804" y="482679"/>
                </a:cubicBezTo>
                <a:lnTo>
                  <a:pt x="12192000" y="484282"/>
                </a:lnTo>
                <a:lnTo>
                  <a:pt x="12192000" y="1749076"/>
                </a:lnTo>
                <a:lnTo>
                  <a:pt x="12186578" y="1749450"/>
                </a:lnTo>
                <a:cubicBezTo>
                  <a:pt x="12182955" y="1748547"/>
                  <a:pt x="12179261" y="1747410"/>
                  <a:pt x="12175448" y="1748779"/>
                </a:cubicBezTo>
                <a:cubicBezTo>
                  <a:pt x="12165369" y="1748297"/>
                  <a:pt x="12161654" y="1744183"/>
                  <a:pt x="12155552" y="1735417"/>
                </a:cubicBezTo>
                <a:cubicBezTo>
                  <a:pt x="12147906" y="1724817"/>
                  <a:pt x="12141455" y="1716543"/>
                  <a:pt x="12128515" y="1721436"/>
                </a:cubicBezTo>
                <a:cubicBezTo>
                  <a:pt x="12120890" y="1724174"/>
                  <a:pt x="12117612" y="1731474"/>
                  <a:pt x="12118184" y="1740021"/>
                </a:cubicBezTo>
                <a:cubicBezTo>
                  <a:pt x="12118116" y="1741454"/>
                  <a:pt x="12117417" y="1742440"/>
                  <a:pt x="12116719" y="1743425"/>
                </a:cubicBezTo>
                <a:cubicBezTo>
                  <a:pt x="12111977" y="1754127"/>
                  <a:pt x="12106253" y="1764875"/>
                  <a:pt x="12104382" y="1776872"/>
                </a:cubicBezTo>
                <a:cubicBezTo>
                  <a:pt x="12102441" y="1790302"/>
                  <a:pt x="12106381" y="1803458"/>
                  <a:pt x="12101569" y="1815593"/>
                </a:cubicBezTo>
                <a:cubicBezTo>
                  <a:pt x="12105431" y="1823509"/>
                  <a:pt x="12102219" y="1829377"/>
                  <a:pt x="12101880" y="1836539"/>
                </a:cubicBezTo>
                <a:cubicBezTo>
                  <a:pt x="12099049" y="1861919"/>
                  <a:pt x="12095373" y="1884482"/>
                  <a:pt x="12099613" y="1911916"/>
                </a:cubicBezTo>
                <a:cubicBezTo>
                  <a:pt x="12100671" y="1917108"/>
                  <a:pt x="12096694" y="1925390"/>
                  <a:pt x="12091096" y="1926605"/>
                </a:cubicBezTo>
                <a:cubicBezTo>
                  <a:pt x="12088439" y="1927682"/>
                  <a:pt x="12086547" y="1926341"/>
                  <a:pt x="12085635" y="1924954"/>
                </a:cubicBezTo>
                <a:cubicBezTo>
                  <a:pt x="12084724" y="1923567"/>
                  <a:pt x="12082618" y="1919855"/>
                  <a:pt x="12081357" y="1918960"/>
                </a:cubicBezTo>
                <a:cubicBezTo>
                  <a:pt x="12080347" y="1899000"/>
                  <a:pt x="12080250" y="1880426"/>
                  <a:pt x="12084070" y="1861667"/>
                </a:cubicBezTo>
                <a:cubicBezTo>
                  <a:pt x="12089163" y="1850473"/>
                  <a:pt x="12087117" y="1838658"/>
                  <a:pt x="12087377" y="1826260"/>
                </a:cubicBezTo>
                <a:cubicBezTo>
                  <a:pt x="12084283" y="1815924"/>
                  <a:pt x="12084059" y="1806883"/>
                  <a:pt x="12088666" y="1799044"/>
                </a:cubicBezTo>
                <a:cubicBezTo>
                  <a:pt x="12092227" y="1792685"/>
                  <a:pt x="12093128" y="1787403"/>
                  <a:pt x="12090878" y="1779887"/>
                </a:cubicBezTo>
                <a:cubicBezTo>
                  <a:pt x="12089258" y="1772816"/>
                  <a:pt x="12090441" y="1768472"/>
                  <a:pt x="12092671" y="1762651"/>
                </a:cubicBezTo>
                <a:lnTo>
                  <a:pt x="12088638" y="1748611"/>
                </a:lnTo>
                <a:cubicBezTo>
                  <a:pt x="12068008" y="1778539"/>
                  <a:pt x="12047377" y="1808466"/>
                  <a:pt x="12026747" y="1838393"/>
                </a:cubicBezTo>
                <a:cubicBezTo>
                  <a:pt x="11875266" y="2003233"/>
                  <a:pt x="11764546" y="2161462"/>
                  <a:pt x="11622517" y="2340549"/>
                </a:cubicBezTo>
                <a:lnTo>
                  <a:pt x="11482979" y="2508801"/>
                </a:lnTo>
                <a:lnTo>
                  <a:pt x="11501582" y="2567899"/>
                </a:lnTo>
                <a:cubicBezTo>
                  <a:pt x="11514338" y="2550550"/>
                  <a:pt x="11527095" y="2533201"/>
                  <a:pt x="11539851" y="2515851"/>
                </a:cubicBezTo>
                <a:cubicBezTo>
                  <a:pt x="11633053" y="2444623"/>
                  <a:pt x="11653404" y="2490416"/>
                  <a:pt x="11716750" y="2445073"/>
                </a:cubicBezTo>
                <a:cubicBezTo>
                  <a:pt x="11737866" y="2429958"/>
                  <a:pt x="11763757" y="2404717"/>
                  <a:pt x="11798719" y="2361642"/>
                </a:cubicBezTo>
                <a:cubicBezTo>
                  <a:pt x="11841503" y="2214434"/>
                  <a:pt x="12012383" y="2067486"/>
                  <a:pt x="12191286" y="1892936"/>
                </a:cubicBezTo>
                <a:lnTo>
                  <a:pt x="12192000" y="1892191"/>
                </a:lnTo>
                <a:lnTo>
                  <a:pt x="12192000" y="3402867"/>
                </a:lnTo>
                <a:lnTo>
                  <a:pt x="12124501" y="3445284"/>
                </a:lnTo>
                <a:cubicBezTo>
                  <a:pt x="11944868" y="3569164"/>
                  <a:pt x="11772840" y="3719810"/>
                  <a:pt x="11610252" y="3882997"/>
                </a:cubicBezTo>
                <a:lnTo>
                  <a:pt x="11561351" y="3871963"/>
                </a:lnTo>
                <a:lnTo>
                  <a:pt x="11555412" y="3917998"/>
                </a:lnTo>
                <a:cubicBezTo>
                  <a:pt x="11506511" y="3906965"/>
                  <a:pt x="11445732" y="3988004"/>
                  <a:pt x="11445732" y="3988004"/>
                </a:cubicBezTo>
                <a:cubicBezTo>
                  <a:pt x="11390892" y="4023008"/>
                  <a:pt x="11439793" y="4034043"/>
                  <a:pt x="11494631" y="3999040"/>
                </a:cubicBezTo>
                <a:lnTo>
                  <a:pt x="11516326" y="4000984"/>
                </a:lnTo>
                <a:lnTo>
                  <a:pt x="11470493" y="4052072"/>
                </a:lnTo>
                <a:cubicBezTo>
                  <a:pt x="11370304" y="4133845"/>
                  <a:pt x="11229691" y="4199833"/>
                  <a:pt x="11257457" y="4277164"/>
                </a:cubicBezTo>
                <a:cubicBezTo>
                  <a:pt x="11630791" y="4071217"/>
                  <a:pt x="11883315" y="4115729"/>
                  <a:pt x="12186069" y="3960248"/>
                </a:cubicBezTo>
                <a:lnTo>
                  <a:pt x="12192000" y="3956950"/>
                </a:lnTo>
                <a:lnTo>
                  <a:pt x="12192000" y="6089079"/>
                </a:lnTo>
                <a:lnTo>
                  <a:pt x="12170804" y="6100399"/>
                </a:lnTo>
                <a:cubicBezTo>
                  <a:pt x="12107113" y="6128986"/>
                  <a:pt x="12029608" y="6152605"/>
                  <a:pt x="11926881" y="6168414"/>
                </a:cubicBezTo>
                <a:cubicBezTo>
                  <a:pt x="11868187" y="6140947"/>
                  <a:pt x="11959914" y="6088049"/>
                  <a:pt x="11970924" y="6061259"/>
                </a:cubicBezTo>
                <a:cubicBezTo>
                  <a:pt x="11556799" y="6174895"/>
                  <a:pt x="11221332" y="6227521"/>
                  <a:pt x="10824406" y="6388943"/>
                </a:cubicBezTo>
                <a:lnTo>
                  <a:pt x="10674727" y="6454503"/>
                </a:lnTo>
                <a:lnTo>
                  <a:pt x="10563867" y="6399697"/>
                </a:lnTo>
                <a:lnTo>
                  <a:pt x="10573089" y="6397289"/>
                </a:lnTo>
                <a:lnTo>
                  <a:pt x="10556384" y="6395995"/>
                </a:lnTo>
                <a:lnTo>
                  <a:pt x="10512932" y="6374512"/>
                </a:lnTo>
                <a:lnTo>
                  <a:pt x="10518410" y="6362716"/>
                </a:lnTo>
                <a:lnTo>
                  <a:pt x="10539954" y="6347821"/>
                </a:lnTo>
                <a:lnTo>
                  <a:pt x="10519397" y="6349255"/>
                </a:lnTo>
                <a:cubicBezTo>
                  <a:pt x="10482622" y="6350378"/>
                  <a:pt x="10446201" y="6349987"/>
                  <a:pt x="10410227" y="6347940"/>
                </a:cubicBezTo>
                <a:lnTo>
                  <a:pt x="10401988" y="6347070"/>
                </a:lnTo>
                <a:lnTo>
                  <a:pt x="10294117" y="6383481"/>
                </a:lnTo>
                <a:cubicBezTo>
                  <a:pt x="10252952" y="6399565"/>
                  <a:pt x="10215240" y="6416758"/>
                  <a:pt x="10184139" y="6434254"/>
                </a:cubicBezTo>
                <a:lnTo>
                  <a:pt x="10236273" y="6429436"/>
                </a:lnTo>
                <a:cubicBezTo>
                  <a:pt x="10288406" y="6424620"/>
                  <a:pt x="10308944" y="6396727"/>
                  <a:pt x="10320010" y="6447697"/>
                </a:cubicBezTo>
                <a:cubicBezTo>
                  <a:pt x="10320010" y="6447697"/>
                  <a:pt x="10267873" y="6452512"/>
                  <a:pt x="10247338" y="6480404"/>
                </a:cubicBezTo>
                <a:lnTo>
                  <a:pt x="10258403" y="6531372"/>
                </a:lnTo>
                <a:cubicBezTo>
                  <a:pt x="10113063" y="6596791"/>
                  <a:pt x="10018262" y="6527564"/>
                  <a:pt x="10122531" y="6517931"/>
                </a:cubicBezTo>
                <a:lnTo>
                  <a:pt x="10070397" y="6522748"/>
                </a:lnTo>
                <a:cubicBezTo>
                  <a:pt x="10018262" y="6527564"/>
                  <a:pt x="9986661" y="6504489"/>
                  <a:pt x="9986661" y="6504489"/>
                </a:cubicBezTo>
                <a:cubicBezTo>
                  <a:pt x="10007197" y="6476597"/>
                  <a:pt x="10059331" y="6471778"/>
                  <a:pt x="10079868" y="6443886"/>
                </a:cubicBezTo>
                <a:lnTo>
                  <a:pt x="10101029" y="6417775"/>
                </a:lnTo>
                <a:lnTo>
                  <a:pt x="9946835" y="6448898"/>
                </a:lnTo>
                <a:cubicBezTo>
                  <a:pt x="9795374" y="6470724"/>
                  <a:pt x="9626853" y="6483137"/>
                  <a:pt x="9487565" y="6504632"/>
                </a:cubicBezTo>
                <a:lnTo>
                  <a:pt x="9472004" y="6507584"/>
                </a:lnTo>
                <a:lnTo>
                  <a:pt x="9549602" y="6504318"/>
                </a:lnTo>
                <a:cubicBezTo>
                  <a:pt x="9546971" y="6554134"/>
                  <a:pt x="9443569" y="6557963"/>
                  <a:pt x="9361027" y="6580143"/>
                </a:cubicBezTo>
                <a:lnTo>
                  <a:pt x="9319778" y="6597947"/>
                </a:lnTo>
                <a:lnTo>
                  <a:pt x="9306833" y="6591712"/>
                </a:lnTo>
                <a:cubicBezTo>
                  <a:pt x="9301497" y="6592548"/>
                  <a:pt x="9297646" y="6598639"/>
                  <a:pt x="9289947" y="6610823"/>
                </a:cubicBezTo>
                <a:lnTo>
                  <a:pt x="9319778" y="6597947"/>
                </a:lnTo>
                <a:lnTo>
                  <a:pt x="9332637" y="6604142"/>
                </a:lnTo>
                <a:cubicBezTo>
                  <a:pt x="9375330" y="6597460"/>
                  <a:pt x="9402622" y="6615148"/>
                  <a:pt x="9359930" y="6621829"/>
                </a:cubicBezTo>
                <a:cubicBezTo>
                  <a:pt x="9359930" y="6621829"/>
                  <a:pt x="9301839" y="6652877"/>
                  <a:pt x="9274549" y="6635191"/>
                </a:cubicBezTo>
                <a:lnTo>
                  <a:pt x="9259149" y="6659557"/>
                </a:lnTo>
                <a:lnTo>
                  <a:pt x="9231857" y="6641871"/>
                </a:lnTo>
                <a:cubicBezTo>
                  <a:pt x="8929511" y="6755057"/>
                  <a:pt x="8615271" y="6826189"/>
                  <a:pt x="8335337" y="6782162"/>
                </a:cubicBezTo>
                <a:cubicBezTo>
                  <a:pt x="8315039" y="6799062"/>
                  <a:pt x="8289570" y="6813684"/>
                  <a:pt x="8260009" y="6826458"/>
                </a:cubicBezTo>
                <a:lnTo>
                  <a:pt x="8165154" y="6858000"/>
                </a:lnTo>
                <a:lnTo>
                  <a:pt x="0" y="6858000"/>
                </a:lnTo>
                <a:lnTo>
                  <a:pt x="0" y="6611995"/>
                </a:lnTo>
                <a:lnTo>
                  <a:pt x="12218" y="6597975"/>
                </a:lnTo>
                <a:cubicBezTo>
                  <a:pt x="305463" y="6524678"/>
                  <a:pt x="611273" y="6518569"/>
                  <a:pt x="745332" y="6414735"/>
                </a:cubicBezTo>
                <a:cubicBezTo>
                  <a:pt x="930800" y="6361982"/>
                  <a:pt x="874434" y="6433613"/>
                  <a:pt x="1012297" y="6424727"/>
                </a:cubicBezTo>
                <a:cubicBezTo>
                  <a:pt x="1197764" y="6371976"/>
                  <a:pt x="1146356" y="6320893"/>
                  <a:pt x="1262891" y="6272581"/>
                </a:cubicBezTo>
                <a:cubicBezTo>
                  <a:pt x="1499771" y="6270915"/>
                  <a:pt x="1655155" y="6206504"/>
                  <a:pt x="1771692" y="6158196"/>
                </a:cubicBezTo>
                <a:cubicBezTo>
                  <a:pt x="1888229" y="6109888"/>
                  <a:pt x="2013527" y="6033815"/>
                  <a:pt x="2229080" y="5992725"/>
                </a:cubicBezTo>
                <a:cubicBezTo>
                  <a:pt x="2289251" y="6016045"/>
                  <a:pt x="2358183" y="6011602"/>
                  <a:pt x="2310577" y="6055469"/>
                </a:cubicBezTo>
                <a:lnTo>
                  <a:pt x="2356141" y="6041703"/>
                </a:lnTo>
                <a:lnTo>
                  <a:pt x="2566890" y="5968212"/>
                </a:lnTo>
                <a:lnTo>
                  <a:pt x="2791029" y="5883933"/>
                </a:lnTo>
                <a:lnTo>
                  <a:pt x="2967051" y="5807471"/>
                </a:lnTo>
                <a:cubicBezTo>
                  <a:pt x="3063927" y="5761279"/>
                  <a:pt x="3158257" y="5713126"/>
                  <a:pt x="3255622" y="5663716"/>
                </a:cubicBezTo>
                <a:lnTo>
                  <a:pt x="3312689" y="5635571"/>
                </a:lnTo>
                <a:lnTo>
                  <a:pt x="3273184" y="5635480"/>
                </a:lnTo>
                <a:cubicBezTo>
                  <a:pt x="3394510" y="5615338"/>
                  <a:pt x="3291077" y="5602118"/>
                  <a:pt x="3143656" y="5587019"/>
                </a:cubicBezTo>
                <a:lnTo>
                  <a:pt x="3044451" y="5576914"/>
                </a:lnTo>
                <a:lnTo>
                  <a:pt x="3041753" y="5576883"/>
                </a:lnTo>
                <a:lnTo>
                  <a:pt x="3041726" y="5576637"/>
                </a:lnTo>
                <a:lnTo>
                  <a:pt x="3027666" y="5575205"/>
                </a:lnTo>
                <a:cubicBezTo>
                  <a:pt x="2909077" y="5562763"/>
                  <a:pt x="2791165" y="5548029"/>
                  <a:pt x="2750187" y="5527289"/>
                </a:cubicBezTo>
                <a:cubicBezTo>
                  <a:pt x="2713764" y="5508853"/>
                  <a:pt x="2584977" y="5483650"/>
                  <a:pt x="2548553" y="5465213"/>
                </a:cubicBezTo>
                <a:cubicBezTo>
                  <a:pt x="2548553" y="5465213"/>
                  <a:pt x="2731777" y="5403146"/>
                  <a:pt x="2794526" y="5388317"/>
                </a:cubicBezTo>
                <a:cubicBezTo>
                  <a:pt x="2857273" y="5373486"/>
                  <a:pt x="2880666" y="5380397"/>
                  <a:pt x="2925038" y="5376237"/>
                </a:cubicBezTo>
                <a:cubicBezTo>
                  <a:pt x="2947225" y="5374155"/>
                  <a:pt x="2974612" y="5369324"/>
                  <a:pt x="2999724" y="5365815"/>
                </a:cubicBezTo>
                <a:lnTo>
                  <a:pt x="3018972" y="5363751"/>
                </a:lnTo>
                <a:lnTo>
                  <a:pt x="3018844" y="5362554"/>
                </a:lnTo>
                <a:lnTo>
                  <a:pt x="3029061" y="5362669"/>
                </a:lnTo>
                <a:lnTo>
                  <a:pt x="3034750" y="5362059"/>
                </a:lnTo>
                <a:lnTo>
                  <a:pt x="3052333" y="5362930"/>
                </a:lnTo>
                <a:lnTo>
                  <a:pt x="3461098" y="5367535"/>
                </a:lnTo>
                <a:lnTo>
                  <a:pt x="3493000" y="5361753"/>
                </a:lnTo>
                <a:lnTo>
                  <a:pt x="3482382" y="5357633"/>
                </a:lnTo>
                <a:cubicBezTo>
                  <a:pt x="3465451" y="5351063"/>
                  <a:pt x="3450060" y="5342787"/>
                  <a:pt x="3440831" y="5327686"/>
                </a:cubicBezTo>
                <a:cubicBezTo>
                  <a:pt x="3421295" y="5270045"/>
                  <a:pt x="3553316" y="5213922"/>
                  <a:pt x="3617853" y="5222421"/>
                </a:cubicBezTo>
                <a:cubicBezTo>
                  <a:pt x="3666468" y="5194348"/>
                  <a:pt x="3701267" y="5178596"/>
                  <a:pt x="3724013" y="5157182"/>
                </a:cubicBezTo>
                <a:cubicBezTo>
                  <a:pt x="3739626" y="5138567"/>
                  <a:pt x="3747656" y="5123044"/>
                  <a:pt x="3760484" y="5087113"/>
                </a:cubicBezTo>
                <a:cubicBezTo>
                  <a:pt x="3747436" y="4928155"/>
                  <a:pt x="3651213" y="4368621"/>
                  <a:pt x="3645720" y="4203438"/>
                </a:cubicBezTo>
                <a:cubicBezTo>
                  <a:pt x="3656047" y="4154466"/>
                  <a:pt x="3682769" y="4120909"/>
                  <a:pt x="3727524" y="4096014"/>
                </a:cubicBezTo>
                <a:cubicBezTo>
                  <a:pt x="3817690" y="4043524"/>
                  <a:pt x="3895063" y="3992700"/>
                  <a:pt x="4009855" y="3960004"/>
                </a:cubicBezTo>
                <a:cubicBezTo>
                  <a:pt x="4124647" y="3927308"/>
                  <a:pt x="4339230" y="3919524"/>
                  <a:pt x="4416279" y="3899839"/>
                </a:cubicBezTo>
                <a:cubicBezTo>
                  <a:pt x="4449135" y="3892078"/>
                  <a:pt x="4554813" y="3882219"/>
                  <a:pt x="4573874" y="3861103"/>
                </a:cubicBezTo>
                <a:cubicBezTo>
                  <a:pt x="4592172" y="3814676"/>
                  <a:pt x="4566470" y="3732059"/>
                  <a:pt x="4526072" y="3621276"/>
                </a:cubicBezTo>
                <a:cubicBezTo>
                  <a:pt x="4485674" y="3510494"/>
                  <a:pt x="4397987" y="3292605"/>
                  <a:pt x="4331486" y="3196407"/>
                </a:cubicBezTo>
                <a:cubicBezTo>
                  <a:pt x="4249590" y="3080373"/>
                  <a:pt x="4128844" y="3002106"/>
                  <a:pt x="4034691" y="2925077"/>
                </a:cubicBezTo>
                <a:cubicBezTo>
                  <a:pt x="3940538" y="2848048"/>
                  <a:pt x="3851978" y="2803559"/>
                  <a:pt x="3766570" y="2734233"/>
                </a:cubicBezTo>
                <a:cubicBezTo>
                  <a:pt x="3752445" y="2722228"/>
                  <a:pt x="3739761" y="2723442"/>
                  <a:pt x="3722360" y="2724942"/>
                </a:cubicBezTo>
                <a:cubicBezTo>
                  <a:pt x="3667563" y="2727383"/>
                  <a:pt x="3625296" y="2722854"/>
                  <a:pt x="3581785" y="2685134"/>
                </a:cubicBezTo>
                <a:cubicBezTo>
                  <a:pt x="3567659" y="2673130"/>
                  <a:pt x="3549778" y="2670224"/>
                  <a:pt x="3532880" y="2663267"/>
                </a:cubicBezTo>
                <a:cubicBezTo>
                  <a:pt x="3490635" y="2645874"/>
                  <a:pt x="3469065" y="2613476"/>
                  <a:pt x="3478081" y="2569906"/>
                </a:cubicBezTo>
                <a:cubicBezTo>
                  <a:pt x="3483496" y="2541191"/>
                  <a:pt x="3513406" y="2545584"/>
                  <a:pt x="3536634" y="2558367"/>
                </a:cubicBezTo>
                <a:cubicBezTo>
                  <a:pt x="3533730" y="2544793"/>
                  <a:pt x="3528862" y="2539324"/>
                  <a:pt x="3517007" y="2530730"/>
                </a:cubicBezTo>
                <a:cubicBezTo>
                  <a:pt x="3506615" y="2522490"/>
                  <a:pt x="3495415" y="2511195"/>
                  <a:pt x="3501943" y="2497049"/>
                </a:cubicBezTo>
                <a:cubicBezTo>
                  <a:pt x="3508470" y="2482903"/>
                  <a:pt x="3526526" y="2478702"/>
                  <a:pt x="3540017" y="2480543"/>
                </a:cubicBezTo>
                <a:cubicBezTo>
                  <a:pt x="3554972" y="2482740"/>
                  <a:pt x="3566195" y="2481172"/>
                  <a:pt x="3574665" y="2471787"/>
                </a:cubicBezTo>
                <a:cubicBezTo>
                  <a:pt x="3582809" y="2463753"/>
                  <a:pt x="3596476" y="2458488"/>
                  <a:pt x="3606059" y="2463671"/>
                </a:cubicBezTo>
                <a:cubicBezTo>
                  <a:pt x="3643949" y="2484655"/>
                  <a:pt x="3679161" y="2466383"/>
                  <a:pt x="3713575" y="2473857"/>
                </a:cubicBezTo>
                <a:cubicBezTo>
                  <a:pt x="3725047" y="2476349"/>
                  <a:pt x="3736429" y="2481700"/>
                  <a:pt x="3747793" y="2492320"/>
                </a:cubicBezTo>
                <a:cubicBezTo>
                  <a:pt x="3769058" y="2513205"/>
                  <a:pt x="3794384" y="2536504"/>
                  <a:pt x="3813203" y="2561086"/>
                </a:cubicBezTo>
                <a:cubicBezTo>
                  <a:pt x="3854902" y="2612664"/>
                  <a:pt x="3906229" y="2643698"/>
                  <a:pt x="3967315" y="2672809"/>
                </a:cubicBezTo>
                <a:cubicBezTo>
                  <a:pt x="4085100" y="2729968"/>
                  <a:pt x="4183016" y="2805187"/>
                  <a:pt x="4279777" y="2891564"/>
                </a:cubicBezTo>
                <a:cubicBezTo>
                  <a:pt x="4284973" y="2895684"/>
                  <a:pt x="4288379" y="2900800"/>
                  <a:pt x="4293575" y="2904920"/>
                </a:cubicBezTo>
                <a:cubicBezTo>
                  <a:pt x="4331409" y="2934113"/>
                  <a:pt x="4338898" y="2928778"/>
                  <a:pt x="4353439" y="2887978"/>
                </a:cubicBezTo>
                <a:cubicBezTo>
                  <a:pt x="4365358" y="2857981"/>
                  <a:pt x="4393696" y="2830535"/>
                  <a:pt x="4420396" y="2809843"/>
                </a:cubicBezTo>
                <a:cubicBezTo>
                  <a:pt x="4481285" y="2763122"/>
                  <a:pt x="4546803" y="2767571"/>
                  <a:pt x="4623389" y="2764694"/>
                </a:cubicBezTo>
                <a:cubicBezTo>
                  <a:pt x="4646969" y="2763262"/>
                  <a:pt x="4663691" y="2777327"/>
                  <a:pt x="4673734" y="2799780"/>
                </a:cubicBezTo>
                <a:cubicBezTo>
                  <a:pt x="4698034" y="2852857"/>
                  <a:pt x="4743161" y="2896688"/>
                  <a:pt x="4761763" y="2954104"/>
                </a:cubicBezTo>
                <a:cubicBezTo>
                  <a:pt x="4772112" y="2988070"/>
                  <a:pt x="4778553" y="3025379"/>
                  <a:pt x="4803703" y="3055785"/>
                </a:cubicBezTo>
                <a:cubicBezTo>
                  <a:pt x="4813112" y="3068077"/>
                  <a:pt x="4822042" y="3075962"/>
                  <a:pt x="4836342" y="3080858"/>
                </a:cubicBezTo>
                <a:cubicBezTo>
                  <a:pt x="4863479" y="3090298"/>
                  <a:pt x="4890944" y="3098389"/>
                  <a:pt x="4918081" y="3107829"/>
                </a:cubicBezTo>
                <a:cubicBezTo>
                  <a:pt x="5024359" y="3142179"/>
                  <a:pt x="5099856" y="3207671"/>
                  <a:pt x="5180219" y="3278634"/>
                </a:cubicBezTo>
                <a:cubicBezTo>
                  <a:pt x="5185415" y="3282753"/>
                  <a:pt x="5189956" y="3289574"/>
                  <a:pt x="5190437" y="3293981"/>
                </a:cubicBezTo>
                <a:cubicBezTo>
                  <a:pt x="5203973" y="3365898"/>
                  <a:pt x="5267504" y="3391311"/>
                  <a:pt x="5316365" y="3438907"/>
                </a:cubicBezTo>
                <a:cubicBezTo>
                  <a:pt x="5353698" y="3476557"/>
                  <a:pt x="5394306" y="3500702"/>
                  <a:pt x="5427732" y="3541694"/>
                </a:cubicBezTo>
                <a:cubicBezTo>
                  <a:pt x="5446878" y="3564926"/>
                  <a:pt x="5466527" y="3579698"/>
                  <a:pt x="5493817" y="3594895"/>
                </a:cubicBezTo>
                <a:cubicBezTo>
                  <a:pt x="5521107" y="3610092"/>
                  <a:pt x="5550013" y="3631400"/>
                  <a:pt x="5569160" y="3654632"/>
                </a:cubicBezTo>
                <a:cubicBezTo>
                  <a:pt x="5642997" y="3739740"/>
                  <a:pt x="5637409" y="3775561"/>
                  <a:pt x="5589772" y="3869821"/>
                </a:cubicBezTo>
                <a:cubicBezTo>
                  <a:pt x="5581125" y="3886313"/>
                  <a:pt x="5576061" y="3900814"/>
                  <a:pt x="5587893" y="3922272"/>
                </a:cubicBezTo>
                <a:cubicBezTo>
                  <a:pt x="5621450" y="3981884"/>
                  <a:pt x="5609508" y="4024744"/>
                  <a:pt x="5548313" y="4059951"/>
                </a:cubicBezTo>
                <a:cubicBezTo>
                  <a:pt x="5532202" y="4068913"/>
                  <a:pt x="5519670" y="4075883"/>
                  <a:pt x="5511832" y="4095431"/>
                </a:cubicBezTo>
                <a:cubicBezTo>
                  <a:pt x="5503995" y="4114978"/>
                  <a:pt x="5501026" y="4139996"/>
                  <a:pt x="5467536" y="4137595"/>
                </a:cubicBezTo>
                <a:cubicBezTo>
                  <a:pt x="5450791" y="4136394"/>
                  <a:pt x="5419810" y="4091705"/>
                  <a:pt x="5421142" y="4073440"/>
                </a:cubicBezTo>
                <a:cubicBezTo>
                  <a:pt x="5422473" y="4055174"/>
                  <a:pt x="5427867" y="4039323"/>
                  <a:pt x="5428543" y="4023759"/>
                </a:cubicBezTo>
                <a:cubicBezTo>
                  <a:pt x="5430224" y="3991279"/>
                  <a:pt x="5423085" y="3982399"/>
                  <a:pt x="5389092" y="3988455"/>
                </a:cubicBezTo>
                <a:cubicBezTo>
                  <a:pt x="5371366" y="3991305"/>
                  <a:pt x="5356890" y="3993515"/>
                  <a:pt x="5347656" y="3974117"/>
                </a:cubicBezTo>
                <a:cubicBezTo>
                  <a:pt x="5338420" y="3954719"/>
                  <a:pt x="5349488" y="3947395"/>
                  <a:pt x="5360732" y="3932963"/>
                </a:cubicBezTo>
                <a:cubicBezTo>
                  <a:pt x="5397387" y="3890376"/>
                  <a:pt x="5431424" y="3858592"/>
                  <a:pt x="5422580" y="3799253"/>
                </a:cubicBezTo>
                <a:cubicBezTo>
                  <a:pt x="5420004" y="3784329"/>
                  <a:pt x="5415311" y="3771752"/>
                  <a:pt x="5400202" y="3763798"/>
                </a:cubicBezTo>
                <a:cubicBezTo>
                  <a:pt x="5349056" y="3727638"/>
                  <a:pt x="5139060" y="3565795"/>
                  <a:pt x="5115699" y="3582294"/>
                </a:cubicBezTo>
                <a:cubicBezTo>
                  <a:pt x="5105702" y="3629916"/>
                  <a:pt x="5179922" y="3793317"/>
                  <a:pt x="5187476" y="3845195"/>
                </a:cubicBezTo>
                <a:cubicBezTo>
                  <a:pt x="5202738" y="3954707"/>
                  <a:pt x="5260734" y="4021445"/>
                  <a:pt x="5260057" y="4132810"/>
                </a:cubicBezTo>
                <a:cubicBezTo>
                  <a:pt x="5260801" y="4174458"/>
                  <a:pt x="5278690" y="4277686"/>
                  <a:pt x="5263015" y="4316781"/>
                </a:cubicBezTo>
                <a:cubicBezTo>
                  <a:pt x="5262360" y="4319482"/>
                  <a:pt x="5260243" y="4321829"/>
                  <a:pt x="5259915" y="4323180"/>
                </a:cubicBezTo>
                <a:cubicBezTo>
                  <a:pt x="5252798" y="4397237"/>
                  <a:pt x="5191779" y="4425337"/>
                  <a:pt x="5150713" y="4479724"/>
                </a:cubicBezTo>
                <a:cubicBezTo>
                  <a:pt x="5109320" y="4535461"/>
                  <a:pt x="5060831" y="4556590"/>
                  <a:pt x="4993458" y="4591729"/>
                </a:cubicBezTo>
                <a:cubicBezTo>
                  <a:pt x="4897769" y="4641450"/>
                  <a:pt x="4789547" y="4698140"/>
                  <a:pt x="4682986" y="4735215"/>
                </a:cubicBezTo>
                <a:cubicBezTo>
                  <a:pt x="4645894" y="4747668"/>
                  <a:pt x="4599544" y="4753588"/>
                  <a:pt x="4563106" y="4763341"/>
                </a:cubicBezTo>
                <a:cubicBezTo>
                  <a:pt x="4538219" y="4770174"/>
                  <a:pt x="4513177" y="4771252"/>
                  <a:pt x="4499161" y="4790732"/>
                </a:cubicBezTo>
                <a:cubicBezTo>
                  <a:pt x="4497042" y="4793078"/>
                  <a:pt x="4493462" y="4795069"/>
                  <a:pt x="4491673" y="4796064"/>
                </a:cubicBezTo>
                <a:cubicBezTo>
                  <a:pt x="4430521" y="4805545"/>
                  <a:pt x="4452418" y="4836592"/>
                  <a:pt x="4420500" y="4866029"/>
                </a:cubicBezTo>
                <a:cubicBezTo>
                  <a:pt x="4416592" y="4869370"/>
                  <a:pt x="4425041" y="4872850"/>
                  <a:pt x="4427312" y="4876260"/>
                </a:cubicBezTo>
                <a:cubicBezTo>
                  <a:pt x="4444985" y="4905568"/>
                  <a:pt x="4455119" y="4948515"/>
                  <a:pt x="4463358" y="5076342"/>
                </a:cubicBezTo>
                <a:lnTo>
                  <a:pt x="4465090" y="5108177"/>
                </a:lnTo>
                <a:lnTo>
                  <a:pt x="4498141" y="5095364"/>
                </a:lnTo>
                <a:cubicBezTo>
                  <a:pt x="4531523" y="5079919"/>
                  <a:pt x="4558128" y="5062943"/>
                  <a:pt x="4580932" y="5048392"/>
                </a:cubicBezTo>
                <a:cubicBezTo>
                  <a:pt x="4626541" y="5019294"/>
                  <a:pt x="4673797" y="4977431"/>
                  <a:pt x="4761719" y="4944751"/>
                </a:cubicBezTo>
                <a:cubicBezTo>
                  <a:pt x="4788826" y="4950872"/>
                  <a:pt x="4817583" y="4944232"/>
                  <a:pt x="4800733" y="4966692"/>
                </a:cubicBezTo>
                <a:cubicBezTo>
                  <a:pt x="5008628" y="4869171"/>
                  <a:pt x="5119992" y="4762988"/>
                  <a:pt x="5288869" y="4643523"/>
                </a:cubicBezTo>
                <a:cubicBezTo>
                  <a:pt x="5275315" y="4640462"/>
                  <a:pt x="5231357" y="4656804"/>
                  <a:pt x="5234652" y="4631281"/>
                </a:cubicBezTo>
                <a:cubicBezTo>
                  <a:pt x="5361218" y="4515397"/>
                  <a:pt x="5439250" y="4559281"/>
                  <a:pt x="5574426" y="4484739"/>
                </a:cubicBezTo>
                <a:lnTo>
                  <a:pt x="5570646" y="4498404"/>
                </a:lnTo>
                <a:lnTo>
                  <a:pt x="5586485" y="4490231"/>
                </a:lnTo>
                <a:cubicBezTo>
                  <a:pt x="5609547" y="4477635"/>
                  <a:pt x="5630388" y="4465014"/>
                  <a:pt x="5659658" y="4448204"/>
                </a:cubicBezTo>
                <a:cubicBezTo>
                  <a:pt x="5652605" y="4465266"/>
                  <a:pt x="5694287" y="4440024"/>
                  <a:pt x="5720031" y="4431745"/>
                </a:cubicBezTo>
                <a:cubicBezTo>
                  <a:pt x="5728000" y="4423263"/>
                  <a:pt x="5751912" y="4397821"/>
                  <a:pt x="5718197" y="4414582"/>
                </a:cubicBezTo>
                <a:cubicBezTo>
                  <a:pt x="5776735" y="4380960"/>
                  <a:pt x="5852131" y="4338958"/>
                  <a:pt x="5936412" y="4297057"/>
                </a:cubicBezTo>
                <a:cubicBezTo>
                  <a:pt x="6012724" y="4263635"/>
                  <a:pt x="6096089" y="4213152"/>
                  <a:pt x="6171483" y="4171152"/>
                </a:cubicBezTo>
                <a:cubicBezTo>
                  <a:pt x="6171483" y="4171152"/>
                  <a:pt x="6188340" y="4162771"/>
                  <a:pt x="6190174" y="4179931"/>
                </a:cubicBezTo>
                <a:cubicBezTo>
                  <a:pt x="6281509" y="4120968"/>
                  <a:pt x="6332078" y="4095828"/>
                  <a:pt x="6362121" y="4044745"/>
                </a:cubicBezTo>
                <a:cubicBezTo>
                  <a:pt x="6412691" y="4019604"/>
                  <a:pt x="6436601" y="3994161"/>
                  <a:pt x="6470313" y="3977401"/>
                </a:cubicBezTo>
                <a:cubicBezTo>
                  <a:pt x="6486252" y="3960442"/>
                  <a:pt x="6461426" y="3977302"/>
                  <a:pt x="6460509" y="3968722"/>
                </a:cubicBezTo>
                <a:lnTo>
                  <a:pt x="6558896" y="3892697"/>
                </a:lnTo>
                <a:cubicBezTo>
                  <a:pt x="6561646" y="3918438"/>
                  <a:pt x="6585555" y="3892997"/>
                  <a:pt x="6602412" y="3884616"/>
                </a:cubicBezTo>
                <a:cubicBezTo>
                  <a:pt x="6611758" y="3889006"/>
                  <a:pt x="6610683" y="3899707"/>
                  <a:pt x="6605507" y="3913575"/>
                </a:cubicBezTo>
                <a:lnTo>
                  <a:pt x="6586339" y="3956336"/>
                </a:lnTo>
                <a:lnTo>
                  <a:pt x="6599527" y="3947217"/>
                </a:lnTo>
                <a:lnTo>
                  <a:pt x="6686143" y="3878099"/>
                </a:lnTo>
                <a:lnTo>
                  <a:pt x="6716461" y="3846130"/>
                </a:lnTo>
                <a:cubicBezTo>
                  <a:pt x="6730921" y="3830894"/>
                  <a:pt x="6743928" y="3817648"/>
                  <a:pt x="6754120" y="3809193"/>
                </a:cubicBezTo>
                <a:lnTo>
                  <a:pt x="6745232" y="3809093"/>
                </a:lnTo>
                <a:cubicBezTo>
                  <a:pt x="6737262" y="3817573"/>
                  <a:pt x="6728377" y="3817474"/>
                  <a:pt x="6728377" y="3817474"/>
                </a:cubicBezTo>
                <a:cubicBezTo>
                  <a:pt x="6736344" y="3808993"/>
                  <a:pt x="6735428" y="3800412"/>
                  <a:pt x="6744315" y="3800512"/>
                </a:cubicBezTo>
                <a:cubicBezTo>
                  <a:pt x="6744315" y="3800512"/>
                  <a:pt x="6752285" y="3792032"/>
                  <a:pt x="6761171" y="3792131"/>
                </a:cubicBezTo>
                <a:cubicBezTo>
                  <a:pt x="6752285" y="3792032"/>
                  <a:pt x="6752285" y="3792032"/>
                  <a:pt x="6744315" y="3800512"/>
                </a:cubicBezTo>
                <a:cubicBezTo>
                  <a:pt x="6734511" y="3791832"/>
                  <a:pt x="6791217" y="3741049"/>
                  <a:pt x="6793049" y="3758210"/>
                </a:cubicBezTo>
                <a:cubicBezTo>
                  <a:pt x="6792133" y="3749629"/>
                  <a:pt x="6792133" y="3749629"/>
                  <a:pt x="6800103" y="3741149"/>
                </a:cubicBezTo>
                <a:lnTo>
                  <a:pt x="6808989" y="3741250"/>
                </a:lnTo>
                <a:lnTo>
                  <a:pt x="6817877" y="3741349"/>
                </a:lnTo>
                <a:lnTo>
                  <a:pt x="6809906" y="3749829"/>
                </a:lnTo>
                <a:cubicBezTo>
                  <a:pt x="6866611" y="3699046"/>
                  <a:pt x="6816959" y="3732769"/>
                  <a:pt x="6807156" y="3724087"/>
                </a:cubicBezTo>
                <a:cubicBezTo>
                  <a:pt x="6797352" y="3715407"/>
                  <a:pt x="6813290" y="3698445"/>
                  <a:pt x="6813290" y="3698445"/>
                </a:cubicBezTo>
                <a:cubicBezTo>
                  <a:pt x="6803486" y="3689766"/>
                  <a:pt x="6754752" y="3732069"/>
                  <a:pt x="6769774" y="3706526"/>
                </a:cubicBezTo>
                <a:cubicBezTo>
                  <a:pt x="6784796" y="3680984"/>
                  <a:pt x="6799818" y="3655443"/>
                  <a:pt x="6823727" y="3630002"/>
                </a:cubicBezTo>
                <a:cubicBezTo>
                  <a:pt x="6848554" y="3613141"/>
                  <a:pt x="6863576" y="3587600"/>
                  <a:pt x="6896372" y="3562258"/>
                </a:cubicBezTo>
                <a:cubicBezTo>
                  <a:pt x="6915061" y="3571038"/>
                  <a:pt x="6875213" y="3613441"/>
                  <a:pt x="6868161" y="3630503"/>
                </a:cubicBezTo>
                <a:cubicBezTo>
                  <a:pt x="6878881" y="3647763"/>
                  <a:pt x="6901873" y="3613742"/>
                  <a:pt x="6910761" y="3613842"/>
                </a:cubicBezTo>
                <a:cubicBezTo>
                  <a:pt x="6917813" y="3596781"/>
                  <a:pt x="6942638" y="3579919"/>
                  <a:pt x="6941720" y="3571339"/>
                </a:cubicBezTo>
                <a:cubicBezTo>
                  <a:pt x="7071069" y="3452813"/>
                  <a:pt x="7129324" y="3333484"/>
                  <a:pt x="7243649" y="3240501"/>
                </a:cubicBezTo>
                <a:cubicBezTo>
                  <a:pt x="7259590" y="3223541"/>
                  <a:pt x="7274612" y="3197998"/>
                  <a:pt x="7290550" y="3181037"/>
                </a:cubicBezTo>
                <a:cubicBezTo>
                  <a:pt x="7330398" y="3138633"/>
                  <a:pt x="7322430" y="3147114"/>
                  <a:pt x="7361360" y="3096132"/>
                </a:cubicBezTo>
                <a:cubicBezTo>
                  <a:pt x="7369329" y="3087651"/>
                  <a:pt x="7368413" y="3079072"/>
                  <a:pt x="7359526" y="3078971"/>
                </a:cubicBezTo>
                <a:cubicBezTo>
                  <a:pt x="7405508" y="3010926"/>
                  <a:pt x="7436470" y="2968424"/>
                  <a:pt x="7467431" y="2925922"/>
                </a:cubicBezTo>
                <a:cubicBezTo>
                  <a:pt x="7498394" y="2883419"/>
                  <a:pt x="7530272" y="2849497"/>
                  <a:pt x="7569201" y="2798515"/>
                </a:cubicBezTo>
                <a:cubicBezTo>
                  <a:pt x="7575337" y="2772873"/>
                  <a:pt x="7551429" y="2798315"/>
                  <a:pt x="7532738" y="2789533"/>
                </a:cubicBezTo>
                <a:cubicBezTo>
                  <a:pt x="7539792" y="2772472"/>
                  <a:pt x="7539792" y="2772472"/>
                  <a:pt x="7538873" y="2763892"/>
                </a:cubicBezTo>
                <a:cubicBezTo>
                  <a:pt x="7568917" y="2712808"/>
                  <a:pt x="7585773" y="2704427"/>
                  <a:pt x="7615817" y="2653345"/>
                </a:cubicBezTo>
                <a:cubicBezTo>
                  <a:pt x="7624704" y="2653445"/>
                  <a:pt x="7625623" y="2662026"/>
                  <a:pt x="7633592" y="2653545"/>
                </a:cubicBezTo>
                <a:cubicBezTo>
                  <a:pt x="7634508" y="2662125"/>
                  <a:pt x="7644311" y="2670806"/>
                  <a:pt x="7621321" y="2704828"/>
                </a:cubicBezTo>
                <a:cubicBezTo>
                  <a:pt x="7653200" y="2670907"/>
                  <a:pt x="7691213" y="2611343"/>
                  <a:pt x="7721258" y="2560260"/>
                </a:cubicBezTo>
                <a:cubicBezTo>
                  <a:pt x="7750385" y="2500596"/>
                  <a:pt x="7780429" y="2449514"/>
                  <a:pt x="7813224" y="2424171"/>
                </a:cubicBezTo>
                <a:cubicBezTo>
                  <a:pt x="7854621" y="2313225"/>
                  <a:pt x="7901521" y="2253761"/>
                  <a:pt x="7952723" y="2151495"/>
                </a:cubicBezTo>
                <a:cubicBezTo>
                  <a:pt x="7964994" y="2100212"/>
                  <a:pt x="7919929" y="2176835"/>
                  <a:pt x="7924229" y="2134032"/>
                </a:cubicBezTo>
                <a:cubicBezTo>
                  <a:pt x="7940169" y="2117072"/>
                  <a:pt x="7930366" y="2108391"/>
                  <a:pt x="7945387" y="2082850"/>
                </a:cubicBezTo>
                <a:cubicBezTo>
                  <a:pt x="7956108" y="2100111"/>
                  <a:pt x="7979099" y="2066089"/>
                  <a:pt x="7982768" y="2100412"/>
                </a:cubicBezTo>
                <a:cubicBezTo>
                  <a:pt x="8006676" y="2074970"/>
                  <a:pt x="8041938" y="1989665"/>
                  <a:pt x="8045324" y="1938281"/>
                </a:cubicBezTo>
                <a:cubicBezTo>
                  <a:pt x="8128401" y="1802093"/>
                  <a:pt x="8182071" y="1639863"/>
                  <a:pt x="8247094" y="1417769"/>
                </a:cubicBezTo>
                <a:cubicBezTo>
                  <a:pt x="8254287" y="1443561"/>
                  <a:pt x="8253055" y="1473543"/>
                  <a:pt x="8248718" y="1505632"/>
                </a:cubicBezTo>
                <a:lnTo>
                  <a:pt x="8246409" y="1519292"/>
                </a:lnTo>
                <a:lnTo>
                  <a:pt x="8257356" y="1508374"/>
                </a:lnTo>
                <a:cubicBezTo>
                  <a:pt x="8261586" y="1502911"/>
                  <a:pt x="8265774" y="1494988"/>
                  <a:pt x="8269518" y="1481272"/>
                </a:cubicBezTo>
                <a:cubicBezTo>
                  <a:pt x="8272718" y="1398223"/>
                  <a:pt x="8244541" y="1406356"/>
                  <a:pt x="8240249" y="1350738"/>
                </a:cubicBezTo>
                <a:cubicBezTo>
                  <a:pt x="8271626" y="1259555"/>
                  <a:pt x="8265907" y="1185397"/>
                  <a:pt x="8261617" y="1129778"/>
                </a:cubicBezTo>
                <a:cubicBezTo>
                  <a:pt x="8258401" y="1088064"/>
                  <a:pt x="8249366" y="1040922"/>
                  <a:pt x="8250159" y="981171"/>
                </a:cubicBezTo>
                <a:lnTo>
                  <a:pt x="8252002" y="955703"/>
                </a:lnTo>
                <a:lnTo>
                  <a:pt x="8250050" y="951841"/>
                </a:lnTo>
                <a:cubicBezTo>
                  <a:pt x="8247794" y="949305"/>
                  <a:pt x="8247662" y="942105"/>
                  <a:pt x="8246024" y="937090"/>
                </a:cubicBezTo>
                <a:cubicBezTo>
                  <a:pt x="8243429" y="928180"/>
                  <a:pt x="8236593" y="916973"/>
                  <a:pt x="8234206" y="907237"/>
                </a:cubicBezTo>
                <a:cubicBezTo>
                  <a:pt x="8233250" y="903343"/>
                  <a:pt x="8231611" y="898328"/>
                  <a:pt x="8229149" y="896618"/>
                </a:cubicBezTo>
                <a:cubicBezTo>
                  <a:pt x="8190567" y="865963"/>
                  <a:pt x="8187635" y="850680"/>
                  <a:pt x="8211966" y="814893"/>
                </a:cubicBezTo>
                <a:cubicBezTo>
                  <a:pt x="8211908" y="799666"/>
                  <a:pt x="8218079" y="786499"/>
                  <a:pt x="8221582" y="772449"/>
                </a:cubicBezTo>
                <a:cubicBezTo>
                  <a:pt x="8219279" y="743060"/>
                  <a:pt x="8225187" y="715494"/>
                  <a:pt x="8220899" y="686342"/>
                </a:cubicBezTo>
                <a:cubicBezTo>
                  <a:pt x="8220626" y="683568"/>
                  <a:pt x="8223230" y="680851"/>
                  <a:pt x="8224531" y="679492"/>
                </a:cubicBezTo>
                <a:cubicBezTo>
                  <a:pt x="8243232" y="662419"/>
                  <a:pt x="8249263" y="653679"/>
                  <a:pt x="8237512" y="627426"/>
                </a:cubicBezTo>
                <a:cubicBezTo>
                  <a:pt x="8233138" y="617926"/>
                  <a:pt x="8230066" y="607070"/>
                  <a:pt x="8233429" y="597448"/>
                </a:cubicBezTo>
                <a:cubicBezTo>
                  <a:pt x="8240835" y="579323"/>
                  <a:pt x="8226807" y="573787"/>
                  <a:pt x="8212508" y="565479"/>
                </a:cubicBezTo>
                <a:cubicBezTo>
                  <a:pt x="8201354" y="559999"/>
                  <a:pt x="8195942" y="566261"/>
                  <a:pt x="8187793" y="568039"/>
                </a:cubicBezTo>
                <a:lnTo>
                  <a:pt x="8173831" y="568172"/>
                </a:lnTo>
                <a:lnTo>
                  <a:pt x="8200720" y="582826"/>
                </a:lnTo>
                <a:cubicBezTo>
                  <a:pt x="8206756" y="589519"/>
                  <a:pt x="8209127" y="598354"/>
                  <a:pt x="8206927" y="611046"/>
                </a:cubicBezTo>
                <a:cubicBezTo>
                  <a:pt x="8194332" y="611352"/>
                  <a:pt x="8186727" y="618679"/>
                  <a:pt x="8179123" y="626004"/>
                </a:cubicBezTo>
                <a:cubicBezTo>
                  <a:pt x="8180762" y="631019"/>
                  <a:pt x="8179526" y="635977"/>
                  <a:pt x="8178084" y="641762"/>
                </a:cubicBezTo>
                <a:cubicBezTo>
                  <a:pt x="8172671" y="648023"/>
                  <a:pt x="8174376" y="656637"/>
                  <a:pt x="8165609" y="660895"/>
                </a:cubicBezTo>
                <a:cubicBezTo>
                  <a:pt x="8157135" y="644673"/>
                  <a:pt x="8157417" y="635821"/>
                  <a:pt x="8164542" y="626547"/>
                </a:cubicBezTo>
                <a:cubicBezTo>
                  <a:pt x="8163728" y="618227"/>
                  <a:pt x="8167567" y="610551"/>
                  <a:pt x="8173251" y="607063"/>
                </a:cubicBezTo>
                <a:cubicBezTo>
                  <a:pt x="8190971" y="596822"/>
                  <a:pt x="8191824" y="589053"/>
                  <a:pt x="8183554" y="578769"/>
                </a:cubicBezTo>
                <a:lnTo>
                  <a:pt x="8173227" y="568178"/>
                </a:lnTo>
                <a:lnTo>
                  <a:pt x="8166436" y="568243"/>
                </a:lnTo>
                <a:cubicBezTo>
                  <a:pt x="8160568" y="566189"/>
                  <a:pt x="8156174" y="561605"/>
                  <a:pt x="8153921" y="553255"/>
                </a:cubicBezTo>
                <a:cubicBezTo>
                  <a:pt x="8149418" y="536556"/>
                  <a:pt x="8162912" y="524919"/>
                  <a:pt x="8161283" y="508277"/>
                </a:cubicBezTo>
                <a:cubicBezTo>
                  <a:pt x="8161490" y="507450"/>
                  <a:pt x="8161695" y="506624"/>
                  <a:pt x="8160804" y="506329"/>
                </a:cubicBezTo>
                <a:cubicBezTo>
                  <a:pt x="8159916" y="506035"/>
                  <a:pt x="8158820" y="506566"/>
                  <a:pt x="8157930" y="506273"/>
                </a:cubicBezTo>
                <a:cubicBezTo>
                  <a:pt x="8153276" y="505628"/>
                  <a:pt x="8150129" y="502798"/>
                  <a:pt x="8148283" y="498610"/>
                </a:cubicBezTo>
                <a:cubicBezTo>
                  <a:pt x="8146439" y="494421"/>
                  <a:pt x="8148361" y="490582"/>
                  <a:pt x="8151441" y="489812"/>
                </a:cubicBezTo>
                <a:cubicBezTo>
                  <a:pt x="8154523" y="489042"/>
                  <a:pt x="8153426" y="489576"/>
                  <a:pt x="8155617" y="488510"/>
                </a:cubicBezTo>
                <a:cubicBezTo>
                  <a:pt x="8154868" y="483789"/>
                  <a:pt x="8153436" y="477947"/>
                  <a:pt x="8153576" y="473522"/>
                </a:cubicBezTo>
                <a:cubicBezTo>
                  <a:pt x="8154269" y="463015"/>
                  <a:pt x="8157902" y="456165"/>
                  <a:pt x="8161264" y="446543"/>
                </a:cubicBezTo>
                <a:cubicBezTo>
                  <a:pt x="8162978" y="443531"/>
                  <a:pt x="8165037" y="435267"/>
                  <a:pt x="8166068" y="431135"/>
                </a:cubicBezTo>
                <a:lnTo>
                  <a:pt x="8164017" y="427773"/>
                </a:lnTo>
                <a:cubicBezTo>
                  <a:pt x="8144249" y="410498"/>
                  <a:pt x="8159044" y="397500"/>
                  <a:pt x="8164944" y="381559"/>
                </a:cubicBezTo>
                <a:cubicBezTo>
                  <a:pt x="8170161" y="364498"/>
                  <a:pt x="8167633" y="359188"/>
                  <a:pt x="8157649" y="345151"/>
                </a:cubicBezTo>
                <a:cubicBezTo>
                  <a:pt x="8142470" y="324922"/>
                  <a:pt x="8134819" y="305394"/>
                  <a:pt x="8135933" y="281606"/>
                </a:cubicBezTo>
                <a:cubicBezTo>
                  <a:pt x="8136485" y="275528"/>
                  <a:pt x="8140249" y="275879"/>
                  <a:pt x="8143949" y="272630"/>
                </a:cubicBezTo>
                <a:cubicBezTo>
                  <a:pt x="8167304" y="256201"/>
                  <a:pt x="8169571" y="247111"/>
                  <a:pt x="8160833" y="216488"/>
                </a:cubicBezTo>
                <a:cubicBezTo>
                  <a:pt x="8154756" y="198374"/>
                  <a:pt x="8155253" y="177068"/>
                  <a:pt x="8177231" y="170024"/>
                </a:cubicBezTo>
                <a:cubicBezTo>
                  <a:pt x="8182503" y="168191"/>
                  <a:pt x="8187503" y="163583"/>
                  <a:pt x="8192093" y="160628"/>
                </a:cubicBezTo>
                <a:lnTo>
                  <a:pt x="8197198" y="157339"/>
                </a:lnTo>
                <a:lnTo>
                  <a:pt x="8199759" y="140796"/>
                </a:lnTo>
                <a:lnTo>
                  <a:pt x="8200266" y="138834"/>
                </a:lnTo>
                <a:lnTo>
                  <a:pt x="8195473" y="127751"/>
                </a:lnTo>
                <a:cubicBezTo>
                  <a:pt x="8190415" y="117132"/>
                  <a:pt x="8188918" y="107691"/>
                  <a:pt x="8187419" y="98250"/>
                </a:cubicBezTo>
                <a:cubicBezTo>
                  <a:pt x="8184693" y="82139"/>
                  <a:pt x="8176145" y="73944"/>
                  <a:pt x="8163559" y="62623"/>
                </a:cubicBezTo>
                <a:cubicBezTo>
                  <a:pt x="8145362" y="46764"/>
                  <a:pt x="8126072" y="31436"/>
                  <a:pt x="8106575" y="16934"/>
                </a:cubicBezTo>
                <a:cubicBezTo>
                  <a:pt x="8102814" y="10771"/>
                  <a:pt x="8100063" y="5388"/>
                  <a:pt x="8099528" y="291"/>
                </a:cubicBezTo>
                <a:close/>
                <a:moveTo>
                  <a:pt x="7990475" y="0"/>
                </a:moveTo>
                <a:lnTo>
                  <a:pt x="8075173" y="0"/>
                </a:lnTo>
                <a:lnTo>
                  <a:pt x="8090974" y="9984"/>
                </a:lnTo>
                <a:cubicBezTo>
                  <a:pt x="8094119" y="12814"/>
                  <a:pt x="8093091" y="16946"/>
                  <a:pt x="8094045" y="20840"/>
                </a:cubicBezTo>
                <a:cubicBezTo>
                  <a:pt x="8094761" y="23761"/>
                  <a:pt x="8095462" y="25783"/>
                  <a:pt x="8094955" y="26845"/>
                </a:cubicBezTo>
                <a:cubicBezTo>
                  <a:pt x="8094450" y="27908"/>
                  <a:pt x="8092738" y="28012"/>
                  <a:pt x="8088632" y="27102"/>
                </a:cubicBezTo>
                <a:cubicBezTo>
                  <a:pt x="8084183" y="25631"/>
                  <a:pt x="8077478" y="21624"/>
                  <a:pt x="8076514" y="29355"/>
                </a:cubicBezTo>
                <a:cubicBezTo>
                  <a:pt x="8073227" y="30952"/>
                  <a:pt x="8069669" y="29775"/>
                  <a:pt x="8067206" y="28065"/>
                </a:cubicBezTo>
                <a:cubicBezTo>
                  <a:pt x="8064743" y="26356"/>
                  <a:pt x="8063169" y="24942"/>
                  <a:pt x="8060706" y="23233"/>
                </a:cubicBezTo>
                <a:cubicBezTo>
                  <a:pt x="8053524" y="17278"/>
                  <a:pt x="8044900" y="17108"/>
                  <a:pt x="8037574" y="15580"/>
                </a:cubicBezTo>
                <a:close/>
                <a:moveTo>
                  <a:pt x="7661996" y="0"/>
                </a:moveTo>
                <a:lnTo>
                  <a:pt x="7707371" y="0"/>
                </a:lnTo>
                <a:lnTo>
                  <a:pt x="7714681" y="2254"/>
                </a:lnTo>
                <a:cubicBezTo>
                  <a:pt x="7720035" y="4920"/>
                  <a:pt x="7724755" y="9165"/>
                  <a:pt x="7730772" y="17865"/>
                </a:cubicBezTo>
                <a:cubicBezTo>
                  <a:pt x="7737814" y="28245"/>
                  <a:pt x="7756917" y="21147"/>
                  <a:pt x="7769991" y="22786"/>
                </a:cubicBezTo>
                <a:cubicBezTo>
                  <a:pt x="7793468" y="25185"/>
                  <a:pt x="7820775" y="31535"/>
                  <a:pt x="7845488" y="28974"/>
                </a:cubicBezTo>
                <a:cubicBezTo>
                  <a:pt x="7852334" y="28555"/>
                  <a:pt x="7858562" y="30615"/>
                  <a:pt x="7864788" y="32675"/>
                </a:cubicBezTo>
                <a:cubicBezTo>
                  <a:pt x="7869238" y="34147"/>
                  <a:pt x="7872936" y="30897"/>
                  <a:pt x="7877797" y="30716"/>
                </a:cubicBezTo>
                <a:cubicBezTo>
                  <a:pt x="7882311" y="35788"/>
                  <a:pt x="7886281" y="35312"/>
                  <a:pt x="7893605" y="36839"/>
                </a:cubicBezTo>
                <a:cubicBezTo>
                  <a:pt x="7900037" y="38074"/>
                  <a:pt x="7906743" y="42080"/>
                  <a:pt x="7905778" y="49812"/>
                </a:cubicBezTo>
                <a:cubicBezTo>
                  <a:pt x="7904812" y="57546"/>
                  <a:pt x="7895712" y="55428"/>
                  <a:pt x="7890167" y="54489"/>
                </a:cubicBezTo>
                <a:cubicBezTo>
                  <a:pt x="7839589" y="44916"/>
                  <a:pt x="7792148" y="49797"/>
                  <a:pt x="7741363" y="41050"/>
                </a:cubicBezTo>
                <a:cubicBezTo>
                  <a:pt x="7723842" y="37937"/>
                  <a:pt x="7707416" y="34293"/>
                  <a:pt x="7688658" y="36140"/>
                </a:cubicBezTo>
                <a:cubicBezTo>
                  <a:pt x="7677844" y="37034"/>
                  <a:pt x="7662578" y="36458"/>
                  <a:pt x="7656773" y="21117"/>
                </a:cubicBezTo>
                <a:cubicBezTo>
                  <a:pt x="7654211" y="14008"/>
                  <a:pt x="7655089" y="7589"/>
                  <a:pt x="7658422" y="2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9199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F90EF7ED-908D-4D10-9E82-7614B4A75ADA}"/>
              </a:ext>
            </a:extLst>
          </p:cNvPr>
          <p:cNvSpPr>
            <a:spLocks noGrp="1"/>
          </p:cNvSpPr>
          <p:nvPr>
            <p:ph type="pic" idx="16" hasCustomPrompt="1"/>
          </p:nvPr>
        </p:nvSpPr>
        <p:spPr>
          <a:xfrm>
            <a:off x="0" y="0"/>
            <a:ext cx="6096000" cy="3429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그림 개체 틀 4">
            <a:extLst>
              <a:ext uri="{FF2B5EF4-FFF2-40B4-BE49-F238E27FC236}">
                <a16:creationId xmlns:a16="http://schemas.microsoft.com/office/drawing/2014/main" id="{A9F7AA73-CE45-43ED-A1A0-36D7F6878AA3}"/>
              </a:ext>
            </a:extLst>
          </p:cNvPr>
          <p:cNvSpPr>
            <a:spLocks noGrp="1"/>
          </p:cNvSpPr>
          <p:nvPr>
            <p:ph type="pic" idx="17" hasCustomPrompt="1"/>
          </p:nvPr>
        </p:nvSpPr>
        <p:spPr>
          <a:xfrm rot="20894745">
            <a:off x="4770304" y="529982"/>
            <a:ext cx="2541927" cy="2745866"/>
          </a:xfrm>
          <a:prstGeom prst="rect">
            <a:avLst/>
          </a:prstGeom>
          <a:solidFill>
            <a:schemeClr val="bg1">
              <a:lumMod val="95000"/>
            </a:schemeClr>
          </a:solidFill>
          <a:ln w="127000">
            <a:solidFill>
              <a:schemeClr val="bg1"/>
            </a:solidFill>
          </a:ln>
          <a:effectLst>
            <a:outerShdw blurRad="63500" sx="102000" sy="102000" algn="ctr" rotWithShape="0">
              <a:prstClr val="black">
                <a:alpha val="40000"/>
              </a:prstClr>
            </a:outerShdw>
          </a:effectLst>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그림 개체 틀 4">
            <a:extLst>
              <a:ext uri="{FF2B5EF4-FFF2-40B4-BE49-F238E27FC236}">
                <a16:creationId xmlns:a16="http://schemas.microsoft.com/office/drawing/2014/main" id="{F5DCE049-39AE-4802-A877-80E275C3E6CB}"/>
              </a:ext>
            </a:extLst>
          </p:cNvPr>
          <p:cNvSpPr>
            <a:spLocks noGrp="1"/>
          </p:cNvSpPr>
          <p:nvPr>
            <p:ph type="pic" idx="18" hasCustomPrompt="1"/>
          </p:nvPr>
        </p:nvSpPr>
        <p:spPr>
          <a:xfrm rot="1276633">
            <a:off x="6294302" y="1826514"/>
            <a:ext cx="2541927" cy="2745866"/>
          </a:xfrm>
          <a:prstGeom prst="rect">
            <a:avLst/>
          </a:prstGeom>
          <a:solidFill>
            <a:schemeClr val="bg1">
              <a:lumMod val="95000"/>
            </a:schemeClr>
          </a:solidFill>
          <a:ln w="127000">
            <a:solidFill>
              <a:schemeClr val="bg1"/>
            </a:solidFill>
          </a:ln>
          <a:effectLst>
            <a:outerShdw blurRad="63500" sx="102000" sy="102000" algn="ctr" rotWithShape="0">
              <a:prstClr val="black">
                <a:alpha val="40000"/>
              </a:prstClr>
            </a:outerShdw>
          </a:effectLst>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그림 개체 틀 4">
            <a:extLst>
              <a:ext uri="{FF2B5EF4-FFF2-40B4-BE49-F238E27FC236}">
                <a16:creationId xmlns:a16="http://schemas.microsoft.com/office/drawing/2014/main" id="{51A8A666-C480-4484-BED4-7486294CA967}"/>
              </a:ext>
            </a:extLst>
          </p:cNvPr>
          <p:cNvSpPr>
            <a:spLocks noGrp="1"/>
          </p:cNvSpPr>
          <p:nvPr>
            <p:ph type="pic" idx="19" hasCustomPrompt="1"/>
          </p:nvPr>
        </p:nvSpPr>
        <p:spPr>
          <a:xfrm rot="20894745">
            <a:off x="5120140" y="3736096"/>
            <a:ext cx="2541927" cy="2745866"/>
          </a:xfrm>
          <a:prstGeom prst="rect">
            <a:avLst/>
          </a:prstGeom>
          <a:solidFill>
            <a:schemeClr val="bg1">
              <a:lumMod val="95000"/>
            </a:schemeClr>
          </a:solidFill>
          <a:ln w="127000">
            <a:solidFill>
              <a:schemeClr val="bg1"/>
            </a:solidFill>
          </a:ln>
          <a:effectLst>
            <a:outerShdw blurRad="63500" sx="102000" sy="102000" algn="ctr" rotWithShape="0">
              <a:prstClr val="black">
                <a:alpha val="40000"/>
              </a:prstClr>
            </a:outerShdw>
          </a:effectLst>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71831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Contents slide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BD6D0-0D2E-48B2-9F58-663D08639037}"/>
              </a:ext>
            </a:extLst>
          </p:cNvPr>
          <p:cNvSpPr/>
          <p:nvPr userDrawn="1"/>
        </p:nvSpPr>
        <p:spPr>
          <a:xfrm>
            <a:off x="4330856" y="295934"/>
            <a:ext cx="3616642" cy="33227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그림 개체 틀 4">
            <a:extLst>
              <a:ext uri="{FF2B5EF4-FFF2-40B4-BE49-F238E27FC236}">
                <a16:creationId xmlns:a16="http://schemas.microsoft.com/office/drawing/2014/main" id="{4DAF01D7-9BC6-4B2E-BE82-9B82C1FE178F}"/>
              </a:ext>
            </a:extLst>
          </p:cNvPr>
          <p:cNvSpPr>
            <a:spLocks noGrp="1"/>
          </p:cNvSpPr>
          <p:nvPr>
            <p:ph type="pic" idx="19" hasCustomPrompt="1"/>
          </p:nvPr>
        </p:nvSpPr>
        <p:spPr>
          <a:xfrm>
            <a:off x="4509794" y="525883"/>
            <a:ext cx="3258766" cy="2355557"/>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a:extLst>
              <a:ext uri="{FF2B5EF4-FFF2-40B4-BE49-F238E27FC236}">
                <a16:creationId xmlns:a16="http://schemas.microsoft.com/office/drawing/2014/main" id="{5595FC74-1D32-41A5-B11A-4FBC0439C39E}"/>
              </a:ext>
            </a:extLst>
          </p:cNvPr>
          <p:cNvSpPr/>
          <p:nvPr userDrawn="1"/>
        </p:nvSpPr>
        <p:spPr>
          <a:xfrm>
            <a:off x="8229146" y="295934"/>
            <a:ext cx="3616642" cy="3322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4">
            <a:extLst>
              <a:ext uri="{FF2B5EF4-FFF2-40B4-BE49-F238E27FC236}">
                <a16:creationId xmlns:a16="http://schemas.microsoft.com/office/drawing/2014/main" id="{C28117A1-8B5B-408A-8008-B757D6858915}"/>
              </a:ext>
            </a:extLst>
          </p:cNvPr>
          <p:cNvSpPr>
            <a:spLocks noGrp="1"/>
          </p:cNvSpPr>
          <p:nvPr>
            <p:ph type="pic" idx="16" hasCustomPrompt="1"/>
          </p:nvPr>
        </p:nvSpPr>
        <p:spPr>
          <a:xfrm>
            <a:off x="324000" y="295936"/>
            <a:ext cx="3708000" cy="6221595"/>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그림 개체 틀 4">
            <a:extLst>
              <a:ext uri="{FF2B5EF4-FFF2-40B4-BE49-F238E27FC236}">
                <a16:creationId xmlns:a16="http://schemas.microsoft.com/office/drawing/2014/main" id="{9B3B7BDB-47F5-46AD-913E-B12E41F2F518}"/>
              </a:ext>
            </a:extLst>
          </p:cNvPr>
          <p:cNvSpPr>
            <a:spLocks noGrp="1"/>
          </p:cNvSpPr>
          <p:nvPr>
            <p:ph type="pic" idx="17" hasCustomPrompt="1"/>
          </p:nvPr>
        </p:nvSpPr>
        <p:spPr>
          <a:xfrm>
            <a:off x="4330856" y="3891065"/>
            <a:ext cx="7519935" cy="2648732"/>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그림 개체 틀 4">
            <a:extLst>
              <a:ext uri="{FF2B5EF4-FFF2-40B4-BE49-F238E27FC236}">
                <a16:creationId xmlns:a16="http://schemas.microsoft.com/office/drawing/2014/main" id="{E1F17147-D4B6-49A6-A8CB-9CD45A8B0053}"/>
              </a:ext>
            </a:extLst>
          </p:cNvPr>
          <p:cNvSpPr>
            <a:spLocks noGrp="1"/>
          </p:cNvSpPr>
          <p:nvPr>
            <p:ph type="pic" idx="18" hasCustomPrompt="1"/>
          </p:nvPr>
        </p:nvSpPr>
        <p:spPr>
          <a:xfrm>
            <a:off x="8408084" y="1080360"/>
            <a:ext cx="3258766" cy="2355557"/>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3585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0_Contents slide layout">
    <p:spTree>
      <p:nvGrpSpPr>
        <p:cNvPr id="1" name=""/>
        <p:cNvGrpSpPr/>
        <p:nvPr/>
      </p:nvGrpSpPr>
      <p:grpSpPr>
        <a:xfrm>
          <a:off x="0" y="0"/>
          <a:ext cx="0" cy="0"/>
          <a:chOff x="0" y="0"/>
          <a:chExt cx="0" cy="0"/>
        </a:xfrm>
      </p:grpSpPr>
      <p:sp>
        <p:nvSpPr>
          <p:cNvPr id="2" name="그림 개체 틀 4">
            <a:extLst>
              <a:ext uri="{FF2B5EF4-FFF2-40B4-BE49-F238E27FC236}">
                <a16:creationId xmlns:a16="http://schemas.microsoft.com/office/drawing/2014/main" id="{C28117A1-8B5B-408A-8008-B757D6858915}"/>
              </a:ext>
            </a:extLst>
          </p:cNvPr>
          <p:cNvSpPr>
            <a:spLocks noGrp="1"/>
          </p:cNvSpPr>
          <p:nvPr>
            <p:ph type="pic" idx="16" hasCustomPrompt="1"/>
          </p:nvPr>
        </p:nvSpPr>
        <p:spPr>
          <a:xfrm>
            <a:off x="0" y="0"/>
            <a:ext cx="12192000" cy="2286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그림 개체 틀 4">
            <a:extLst>
              <a:ext uri="{FF2B5EF4-FFF2-40B4-BE49-F238E27FC236}">
                <a16:creationId xmlns:a16="http://schemas.microsoft.com/office/drawing/2014/main" id="{F79F29E8-53BA-451D-AB51-A20AE905D21B}"/>
              </a:ext>
            </a:extLst>
          </p:cNvPr>
          <p:cNvSpPr>
            <a:spLocks noGrp="1"/>
          </p:cNvSpPr>
          <p:nvPr>
            <p:ph type="pic" idx="17" hasCustomPrompt="1"/>
          </p:nvPr>
        </p:nvSpPr>
        <p:spPr>
          <a:xfrm>
            <a:off x="0" y="2286000"/>
            <a:ext cx="12192000" cy="2286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그림 개체 틀 4">
            <a:extLst>
              <a:ext uri="{FF2B5EF4-FFF2-40B4-BE49-F238E27FC236}">
                <a16:creationId xmlns:a16="http://schemas.microsoft.com/office/drawing/2014/main" id="{1B2720F6-2A2A-4472-962D-FCA5E7624EAC}"/>
              </a:ext>
            </a:extLst>
          </p:cNvPr>
          <p:cNvSpPr>
            <a:spLocks noGrp="1"/>
          </p:cNvSpPr>
          <p:nvPr>
            <p:ph type="pic" idx="18" hasCustomPrompt="1"/>
          </p:nvPr>
        </p:nvSpPr>
        <p:spPr>
          <a:xfrm>
            <a:off x="0" y="4572000"/>
            <a:ext cx="12192000" cy="228600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111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8907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AAD347D-5ACD-4C99-B74B-A9C85AD731AF}" type="datetimeFigureOut">
              <a:rPr lang="en-US" smtClean="0"/>
              <a:t>12/15/2023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02111984F56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559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6362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039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0623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6850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056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5970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281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1928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40572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3400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7591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3222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70261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6384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7855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40753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127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9242AE78-78C5-4911-B617-90D14010A947}"/>
              </a:ext>
            </a:extLst>
          </p:cNvPr>
          <p:cNvGrpSpPr/>
          <p:nvPr userDrawn="1"/>
        </p:nvGrpSpPr>
        <p:grpSpPr>
          <a:xfrm flipH="1">
            <a:off x="10856438" y="5136827"/>
            <a:ext cx="1174335" cy="1584931"/>
            <a:chOff x="10073923" y="4329846"/>
            <a:chExt cx="1822803" cy="2460131"/>
          </a:xfrm>
          <a:solidFill>
            <a:schemeClr val="accent1"/>
          </a:solidFill>
        </p:grpSpPr>
        <p:sp>
          <p:nvSpPr>
            <p:cNvPr id="6" name="Freeform: Shape 5">
              <a:extLst>
                <a:ext uri="{FF2B5EF4-FFF2-40B4-BE49-F238E27FC236}">
                  <a16:creationId xmlns:a16="http://schemas.microsoft.com/office/drawing/2014/main" id="{DE0C48E1-C97E-4AE3-8E59-52BB45A6FE56}"/>
                </a:ext>
              </a:extLst>
            </p:cNvPr>
            <p:cNvSpPr/>
            <p:nvPr/>
          </p:nvSpPr>
          <p:spPr>
            <a:xfrm>
              <a:off x="10073923" y="4329846"/>
              <a:ext cx="1385397" cy="2351375"/>
            </a:xfrm>
            <a:custGeom>
              <a:avLst/>
              <a:gdLst>
                <a:gd name="connsiteX0" fmla="*/ 789622 w 1385397"/>
                <a:gd name="connsiteY0" fmla="*/ 0 h 2351375"/>
                <a:gd name="connsiteX1" fmla="*/ 865822 w 1385397"/>
                <a:gd name="connsiteY1" fmla="*/ 0 h 2351375"/>
                <a:gd name="connsiteX2" fmla="*/ 954405 w 1385397"/>
                <a:gd name="connsiteY2" fmla="*/ 58102 h 2351375"/>
                <a:gd name="connsiteX3" fmla="*/ 1050607 w 1385397"/>
                <a:gd name="connsiteY3" fmla="*/ 123825 h 2351375"/>
                <a:gd name="connsiteX4" fmla="*/ 1062990 w 1385397"/>
                <a:gd name="connsiteY4" fmla="*/ 136207 h 2351375"/>
                <a:gd name="connsiteX5" fmla="*/ 1102995 w 1385397"/>
                <a:gd name="connsiteY5" fmla="*/ 269557 h 2351375"/>
                <a:gd name="connsiteX6" fmla="*/ 1099185 w 1385397"/>
                <a:gd name="connsiteY6" fmla="*/ 284797 h 2351375"/>
                <a:gd name="connsiteX7" fmla="*/ 1084897 w 1385397"/>
                <a:gd name="connsiteY7" fmla="*/ 276225 h 2351375"/>
                <a:gd name="connsiteX8" fmla="*/ 1031557 w 1385397"/>
                <a:gd name="connsiteY8" fmla="*/ 202882 h 2351375"/>
                <a:gd name="connsiteX9" fmla="*/ 1015365 w 1385397"/>
                <a:gd name="connsiteY9" fmla="*/ 192405 h 2351375"/>
                <a:gd name="connsiteX10" fmla="*/ 957262 w 1385397"/>
                <a:gd name="connsiteY10" fmla="*/ 158115 h 2351375"/>
                <a:gd name="connsiteX11" fmla="*/ 950595 w 1385397"/>
                <a:gd name="connsiteY11" fmla="*/ 152400 h 2351375"/>
                <a:gd name="connsiteX12" fmla="*/ 934402 w 1385397"/>
                <a:gd name="connsiteY12" fmla="*/ 171450 h 2351375"/>
                <a:gd name="connsiteX13" fmla="*/ 934402 w 1385397"/>
                <a:gd name="connsiteY13" fmla="*/ 175260 h 2351375"/>
                <a:gd name="connsiteX14" fmla="*/ 934402 w 1385397"/>
                <a:gd name="connsiteY14" fmla="*/ 223837 h 2351375"/>
                <a:gd name="connsiteX15" fmla="*/ 901065 w 1385397"/>
                <a:gd name="connsiteY15" fmla="*/ 259080 h 2351375"/>
                <a:gd name="connsiteX16" fmla="*/ 863917 w 1385397"/>
                <a:gd name="connsiteY16" fmla="*/ 273367 h 2351375"/>
                <a:gd name="connsiteX17" fmla="*/ 817245 w 1385397"/>
                <a:gd name="connsiteY17" fmla="*/ 269557 h 2351375"/>
                <a:gd name="connsiteX18" fmla="*/ 842010 w 1385397"/>
                <a:gd name="connsiteY18" fmla="*/ 287655 h 2351375"/>
                <a:gd name="connsiteX19" fmla="*/ 848677 w 1385397"/>
                <a:gd name="connsiteY19" fmla="*/ 324802 h 2351375"/>
                <a:gd name="connsiteX20" fmla="*/ 761047 w 1385397"/>
                <a:gd name="connsiteY20" fmla="*/ 467677 h 2351375"/>
                <a:gd name="connsiteX21" fmla="*/ 752475 w 1385397"/>
                <a:gd name="connsiteY21" fmla="*/ 481965 h 2351375"/>
                <a:gd name="connsiteX22" fmla="*/ 806767 w 1385397"/>
                <a:gd name="connsiteY22" fmla="*/ 450532 h 2351375"/>
                <a:gd name="connsiteX23" fmla="*/ 942975 w 1385397"/>
                <a:gd name="connsiteY23" fmla="*/ 391477 h 2351375"/>
                <a:gd name="connsiteX24" fmla="*/ 1303020 w 1385397"/>
                <a:gd name="connsiteY24" fmla="*/ 489585 h 2351375"/>
                <a:gd name="connsiteX25" fmla="*/ 1372552 w 1385397"/>
                <a:gd name="connsiteY25" fmla="*/ 596265 h 2351375"/>
                <a:gd name="connsiteX26" fmla="*/ 1383030 w 1385397"/>
                <a:gd name="connsiteY26" fmla="*/ 732472 h 2351375"/>
                <a:gd name="connsiteX27" fmla="*/ 1380172 w 1385397"/>
                <a:gd name="connsiteY27" fmla="*/ 796290 h 2351375"/>
                <a:gd name="connsiteX28" fmla="*/ 1376362 w 1385397"/>
                <a:gd name="connsiteY28" fmla="*/ 808672 h 2351375"/>
                <a:gd name="connsiteX29" fmla="*/ 1365885 w 1385397"/>
                <a:gd name="connsiteY29" fmla="*/ 802957 h 2351375"/>
                <a:gd name="connsiteX30" fmla="*/ 1364932 w 1385397"/>
                <a:gd name="connsiteY30" fmla="*/ 802005 h 2351375"/>
                <a:gd name="connsiteX31" fmla="*/ 1263967 w 1385397"/>
                <a:gd name="connsiteY31" fmla="*/ 672465 h 2351375"/>
                <a:gd name="connsiteX32" fmla="*/ 1260157 w 1385397"/>
                <a:gd name="connsiteY32" fmla="*/ 675322 h 2351375"/>
                <a:gd name="connsiteX33" fmla="*/ 1265872 w 1385397"/>
                <a:gd name="connsiteY33" fmla="*/ 710565 h 2351375"/>
                <a:gd name="connsiteX34" fmla="*/ 1254442 w 1385397"/>
                <a:gd name="connsiteY34" fmla="*/ 720090 h 2351375"/>
                <a:gd name="connsiteX35" fmla="*/ 1194435 w 1385397"/>
                <a:gd name="connsiteY35" fmla="*/ 685800 h 2351375"/>
                <a:gd name="connsiteX36" fmla="*/ 1182052 w 1385397"/>
                <a:gd name="connsiteY36" fmla="*/ 677227 h 2351375"/>
                <a:gd name="connsiteX37" fmla="*/ 1148715 w 1385397"/>
                <a:gd name="connsiteY37" fmla="*/ 626745 h 2351375"/>
                <a:gd name="connsiteX38" fmla="*/ 1088707 w 1385397"/>
                <a:gd name="connsiteY38" fmla="*/ 515302 h 2351375"/>
                <a:gd name="connsiteX39" fmla="*/ 1110615 w 1385397"/>
                <a:gd name="connsiteY39" fmla="*/ 598170 h 2351375"/>
                <a:gd name="connsiteX40" fmla="*/ 1114425 w 1385397"/>
                <a:gd name="connsiteY40" fmla="*/ 626745 h 2351375"/>
                <a:gd name="connsiteX41" fmla="*/ 1100137 w 1385397"/>
                <a:gd name="connsiteY41" fmla="*/ 638175 h 2351375"/>
                <a:gd name="connsiteX42" fmla="*/ 1003935 w 1385397"/>
                <a:gd name="connsiteY42" fmla="*/ 612457 h 2351375"/>
                <a:gd name="connsiteX43" fmla="*/ 855345 w 1385397"/>
                <a:gd name="connsiteY43" fmla="*/ 625792 h 2351375"/>
                <a:gd name="connsiteX44" fmla="*/ 833437 w 1385397"/>
                <a:gd name="connsiteY44" fmla="*/ 669607 h 2351375"/>
                <a:gd name="connsiteX45" fmla="*/ 826770 w 1385397"/>
                <a:gd name="connsiteY45" fmla="*/ 765810 h 2351375"/>
                <a:gd name="connsiteX46" fmla="*/ 794385 w 1385397"/>
                <a:gd name="connsiteY46" fmla="*/ 834390 h 2351375"/>
                <a:gd name="connsiteX47" fmla="*/ 788670 w 1385397"/>
                <a:gd name="connsiteY47" fmla="*/ 909637 h 2351375"/>
                <a:gd name="connsiteX48" fmla="*/ 783907 w 1385397"/>
                <a:gd name="connsiteY48" fmla="*/ 929640 h 2351375"/>
                <a:gd name="connsiteX49" fmla="*/ 767715 w 1385397"/>
                <a:gd name="connsiteY49" fmla="*/ 916305 h 2351375"/>
                <a:gd name="connsiteX50" fmla="*/ 705802 w 1385397"/>
                <a:gd name="connsiteY50" fmla="*/ 834390 h 2351375"/>
                <a:gd name="connsiteX51" fmla="*/ 701040 w 1385397"/>
                <a:gd name="connsiteY51" fmla="*/ 807720 h 2351375"/>
                <a:gd name="connsiteX52" fmla="*/ 703897 w 1385397"/>
                <a:gd name="connsiteY52" fmla="*/ 730567 h 2351375"/>
                <a:gd name="connsiteX53" fmla="*/ 698182 w 1385397"/>
                <a:gd name="connsiteY53" fmla="*/ 724852 h 2351375"/>
                <a:gd name="connsiteX54" fmla="*/ 678180 w 1385397"/>
                <a:gd name="connsiteY54" fmla="*/ 767715 h 2351375"/>
                <a:gd name="connsiteX55" fmla="*/ 608647 w 1385397"/>
                <a:gd name="connsiteY55" fmla="*/ 994410 h 2351375"/>
                <a:gd name="connsiteX56" fmla="*/ 536257 w 1385397"/>
                <a:gd name="connsiteY56" fmla="*/ 1337310 h 2351375"/>
                <a:gd name="connsiteX57" fmla="*/ 519112 w 1385397"/>
                <a:gd name="connsiteY57" fmla="*/ 1524952 h 2351375"/>
                <a:gd name="connsiteX58" fmla="*/ 543877 w 1385397"/>
                <a:gd name="connsiteY58" fmla="*/ 1808797 h 2351375"/>
                <a:gd name="connsiteX59" fmla="*/ 629602 w 1385397"/>
                <a:gd name="connsiteY59" fmla="*/ 1998345 h 2351375"/>
                <a:gd name="connsiteX60" fmla="*/ 803910 w 1385397"/>
                <a:gd name="connsiteY60" fmla="*/ 2204085 h 2351375"/>
                <a:gd name="connsiteX61" fmla="*/ 883920 w 1385397"/>
                <a:gd name="connsiteY61" fmla="*/ 2251710 h 2351375"/>
                <a:gd name="connsiteX62" fmla="*/ 902970 w 1385397"/>
                <a:gd name="connsiteY62" fmla="*/ 2253615 h 2351375"/>
                <a:gd name="connsiteX63" fmla="*/ 912996 w 1385397"/>
                <a:gd name="connsiteY63" fmla="*/ 2252226 h 2351375"/>
                <a:gd name="connsiteX64" fmla="*/ 701023 w 1385397"/>
                <a:gd name="connsiteY64" fmla="*/ 2351375 h 2351375"/>
                <a:gd name="connsiteX65" fmla="*/ 696277 w 1385397"/>
                <a:gd name="connsiteY65" fmla="*/ 2346007 h 2351375"/>
                <a:gd name="connsiteX66" fmla="*/ 544830 w 1385397"/>
                <a:gd name="connsiteY66" fmla="*/ 2207895 h 2351375"/>
                <a:gd name="connsiteX67" fmla="*/ 397192 w 1385397"/>
                <a:gd name="connsiteY67" fmla="*/ 1887855 h 2351375"/>
                <a:gd name="connsiteX68" fmla="*/ 368617 w 1385397"/>
                <a:gd name="connsiteY68" fmla="*/ 1643062 h 2351375"/>
                <a:gd name="connsiteX69" fmla="*/ 374332 w 1385397"/>
                <a:gd name="connsiteY69" fmla="*/ 1531620 h 2351375"/>
                <a:gd name="connsiteX70" fmla="*/ 397192 w 1385397"/>
                <a:gd name="connsiteY70" fmla="*/ 1335405 h 2351375"/>
                <a:gd name="connsiteX71" fmla="*/ 459105 w 1385397"/>
                <a:gd name="connsiteY71" fmla="*/ 1087755 h 2351375"/>
                <a:gd name="connsiteX72" fmla="*/ 603885 w 1385397"/>
                <a:gd name="connsiteY72" fmla="*/ 725805 h 2351375"/>
                <a:gd name="connsiteX73" fmla="*/ 620077 w 1385397"/>
                <a:gd name="connsiteY73" fmla="*/ 696277 h 2351375"/>
                <a:gd name="connsiteX74" fmla="*/ 577215 w 1385397"/>
                <a:gd name="connsiteY74" fmla="*/ 716280 h 2351375"/>
                <a:gd name="connsiteX75" fmla="*/ 545782 w 1385397"/>
                <a:gd name="connsiteY75" fmla="*/ 753427 h 2351375"/>
                <a:gd name="connsiteX76" fmla="*/ 490537 w 1385397"/>
                <a:gd name="connsiteY76" fmla="*/ 767715 h 2351375"/>
                <a:gd name="connsiteX77" fmla="*/ 417195 w 1385397"/>
                <a:gd name="connsiteY77" fmla="*/ 742950 h 2351375"/>
                <a:gd name="connsiteX78" fmla="*/ 462915 w 1385397"/>
                <a:gd name="connsiteY78" fmla="*/ 788670 h 2351375"/>
                <a:gd name="connsiteX79" fmla="*/ 466725 w 1385397"/>
                <a:gd name="connsiteY79" fmla="*/ 845820 h 2351375"/>
                <a:gd name="connsiteX80" fmla="*/ 435292 w 1385397"/>
                <a:gd name="connsiteY80" fmla="*/ 854392 h 2351375"/>
                <a:gd name="connsiteX81" fmla="*/ 379095 w 1385397"/>
                <a:gd name="connsiteY81" fmla="*/ 834390 h 2351375"/>
                <a:gd name="connsiteX82" fmla="*/ 421957 w 1385397"/>
                <a:gd name="connsiteY82" fmla="*/ 890587 h 2351375"/>
                <a:gd name="connsiteX83" fmla="*/ 422910 w 1385397"/>
                <a:gd name="connsiteY83" fmla="*/ 915352 h 2351375"/>
                <a:gd name="connsiteX84" fmla="*/ 392430 w 1385397"/>
                <a:gd name="connsiteY84" fmla="*/ 965835 h 2351375"/>
                <a:gd name="connsiteX85" fmla="*/ 346710 w 1385397"/>
                <a:gd name="connsiteY85" fmla="*/ 983932 h 2351375"/>
                <a:gd name="connsiteX86" fmla="*/ 343852 w 1385397"/>
                <a:gd name="connsiteY86" fmla="*/ 984885 h 2351375"/>
                <a:gd name="connsiteX87" fmla="*/ 348615 w 1385397"/>
                <a:gd name="connsiteY87" fmla="*/ 988695 h 2351375"/>
                <a:gd name="connsiteX88" fmla="*/ 361950 w 1385397"/>
                <a:gd name="connsiteY88" fmla="*/ 1034415 h 2351375"/>
                <a:gd name="connsiteX89" fmla="*/ 319087 w 1385397"/>
                <a:gd name="connsiteY89" fmla="*/ 1044892 h 2351375"/>
                <a:gd name="connsiteX90" fmla="*/ 278130 w 1385397"/>
                <a:gd name="connsiteY90" fmla="*/ 1025842 h 2351375"/>
                <a:gd name="connsiteX91" fmla="*/ 343852 w 1385397"/>
                <a:gd name="connsiteY91" fmla="*/ 1088707 h 2351375"/>
                <a:gd name="connsiteX92" fmla="*/ 350520 w 1385397"/>
                <a:gd name="connsiteY92" fmla="*/ 1123950 h 2351375"/>
                <a:gd name="connsiteX93" fmla="*/ 321945 w 1385397"/>
                <a:gd name="connsiteY93" fmla="*/ 1132522 h 2351375"/>
                <a:gd name="connsiteX94" fmla="*/ 303847 w 1385397"/>
                <a:gd name="connsiteY94" fmla="*/ 1126807 h 2351375"/>
                <a:gd name="connsiteX95" fmla="*/ 345757 w 1385397"/>
                <a:gd name="connsiteY95" fmla="*/ 1203007 h 2351375"/>
                <a:gd name="connsiteX96" fmla="*/ 363855 w 1385397"/>
                <a:gd name="connsiteY96" fmla="*/ 1291590 h 2351375"/>
                <a:gd name="connsiteX97" fmla="*/ 362902 w 1385397"/>
                <a:gd name="connsiteY97" fmla="*/ 1301115 h 2351375"/>
                <a:gd name="connsiteX98" fmla="*/ 354330 w 1385397"/>
                <a:gd name="connsiteY98" fmla="*/ 1299210 h 2351375"/>
                <a:gd name="connsiteX99" fmla="*/ 309562 w 1385397"/>
                <a:gd name="connsiteY99" fmla="*/ 1268730 h 2351375"/>
                <a:gd name="connsiteX100" fmla="*/ 228600 w 1385397"/>
                <a:gd name="connsiteY100" fmla="*/ 1180147 h 2351375"/>
                <a:gd name="connsiteX101" fmla="*/ 180975 w 1385397"/>
                <a:gd name="connsiteY101" fmla="*/ 1088707 h 2351375"/>
                <a:gd name="connsiteX102" fmla="*/ 181927 w 1385397"/>
                <a:gd name="connsiteY102" fmla="*/ 1042035 h 2351375"/>
                <a:gd name="connsiteX103" fmla="*/ 179070 w 1385397"/>
                <a:gd name="connsiteY103" fmla="*/ 922972 h 2351375"/>
                <a:gd name="connsiteX104" fmla="*/ 185737 w 1385397"/>
                <a:gd name="connsiteY104" fmla="*/ 900112 h 2351375"/>
                <a:gd name="connsiteX105" fmla="*/ 258127 w 1385397"/>
                <a:gd name="connsiteY105" fmla="*/ 788670 h 2351375"/>
                <a:gd name="connsiteX106" fmla="*/ 340042 w 1385397"/>
                <a:gd name="connsiteY106" fmla="*/ 704850 h 2351375"/>
                <a:gd name="connsiteX107" fmla="*/ 425767 w 1385397"/>
                <a:gd name="connsiteY107" fmla="*/ 656272 h 2351375"/>
                <a:gd name="connsiteX108" fmla="*/ 438150 w 1385397"/>
                <a:gd name="connsiteY108" fmla="*/ 644842 h 2351375"/>
                <a:gd name="connsiteX109" fmla="*/ 275272 w 1385397"/>
                <a:gd name="connsiteY109" fmla="*/ 600075 h 2351375"/>
                <a:gd name="connsiteX110" fmla="*/ 264795 w 1385397"/>
                <a:gd name="connsiteY110" fmla="*/ 594360 h 2351375"/>
                <a:gd name="connsiteX111" fmla="*/ 242887 w 1385397"/>
                <a:gd name="connsiteY111" fmla="*/ 583882 h 2351375"/>
                <a:gd name="connsiteX112" fmla="*/ 336232 w 1385397"/>
                <a:gd name="connsiteY112" fmla="*/ 676275 h 2351375"/>
                <a:gd name="connsiteX113" fmla="*/ 263842 w 1385397"/>
                <a:gd name="connsiteY113" fmla="*/ 700087 h 2351375"/>
                <a:gd name="connsiteX114" fmla="*/ 240030 w 1385397"/>
                <a:gd name="connsiteY114" fmla="*/ 719137 h 2351375"/>
                <a:gd name="connsiteX115" fmla="*/ 160972 w 1385397"/>
                <a:gd name="connsiteY115" fmla="*/ 728662 h 2351375"/>
                <a:gd name="connsiteX116" fmla="*/ 186690 w 1385397"/>
                <a:gd name="connsiteY116" fmla="*/ 762952 h 2351375"/>
                <a:gd name="connsiteX117" fmla="*/ 189547 w 1385397"/>
                <a:gd name="connsiteY117" fmla="*/ 780097 h 2351375"/>
                <a:gd name="connsiteX118" fmla="*/ 160972 w 1385397"/>
                <a:gd name="connsiteY118" fmla="*/ 849630 h 2351375"/>
                <a:gd name="connsiteX119" fmla="*/ 148590 w 1385397"/>
                <a:gd name="connsiteY119" fmla="*/ 880110 h 2351375"/>
                <a:gd name="connsiteX120" fmla="*/ 130492 w 1385397"/>
                <a:gd name="connsiteY120" fmla="*/ 882015 h 2351375"/>
                <a:gd name="connsiteX121" fmla="*/ 121920 w 1385397"/>
                <a:gd name="connsiteY121" fmla="*/ 874395 h 2351375"/>
                <a:gd name="connsiteX122" fmla="*/ 139065 w 1385397"/>
                <a:gd name="connsiteY122" fmla="*/ 917257 h 2351375"/>
                <a:gd name="connsiteX123" fmla="*/ 133350 w 1385397"/>
                <a:gd name="connsiteY123" fmla="*/ 979170 h 2351375"/>
                <a:gd name="connsiteX124" fmla="*/ 122872 w 1385397"/>
                <a:gd name="connsiteY124" fmla="*/ 1010602 h 2351375"/>
                <a:gd name="connsiteX125" fmla="*/ 103822 w 1385397"/>
                <a:gd name="connsiteY125" fmla="*/ 1012507 h 2351375"/>
                <a:gd name="connsiteX126" fmla="*/ 88582 w 1385397"/>
                <a:gd name="connsiteY126" fmla="*/ 986790 h 2351375"/>
                <a:gd name="connsiteX127" fmla="*/ 0 w 1385397"/>
                <a:gd name="connsiteY127" fmla="*/ 771525 h 2351375"/>
                <a:gd name="connsiteX128" fmla="*/ 0 w 1385397"/>
                <a:gd name="connsiteY128" fmla="*/ 714375 h 2351375"/>
                <a:gd name="connsiteX129" fmla="*/ 2857 w 1385397"/>
                <a:gd name="connsiteY129" fmla="*/ 708660 h 2351375"/>
                <a:gd name="connsiteX130" fmla="*/ 195262 w 1385397"/>
                <a:gd name="connsiteY130" fmla="*/ 469582 h 2351375"/>
                <a:gd name="connsiteX131" fmla="*/ 325755 w 1385397"/>
                <a:gd name="connsiteY131" fmla="*/ 436245 h 2351375"/>
                <a:gd name="connsiteX132" fmla="*/ 431482 w 1385397"/>
                <a:gd name="connsiteY132" fmla="*/ 460057 h 2351375"/>
                <a:gd name="connsiteX133" fmla="*/ 560070 w 1385397"/>
                <a:gd name="connsiteY133" fmla="*/ 499110 h 2351375"/>
                <a:gd name="connsiteX134" fmla="*/ 570547 w 1385397"/>
                <a:gd name="connsiteY134" fmla="*/ 490537 h 2351375"/>
                <a:gd name="connsiteX135" fmla="*/ 539115 w 1385397"/>
                <a:gd name="connsiteY135" fmla="*/ 420052 h 2351375"/>
                <a:gd name="connsiteX136" fmla="*/ 437197 w 1385397"/>
                <a:gd name="connsiteY136" fmla="*/ 306705 h 2351375"/>
                <a:gd name="connsiteX137" fmla="*/ 427672 w 1385397"/>
                <a:gd name="connsiteY137" fmla="*/ 284797 h 2351375"/>
                <a:gd name="connsiteX138" fmla="*/ 436245 w 1385397"/>
                <a:gd name="connsiteY138" fmla="*/ 220980 h 2351375"/>
                <a:gd name="connsiteX139" fmla="*/ 410527 w 1385397"/>
                <a:gd name="connsiteY139" fmla="*/ 273367 h 2351375"/>
                <a:gd name="connsiteX140" fmla="*/ 381952 w 1385397"/>
                <a:gd name="connsiteY140" fmla="*/ 288607 h 2351375"/>
                <a:gd name="connsiteX141" fmla="*/ 332422 w 1385397"/>
                <a:gd name="connsiteY141" fmla="*/ 280035 h 2351375"/>
                <a:gd name="connsiteX142" fmla="*/ 301942 w 1385397"/>
                <a:gd name="connsiteY142" fmla="*/ 246697 h 2351375"/>
                <a:gd name="connsiteX143" fmla="*/ 300037 w 1385397"/>
                <a:gd name="connsiteY143" fmla="*/ 243840 h 2351375"/>
                <a:gd name="connsiteX144" fmla="*/ 246697 w 1385397"/>
                <a:gd name="connsiteY144" fmla="*/ 281940 h 2351375"/>
                <a:gd name="connsiteX145" fmla="*/ 185737 w 1385397"/>
                <a:gd name="connsiteY145" fmla="*/ 314325 h 2351375"/>
                <a:gd name="connsiteX146" fmla="*/ 162877 w 1385397"/>
                <a:gd name="connsiteY146" fmla="*/ 311467 h 2351375"/>
                <a:gd name="connsiteX147" fmla="*/ 145732 w 1385397"/>
                <a:gd name="connsiteY147" fmla="*/ 262890 h 2351375"/>
                <a:gd name="connsiteX148" fmla="*/ 145732 w 1385397"/>
                <a:gd name="connsiteY148" fmla="*/ 220027 h 2351375"/>
                <a:gd name="connsiteX149" fmla="*/ 141922 w 1385397"/>
                <a:gd name="connsiteY149" fmla="*/ 229552 h 2351375"/>
                <a:gd name="connsiteX150" fmla="*/ 139065 w 1385397"/>
                <a:gd name="connsiteY150" fmla="*/ 362902 h 2351375"/>
                <a:gd name="connsiteX151" fmla="*/ 120967 w 1385397"/>
                <a:gd name="connsiteY151" fmla="*/ 405765 h 2351375"/>
                <a:gd name="connsiteX152" fmla="*/ 67627 w 1385397"/>
                <a:gd name="connsiteY152" fmla="*/ 398145 h 2351375"/>
                <a:gd name="connsiteX153" fmla="*/ 60007 w 1385397"/>
                <a:gd name="connsiteY153" fmla="*/ 242887 h 2351375"/>
                <a:gd name="connsiteX154" fmla="*/ 61912 w 1385397"/>
                <a:gd name="connsiteY154" fmla="*/ 239077 h 2351375"/>
                <a:gd name="connsiteX155" fmla="*/ 142875 w 1385397"/>
                <a:gd name="connsiteY155" fmla="*/ 88582 h 2351375"/>
                <a:gd name="connsiteX156" fmla="*/ 155257 w 1385397"/>
                <a:gd name="connsiteY156" fmla="*/ 73342 h 2351375"/>
                <a:gd name="connsiteX157" fmla="*/ 322897 w 1385397"/>
                <a:gd name="connsiteY157" fmla="*/ 40005 h 2351375"/>
                <a:gd name="connsiteX158" fmla="*/ 420052 w 1385397"/>
                <a:gd name="connsiteY158" fmla="*/ 60960 h 2351375"/>
                <a:gd name="connsiteX159" fmla="*/ 500062 w 1385397"/>
                <a:gd name="connsiteY159" fmla="*/ 113347 h 2351375"/>
                <a:gd name="connsiteX160" fmla="*/ 562927 w 1385397"/>
                <a:gd name="connsiteY160" fmla="*/ 205740 h 2351375"/>
                <a:gd name="connsiteX161" fmla="*/ 613410 w 1385397"/>
                <a:gd name="connsiteY161" fmla="*/ 316230 h 2351375"/>
                <a:gd name="connsiteX162" fmla="*/ 626745 w 1385397"/>
                <a:gd name="connsiteY162" fmla="*/ 367665 h 2351375"/>
                <a:gd name="connsiteX163" fmla="*/ 678180 w 1385397"/>
                <a:gd name="connsiteY163" fmla="*/ 199072 h 2351375"/>
                <a:gd name="connsiteX164" fmla="*/ 728662 w 1385397"/>
                <a:gd name="connsiteY164" fmla="*/ 156210 h 2351375"/>
                <a:gd name="connsiteX165" fmla="*/ 772477 w 1385397"/>
                <a:gd name="connsiteY165" fmla="*/ 140970 h 2351375"/>
                <a:gd name="connsiteX166" fmla="*/ 741997 w 1385397"/>
                <a:gd name="connsiteY166" fmla="*/ 138112 h 2351375"/>
                <a:gd name="connsiteX167" fmla="*/ 721042 w 1385397"/>
                <a:gd name="connsiteY167" fmla="*/ 90487 h 2351375"/>
                <a:gd name="connsiteX168" fmla="*/ 753427 w 1385397"/>
                <a:gd name="connsiteY168" fmla="*/ 46672 h 2351375"/>
                <a:gd name="connsiteX169" fmla="*/ 778192 w 1385397"/>
                <a:gd name="connsiteY169" fmla="*/ 35242 h 2351375"/>
                <a:gd name="connsiteX170" fmla="*/ 816292 w 1385397"/>
                <a:gd name="connsiteY170" fmla="*/ 40005 h 2351375"/>
                <a:gd name="connsiteX171" fmla="*/ 795337 w 1385397"/>
                <a:gd name="connsiteY171" fmla="*/ 22860 h 2351375"/>
                <a:gd name="connsiteX172" fmla="*/ 789622 w 1385397"/>
                <a:gd name="connsiteY172" fmla="*/ 0 h 235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385397" h="2351375">
                  <a:moveTo>
                    <a:pt x="789622" y="0"/>
                  </a:moveTo>
                  <a:cubicBezTo>
                    <a:pt x="815340" y="0"/>
                    <a:pt x="840105" y="0"/>
                    <a:pt x="865822" y="0"/>
                  </a:cubicBezTo>
                  <a:cubicBezTo>
                    <a:pt x="895350" y="19050"/>
                    <a:pt x="924877" y="38100"/>
                    <a:pt x="954405" y="58102"/>
                  </a:cubicBezTo>
                  <a:cubicBezTo>
                    <a:pt x="986790" y="79057"/>
                    <a:pt x="1019175" y="100965"/>
                    <a:pt x="1050607" y="123825"/>
                  </a:cubicBezTo>
                  <a:cubicBezTo>
                    <a:pt x="1055370" y="127635"/>
                    <a:pt x="1060132" y="131445"/>
                    <a:pt x="1062990" y="136207"/>
                  </a:cubicBezTo>
                  <a:cubicBezTo>
                    <a:pt x="1087755" y="177165"/>
                    <a:pt x="1100137" y="221932"/>
                    <a:pt x="1102995" y="269557"/>
                  </a:cubicBezTo>
                  <a:cubicBezTo>
                    <a:pt x="1102995" y="274320"/>
                    <a:pt x="1105852" y="281940"/>
                    <a:pt x="1099185" y="284797"/>
                  </a:cubicBezTo>
                  <a:cubicBezTo>
                    <a:pt x="1091565" y="287655"/>
                    <a:pt x="1088707" y="280035"/>
                    <a:pt x="1084897" y="276225"/>
                  </a:cubicBezTo>
                  <a:cubicBezTo>
                    <a:pt x="1066800" y="252412"/>
                    <a:pt x="1048702" y="227647"/>
                    <a:pt x="1031557" y="202882"/>
                  </a:cubicBezTo>
                  <a:cubicBezTo>
                    <a:pt x="1027747" y="197167"/>
                    <a:pt x="1023937" y="190500"/>
                    <a:pt x="1015365" y="192405"/>
                  </a:cubicBezTo>
                  <a:cubicBezTo>
                    <a:pt x="986790" y="196215"/>
                    <a:pt x="966787" y="186690"/>
                    <a:pt x="957262" y="158115"/>
                  </a:cubicBezTo>
                  <a:cubicBezTo>
                    <a:pt x="956310" y="155257"/>
                    <a:pt x="954405" y="152400"/>
                    <a:pt x="950595" y="152400"/>
                  </a:cubicBezTo>
                  <a:cubicBezTo>
                    <a:pt x="944880" y="158115"/>
                    <a:pt x="957262" y="180975"/>
                    <a:pt x="934402" y="171450"/>
                  </a:cubicBezTo>
                  <a:cubicBezTo>
                    <a:pt x="934402" y="173355"/>
                    <a:pt x="934402" y="174307"/>
                    <a:pt x="934402" y="175260"/>
                  </a:cubicBezTo>
                  <a:cubicBezTo>
                    <a:pt x="956310" y="196215"/>
                    <a:pt x="956310" y="200977"/>
                    <a:pt x="934402" y="223837"/>
                  </a:cubicBezTo>
                  <a:cubicBezTo>
                    <a:pt x="922972" y="235267"/>
                    <a:pt x="912495" y="247650"/>
                    <a:pt x="901065" y="259080"/>
                  </a:cubicBezTo>
                  <a:cubicBezTo>
                    <a:pt x="890587" y="270510"/>
                    <a:pt x="879157" y="276225"/>
                    <a:pt x="863917" y="273367"/>
                  </a:cubicBezTo>
                  <a:cubicBezTo>
                    <a:pt x="849630" y="270510"/>
                    <a:pt x="835342" y="270510"/>
                    <a:pt x="817245" y="269557"/>
                  </a:cubicBezTo>
                  <a:cubicBezTo>
                    <a:pt x="827722" y="277177"/>
                    <a:pt x="835342" y="281940"/>
                    <a:pt x="842010" y="287655"/>
                  </a:cubicBezTo>
                  <a:cubicBezTo>
                    <a:pt x="856297" y="299085"/>
                    <a:pt x="858202" y="308610"/>
                    <a:pt x="848677" y="324802"/>
                  </a:cubicBezTo>
                  <a:cubicBezTo>
                    <a:pt x="819150" y="372427"/>
                    <a:pt x="790575" y="420052"/>
                    <a:pt x="761047" y="467677"/>
                  </a:cubicBezTo>
                  <a:cubicBezTo>
                    <a:pt x="759142" y="471487"/>
                    <a:pt x="756285" y="475297"/>
                    <a:pt x="752475" y="481965"/>
                  </a:cubicBezTo>
                  <a:cubicBezTo>
                    <a:pt x="773430" y="472440"/>
                    <a:pt x="789622" y="461962"/>
                    <a:pt x="806767" y="450532"/>
                  </a:cubicBezTo>
                  <a:cubicBezTo>
                    <a:pt x="848677" y="421957"/>
                    <a:pt x="892492" y="401955"/>
                    <a:pt x="942975" y="391477"/>
                  </a:cubicBezTo>
                  <a:cubicBezTo>
                    <a:pt x="1080135" y="363855"/>
                    <a:pt x="1200150" y="399097"/>
                    <a:pt x="1303020" y="489585"/>
                  </a:cubicBezTo>
                  <a:cubicBezTo>
                    <a:pt x="1335405" y="518160"/>
                    <a:pt x="1360170" y="554355"/>
                    <a:pt x="1372552" y="596265"/>
                  </a:cubicBezTo>
                  <a:cubicBezTo>
                    <a:pt x="1385887" y="640080"/>
                    <a:pt x="1387792" y="686752"/>
                    <a:pt x="1383030" y="732472"/>
                  </a:cubicBezTo>
                  <a:cubicBezTo>
                    <a:pt x="1381125" y="753427"/>
                    <a:pt x="1382077" y="774382"/>
                    <a:pt x="1380172" y="796290"/>
                  </a:cubicBezTo>
                  <a:cubicBezTo>
                    <a:pt x="1380172" y="801052"/>
                    <a:pt x="1381125" y="806767"/>
                    <a:pt x="1376362" y="808672"/>
                  </a:cubicBezTo>
                  <a:cubicBezTo>
                    <a:pt x="1372552" y="810577"/>
                    <a:pt x="1369695" y="805815"/>
                    <a:pt x="1365885" y="802957"/>
                  </a:cubicBezTo>
                  <a:cubicBezTo>
                    <a:pt x="1365885" y="802957"/>
                    <a:pt x="1364932" y="802005"/>
                    <a:pt x="1364932" y="802005"/>
                  </a:cubicBezTo>
                  <a:cubicBezTo>
                    <a:pt x="1319212" y="768667"/>
                    <a:pt x="1275397" y="733425"/>
                    <a:pt x="1263967" y="672465"/>
                  </a:cubicBezTo>
                  <a:cubicBezTo>
                    <a:pt x="1263015" y="673417"/>
                    <a:pt x="1261110" y="674370"/>
                    <a:pt x="1260157" y="675322"/>
                  </a:cubicBezTo>
                  <a:cubicBezTo>
                    <a:pt x="1262062" y="686752"/>
                    <a:pt x="1263967" y="698182"/>
                    <a:pt x="1265872" y="710565"/>
                  </a:cubicBezTo>
                  <a:cubicBezTo>
                    <a:pt x="1267777" y="720090"/>
                    <a:pt x="1263967" y="722947"/>
                    <a:pt x="1254442" y="720090"/>
                  </a:cubicBezTo>
                  <a:cubicBezTo>
                    <a:pt x="1232535" y="711517"/>
                    <a:pt x="1213485" y="699135"/>
                    <a:pt x="1194435" y="685800"/>
                  </a:cubicBezTo>
                  <a:cubicBezTo>
                    <a:pt x="1190625" y="682942"/>
                    <a:pt x="1186815" y="679132"/>
                    <a:pt x="1182052" y="677227"/>
                  </a:cubicBezTo>
                  <a:cubicBezTo>
                    <a:pt x="1163002" y="665797"/>
                    <a:pt x="1152525" y="650557"/>
                    <a:pt x="1148715" y="626745"/>
                  </a:cubicBezTo>
                  <a:cubicBezTo>
                    <a:pt x="1143000" y="587692"/>
                    <a:pt x="1119187" y="548640"/>
                    <a:pt x="1088707" y="515302"/>
                  </a:cubicBezTo>
                  <a:cubicBezTo>
                    <a:pt x="1097280" y="544830"/>
                    <a:pt x="1106805" y="570547"/>
                    <a:pt x="1110615" y="598170"/>
                  </a:cubicBezTo>
                  <a:cubicBezTo>
                    <a:pt x="1111567" y="607695"/>
                    <a:pt x="1113472" y="617220"/>
                    <a:pt x="1114425" y="626745"/>
                  </a:cubicBezTo>
                  <a:cubicBezTo>
                    <a:pt x="1115377" y="637222"/>
                    <a:pt x="1112520" y="641032"/>
                    <a:pt x="1100137" y="638175"/>
                  </a:cubicBezTo>
                  <a:cubicBezTo>
                    <a:pt x="1067752" y="629602"/>
                    <a:pt x="1036320" y="619125"/>
                    <a:pt x="1003935" y="612457"/>
                  </a:cubicBezTo>
                  <a:cubicBezTo>
                    <a:pt x="952500" y="602932"/>
                    <a:pt x="903922" y="612457"/>
                    <a:pt x="855345" y="625792"/>
                  </a:cubicBezTo>
                  <a:cubicBezTo>
                    <a:pt x="833437" y="631507"/>
                    <a:pt x="824865" y="649605"/>
                    <a:pt x="833437" y="669607"/>
                  </a:cubicBezTo>
                  <a:cubicBezTo>
                    <a:pt x="846772" y="702945"/>
                    <a:pt x="841057" y="734377"/>
                    <a:pt x="826770" y="765810"/>
                  </a:cubicBezTo>
                  <a:cubicBezTo>
                    <a:pt x="816292" y="788670"/>
                    <a:pt x="803910" y="810577"/>
                    <a:pt x="794385" y="834390"/>
                  </a:cubicBezTo>
                  <a:cubicBezTo>
                    <a:pt x="784860" y="859155"/>
                    <a:pt x="789622" y="883920"/>
                    <a:pt x="788670" y="909637"/>
                  </a:cubicBezTo>
                  <a:cubicBezTo>
                    <a:pt x="788670" y="916305"/>
                    <a:pt x="792480" y="926782"/>
                    <a:pt x="783907" y="929640"/>
                  </a:cubicBezTo>
                  <a:cubicBezTo>
                    <a:pt x="775335" y="932497"/>
                    <a:pt x="772477" y="922020"/>
                    <a:pt x="767715" y="916305"/>
                  </a:cubicBezTo>
                  <a:cubicBezTo>
                    <a:pt x="746760" y="888682"/>
                    <a:pt x="726757" y="861060"/>
                    <a:pt x="705802" y="834390"/>
                  </a:cubicBezTo>
                  <a:cubicBezTo>
                    <a:pt x="699135" y="825817"/>
                    <a:pt x="698182" y="818197"/>
                    <a:pt x="701040" y="807720"/>
                  </a:cubicBezTo>
                  <a:cubicBezTo>
                    <a:pt x="708660" y="782002"/>
                    <a:pt x="713422" y="756285"/>
                    <a:pt x="703897" y="730567"/>
                  </a:cubicBezTo>
                  <a:cubicBezTo>
                    <a:pt x="702945" y="728662"/>
                    <a:pt x="701992" y="725805"/>
                    <a:pt x="698182" y="724852"/>
                  </a:cubicBezTo>
                  <a:cubicBezTo>
                    <a:pt x="689610" y="738187"/>
                    <a:pt x="683895" y="752475"/>
                    <a:pt x="678180" y="767715"/>
                  </a:cubicBezTo>
                  <a:cubicBezTo>
                    <a:pt x="647700" y="841057"/>
                    <a:pt x="630555" y="918210"/>
                    <a:pt x="608647" y="994410"/>
                  </a:cubicBezTo>
                  <a:cubicBezTo>
                    <a:pt x="577215" y="1106805"/>
                    <a:pt x="551497" y="1221105"/>
                    <a:pt x="536257" y="1337310"/>
                  </a:cubicBezTo>
                  <a:cubicBezTo>
                    <a:pt x="528637" y="1400175"/>
                    <a:pt x="522922" y="1462087"/>
                    <a:pt x="519112" y="1524952"/>
                  </a:cubicBezTo>
                  <a:cubicBezTo>
                    <a:pt x="512445" y="1621155"/>
                    <a:pt x="525780" y="1715452"/>
                    <a:pt x="543877" y="1808797"/>
                  </a:cubicBezTo>
                  <a:cubicBezTo>
                    <a:pt x="557212" y="1878330"/>
                    <a:pt x="592455" y="1939290"/>
                    <a:pt x="629602" y="1998345"/>
                  </a:cubicBezTo>
                  <a:cubicBezTo>
                    <a:pt x="677227" y="2075497"/>
                    <a:pt x="731520" y="2147887"/>
                    <a:pt x="803910" y="2204085"/>
                  </a:cubicBezTo>
                  <a:cubicBezTo>
                    <a:pt x="828675" y="2223135"/>
                    <a:pt x="856297" y="2238375"/>
                    <a:pt x="883920" y="2251710"/>
                  </a:cubicBezTo>
                  <a:cubicBezTo>
                    <a:pt x="889635" y="2254567"/>
                    <a:pt x="896302" y="2255520"/>
                    <a:pt x="902970" y="2253615"/>
                  </a:cubicBezTo>
                  <a:lnTo>
                    <a:pt x="912996" y="2252226"/>
                  </a:lnTo>
                  <a:lnTo>
                    <a:pt x="701023" y="2351375"/>
                  </a:lnTo>
                  <a:lnTo>
                    <a:pt x="696277" y="2346007"/>
                  </a:lnTo>
                  <a:cubicBezTo>
                    <a:pt x="640080" y="2306002"/>
                    <a:pt x="588645" y="2261235"/>
                    <a:pt x="544830" y="2207895"/>
                  </a:cubicBezTo>
                  <a:cubicBezTo>
                    <a:pt x="468630" y="2113597"/>
                    <a:pt x="415290" y="2009775"/>
                    <a:pt x="397192" y="1887855"/>
                  </a:cubicBezTo>
                  <a:cubicBezTo>
                    <a:pt x="385762" y="1806892"/>
                    <a:pt x="368617" y="1725930"/>
                    <a:pt x="368617" y="1643062"/>
                  </a:cubicBezTo>
                  <a:cubicBezTo>
                    <a:pt x="368617" y="1605915"/>
                    <a:pt x="371475" y="1568767"/>
                    <a:pt x="374332" y="1531620"/>
                  </a:cubicBezTo>
                  <a:cubicBezTo>
                    <a:pt x="379095" y="1465897"/>
                    <a:pt x="387667" y="1400175"/>
                    <a:pt x="397192" y="1335405"/>
                  </a:cubicBezTo>
                  <a:cubicBezTo>
                    <a:pt x="410527" y="1250632"/>
                    <a:pt x="433387" y="1169670"/>
                    <a:pt x="459105" y="1087755"/>
                  </a:cubicBezTo>
                  <a:cubicBezTo>
                    <a:pt x="498157" y="963930"/>
                    <a:pt x="541972" y="841057"/>
                    <a:pt x="603885" y="725805"/>
                  </a:cubicBezTo>
                  <a:cubicBezTo>
                    <a:pt x="608647" y="716280"/>
                    <a:pt x="614362" y="706755"/>
                    <a:pt x="620077" y="696277"/>
                  </a:cubicBezTo>
                  <a:cubicBezTo>
                    <a:pt x="600075" y="694372"/>
                    <a:pt x="588645" y="703897"/>
                    <a:pt x="577215" y="716280"/>
                  </a:cubicBezTo>
                  <a:cubicBezTo>
                    <a:pt x="566737" y="728662"/>
                    <a:pt x="556260" y="741045"/>
                    <a:pt x="545782" y="753427"/>
                  </a:cubicBezTo>
                  <a:cubicBezTo>
                    <a:pt x="530542" y="771525"/>
                    <a:pt x="512445" y="776287"/>
                    <a:pt x="490537" y="767715"/>
                  </a:cubicBezTo>
                  <a:cubicBezTo>
                    <a:pt x="467677" y="759142"/>
                    <a:pt x="443865" y="752475"/>
                    <a:pt x="417195" y="742950"/>
                  </a:cubicBezTo>
                  <a:cubicBezTo>
                    <a:pt x="434340" y="760095"/>
                    <a:pt x="448627" y="773430"/>
                    <a:pt x="462915" y="788670"/>
                  </a:cubicBezTo>
                  <a:cubicBezTo>
                    <a:pt x="492442" y="819150"/>
                    <a:pt x="490537" y="808672"/>
                    <a:pt x="466725" y="845820"/>
                  </a:cubicBezTo>
                  <a:cubicBezTo>
                    <a:pt x="459105" y="857250"/>
                    <a:pt x="448627" y="860107"/>
                    <a:pt x="435292" y="854392"/>
                  </a:cubicBezTo>
                  <a:cubicBezTo>
                    <a:pt x="418147" y="847725"/>
                    <a:pt x="400050" y="842010"/>
                    <a:pt x="379095" y="834390"/>
                  </a:cubicBezTo>
                  <a:cubicBezTo>
                    <a:pt x="395287" y="855345"/>
                    <a:pt x="408622" y="873442"/>
                    <a:pt x="421957" y="890587"/>
                  </a:cubicBezTo>
                  <a:cubicBezTo>
                    <a:pt x="428625" y="899160"/>
                    <a:pt x="428625" y="905827"/>
                    <a:pt x="422910" y="915352"/>
                  </a:cubicBezTo>
                  <a:cubicBezTo>
                    <a:pt x="412432" y="931545"/>
                    <a:pt x="401955" y="948690"/>
                    <a:pt x="392430" y="965835"/>
                  </a:cubicBezTo>
                  <a:cubicBezTo>
                    <a:pt x="376237" y="992505"/>
                    <a:pt x="376237" y="992505"/>
                    <a:pt x="346710" y="983932"/>
                  </a:cubicBezTo>
                  <a:cubicBezTo>
                    <a:pt x="345757" y="983932"/>
                    <a:pt x="343852" y="982027"/>
                    <a:pt x="343852" y="984885"/>
                  </a:cubicBezTo>
                  <a:cubicBezTo>
                    <a:pt x="345757" y="985837"/>
                    <a:pt x="346710" y="986790"/>
                    <a:pt x="348615" y="988695"/>
                  </a:cubicBezTo>
                  <a:cubicBezTo>
                    <a:pt x="366712" y="1002982"/>
                    <a:pt x="370522" y="1018222"/>
                    <a:pt x="361950" y="1034415"/>
                  </a:cubicBezTo>
                  <a:cubicBezTo>
                    <a:pt x="354330" y="1047750"/>
                    <a:pt x="340042" y="1051560"/>
                    <a:pt x="319087" y="1044892"/>
                  </a:cubicBezTo>
                  <a:cubicBezTo>
                    <a:pt x="304800" y="1040130"/>
                    <a:pt x="291465" y="1032510"/>
                    <a:pt x="278130" y="1025842"/>
                  </a:cubicBezTo>
                  <a:cubicBezTo>
                    <a:pt x="299085" y="1047750"/>
                    <a:pt x="319087" y="1070610"/>
                    <a:pt x="343852" y="1088707"/>
                  </a:cubicBezTo>
                  <a:cubicBezTo>
                    <a:pt x="354330" y="1096327"/>
                    <a:pt x="356235" y="1113472"/>
                    <a:pt x="350520" y="1123950"/>
                  </a:cubicBezTo>
                  <a:cubicBezTo>
                    <a:pt x="343852" y="1135380"/>
                    <a:pt x="333375" y="1136332"/>
                    <a:pt x="321945" y="1132522"/>
                  </a:cubicBezTo>
                  <a:cubicBezTo>
                    <a:pt x="316230" y="1130617"/>
                    <a:pt x="309562" y="1128712"/>
                    <a:pt x="303847" y="1126807"/>
                  </a:cubicBezTo>
                  <a:cubicBezTo>
                    <a:pt x="325755" y="1147762"/>
                    <a:pt x="342900" y="1169670"/>
                    <a:pt x="345757" y="1203007"/>
                  </a:cubicBezTo>
                  <a:cubicBezTo>
                    <a:pt x="348615" y="1232535"/>
                    <a:pt x="358140" y="1262062"/>
                    <a:pt x="363855" y="1291590"/>
                  </a:cubicBezTo>
                  <a:cubicBezTo>
                    <a:pt x="364807" y="1294447"/>
                    <a:pt x="366712" y="1299210"/>
                    <a:pt x="362902" y="1301115"/>
                  </a:cubicBezTo>
                  <a:cubicBezTo>
                    <a:pt x="360045" y="1303020"/>
                    <a:pt x="357187" y="1300162"/>
                    <a:pt x="354330" y="1299210"/>
                  </a:cubicBezTo>
                  <a:cubicBezTo>
                    <a:pt x="338137" y="1290637"/>
                    <a:pt x="322897" y="1281112"/>
                    <a:pt x="309562" y="1268730"/>
                  </a:cubicBezTo>
                  <a:cubicBezTo>
                    <a:pt x="280987" y="1241107"/>
                    <a:pt x="254317" y="1211580"/>
                    <a:pt x="228600" y="1180147"/>
                  </a:cubicBezTo>
                  <a:cubicBezTo>
                    <a:pt x="206692" y="1153477"/>
                    <a:pt x="185737" y="1124902"/>
                    <a:pt x="180975" y="1088707"/>
                  </a:cubicBezTo>
                  <a:cubicBezTo>
                    <a:pt x="179070" y="1072515"/>
                    <a:pt x="183832" y="1057275"/>
                    <a:pt x="181927" y="1042035"/>
                  </a:cubicBezTo>
                  <a:cubicBezTo>
                    <a:pt x="178117" y="1002030"/>
                    <a:pt x="180022" y="962025"/>
                    <a:pt x="179070" y="922972"/>
                  </a:cubicBezTo>
                  <a:cubicBezTo>
                    <a:pt x="179070" y="914400"/>
                    <a:pt x="180975" y="906780"/>
                    <a:pt x="185737" y="900112"/>
                  </a:cubicBezTo>
                  <a:cubicBezTo>
                    <a:pt x="208597" y="862012"/>
                    <a:pt x="230505" y="823912"/>
                    <a:pt x="258127" y="788670"/>
                  </a:cubicBezTo>
                  <a:cubicBezTo>
                    <a:pt x="281940" y="757237"/>
                    <a:pt x="304800" y="724852"/>
                    <a:pt x="340042" y="704850"/>
                  </a:cubicBezTo>
                  <a:cubicBezTo>
                    <a:pt x="368617" y="688657"/>
                    <a:pt x="396240" y="670560"/>
                    <a:pt x="425767" y="656272"/>
                  </a:cubicBezTo>
                  <a:cubicBezTo>
                    <a:pt x="429577" y="654367"/>
                    <a:pt x="435292" y="653415"/>
                    <a:pt x="438150" y="644842"/>
                  </a:cubicBezTo>
                  <a:cubicBezTo>
                    <a:pt x="374332" y="662940"/>
                    <a:pt x="323850" y="633412"/>
                    <a:pt x="275272" y="600075"/>
                  </a:cubicBezTo>
                  <a:cubicBezTo>
                    <a:pt x="272415" y="598170"/>
                    <a:pt x="268605" y="596265"/>
                    <a:pt x="264795" y="594360"/>
                  </a:cubicBezTo>
                  <a:cubicBezTo>
                    <a:pt x="257175" y="590550"/>
                    <a:pt x="249555" y="586740"/>
                    <a:pt x="242887" y="583882"/>
                  </a:cubicBezTo>
                  <a:cubicBezTo>
                    <a:pt x="270510" y="616267"/>
                    <a:pt x="306705" y="640080"/>
                    <a:pt x="336232" y="676275"/>
                  </a:cubicBezTo>
                  <a:cubicBezTo>
                    <a:pt x="304800" y="673417"/>
                    <a:pt x="282892" y="683895"/>
                    <a:pt x="263842" y="700087"/>
                  </a:cubicBezTo>
                  <a:cubicBezTo>
                    <a:pt x="256222" y="706755"/>
                    <a:pt x="248602" y="712470"/>
                    <a:pt x="240030" y="719137"/>
                  </a:cubicBezTo>
                  <a:cubicBezTo>
                    <a:pt x="215265" y="738187"/>
                    <a:pt x="190500" y="748665"/>
                    <a:pt x="160972" y="728662"/>
                  </a:cubicBezTo>
                  <a:cubicBezTo>
                    <a:pt x="169545" y="741045"/>
                    <a:pt x="178117" y="751522"/>
                    <a:pt x="186690" y="762952"/>
                  </a:cubicBezTo>
                  <a:cubicBezTo>
                    <a:pt x="190500" y="767715"/>
                    <a:pt x="195262" y="773430"/>
                    <a:pt x="189547" y="780097"/>
                  </a:cubicBezTo>
                  <a:cubicBezTo>
                    <a:pt x="172402" y="800100"/>
                    <a:pt x="167640" y="824865"/>
                    <a:pt x="160972" y="849630"/>
                  </a:cubicBezTo>
                  <a:cubicBezTo>
                    <a:pt x="158115" y="860107"/>
                    <a:pt x="155257" y="871537"/>
                    <a:pt x="148590" y="880110"/>
                  </a:cubicBezTo>
                  <a:cubicBezTo>
                    <a:pt x="143827" y="887730"/>
                    <a:pt x="137160" y="890587"/>
                    <a:pt x="130492" y="882015"/>
                  </a:cubicBezTo>
                  <a:cubicBezTo>
                    <a:pt x="128587" y="880110"/>
                    <a:pt x="126682" y="878205"/>
                    <a:pt x="121920" y="874395"/>
                  </a:cubicBezTo>
                  <a:cubicBezTo>
                    <a:pt x="128587" y="890587"/>
                    <a:pt x="140017" y="902017"/>
                    <a:pt x="139065" y="917257"/>
                  </a:cubicBezTo>
                  <a:cubicBezTo>
                    <a:pt x="137160" y="938212"/>
                    <a:pt x="136207" y="958215"/>
                    <a:pt x="133350" y="979170"/>
                  </a:cubicBezTo>
                  <a:cubicBezTo>
                    <a:pt x="132397" y="990600"/>
                    <a:pt x="128587" y="1001077"/>
                    <a:pt x="122872" y="1010602"/>
                  </a:cubicBezTo>
                  <a:cubicBezTo>
                    <a:pt x="115252" y="1024890"/>
                    <a:pt x="112395" y="1024890"/>
                    <a:pt x="103822" y="1012507"/>
                  </a:cubicBezTo>
                  <a:cubicBezTo>
                    <a:pt x="98107" y="1003935"/>
                    <a:pt x="92392" y="995362"/>
                    <a:pt x="88582" y="986790"/>
                  </a:cubicBezTo>
                  <a:cubicBezTo>
                    <a:pt x="51435" y="912495"/>
                    <a:pt x="19050" y="844867"/>
                    <a:pt x="0" y="771525"/>
                  </a:cubicBezTo>
                  <a:cubicBezTo>
                    <a:pt x="0" y="752475"/>
                    <a:pt x="0" y="733425"/>
                    <a:pt x="0" y="714375"/>
                  </a:cubicBezTo>
                  <a:cubicBezTo>
                    <a:pt x="952" y="712470"/>
                    <a:pt x="1905" y="710565"/>
                    <a:pt x="2857" y="708660"/>
                  </a:cubicBezTo>
                  <a:cubicBezTo>
                    <a:pt x="42862" y="609600"/>
                    <a:pt x="99060" y="524827"/>
                    <a:pt x="195262" y="469582"/>
                  </a:cubicBezTo>
                  <a:cubicBezTo>
                    <a:pt x="236220" y="445770"/>
                    <a:pt x="279082" y="431482"/>
                    <a:pt x="325755" y="436245"/>
                  </a:cubicBezTo>
                  <a:cubicBezTo>
                    <a:pt x="361950" y="440055"/>
                    <a:pt x="397192" y="449580"/>
                    <a:pt x="431482" y="460057"/>
                  </a:cubicBezTo>
                  <a:cubicBezTo>
                    <a:pt x="474345" y="473392"/>
                    <a:pt x="517207" y="485775"/>
                    <a:pt x="560070" y="499110"/>
                  </a:cubicBezTo>
                  <a:cubicBezTo>
                    <a:pt x="569595" y="501967"/>
                    <a:pt x="574357" y="501967"/>
                    <a:pt x="570547" y="490537"/>
                  </a:cubicBezTo>
                  <a:cubicBezTo>
                    <a:pt x="561975" y="466725"/>
                    <a:pt x="555307" y="441007"/>
                    <a:pt x="539115" y="420052"/>
                  </a:cubicBezTo>
                  <a:cubicBezTo>
                    <a:pt x="508635" y="379095"/>
                    <a:pt x="478155" y="338137"/>
                    <a:pt x="437197" y="306705"/>
                  </a:cubicBezTo>
                  <a:cubicBezTo>
                    <a:pt x="429577" y="300990"/>
                    <a:pt x="426720" y="294322"/>
                    <a:pt x="427672" y="284797"/>
                  </a:cubicBezTo>
                  <a:cubicBezTo>
                    <a:pt x="430530" y="263842"/>
                    <a:pt x="433387" y="241935"/>
                    <a:pt x="436245" y="220980"/>
                  </a:cubicBezTo>
                  <a:cubicBezTo>
                    <a:pt x="426720" y="238125"/>
                    <a:pt x="417195" y="255270"/>
                    <a:pt x="410527" y="273367"/>
                  </a:cubicBezTo>
                  <a:cubicBezTo>
                    <a:pt x="404812" y="288607"/>
                    <a:pt x="396240" y="291465"/>
                    <a:pt x="381952" y="288607"/>
                  </a:cubicBezTo>
                  <a:cubicBezTo>
                    <a:pt x="365760" y="284797"/>
                    <a:pt x="349567" y="282892"/>
                    <a:pt x="332422" y="280035"/>
                  </a:cubicBezTo>
                  <a:cubicBezTo>
                    <a:pt x="301942" y="275272"/>
                    <a:pt x="303847" y="277177"/>
                    <a:pt x="301942" y="246697"/>
                  </a:cubicBezTo>
                  <a:cubicBezTo>
                    <a:pt x="301942" y="245745"/>
                    <a:pt x="300990" y="245745"/>
                    <a:pt x="300037" y="243840"/>
                  </a:cubicBezTo>
                  <a:cubicBezTo>
                    <a:pt x="289560" y="267652"/>
                    <a:pt x="268605" y="274320"/>
                    <a:pt x="246697" y="281940"/>
                  </a:cubicBezTo>
                  <a:cubicBezTo>
                    <a:pt x="224790" y="289560"/>
                    <a:pt x="202882" y="296227"/>
                    <a:pt x="185737" y="314325"/>
                  </a:cubicBezTo>
                  <a:cubicBezTo>
                    <a:pt x="178117" y="322897"/>
                    <a:pt x="168592" y="319087"/>
                    <a:pt x="162877" y="311467"/>
                  </a:cubicBezTo>
                  <a:cubicBezTo>
                    <a:pt x="151447" y="297180"/>
                    <a:pt x="145732" y="280987"/>
                    <a:pt x="145732" y="262890"/>
                  </a:cubicBezTo>
                  <a:cubicBezTo>
                    <a:pt x="145732" y="249555"/>
                    <a:pt x="145732" y="235267"/>
                    <a:pt x="145732" y="220027"/>
                  </a:cubicBezTo>
                  <a:cubicBezTo>
                    <a:pt x="140017" y="222885"/>
                    <a:pt x="141922" y="226695"/>
                    <a:pt x="141922" y="229552"/>
                  </a:cubicBezTo>
                  <a:cubicBezTo>
                    <a:pt x="140970" y="274320"/>
                    <a:pt x="139065" y="318135"/>
                    <a:pt x="139065" y="362902"/>
                  </a:cubicBezTo>
                  <a:cubicBezTo>
                    <a:pt x="139065" y="381000"/>
                    <a:pt x="133350" y="393382"/>
                    <a:pt x="120967" y="405765"/>
                  </a:cubicBezTo>
                  <a:cubicBezTo>
                    <a:pt x="100965" y="425767"/>
                    <a:pt x="79057" y="423862"/>
                    <a:pt x="67627" y="398145"/>
                  </a:cubicBezTo>
                  <a:cubicBezTo>
                    <a:pt x="44767" y="347662"/>
                    <a:pt x="46672" y="295275"/>
                    <a:pt x="60007" y="242887"/>
                  </a:cubicBezTo>
                  <a:cubicBezTo>
                    <a:pt x="60007" y="240982"/>
                    <a:pt x="60960" y="240030"/>
                    <a:pt x="61912" y="239077"/>
                  </a:cubicBezTo>
                  <a:cubicBezTo>
                    <a:pt x="87630" y="186690"/>
                    <a:pt x="114300" y="137160"/>
                    <a:pt x="142875" y="88582"/>
                  </a:cubicBezTo>
                  <a:cubicBezTo>
                    <a:pt x="145732" y="82867"/>
                    <a:pt x="148590" y="77152"/>
                    <a:pt x="155257" y="73342"/>
                  </a:cubicBezTo>
                  <a:cubicBezTo>
                    <a:pt x="208597" y="47625"/>
                    <a:pt x="262890" y="30480"/>
                    <a:pt x="322897" y="40005"/>
                  </a:cubicBezTo>
                  <a:cubicBezTo>
                    <a:pt x="356235" y="44767"/>
                    <a:pt x="387667" y="53340"/>
                    <a:pt x="420052" y="60960"/>
                  </a:cubicBezTo>
                  <a:cubicBezTo>
                    <a:pt x="453390" y="68580"/>
                    <a:pt x="479107" y="84772"/>
                    <a:pt x="500062" y="113347"/>
                  </a:cubicBezTo>
                  <a:cubicBezTo>
                    <a:pt x="521970" y="143827"/>
                    <a:pt x="540067" y="176212"/>
                    <a:pt x="562927" y="205740"/>
                  </a:cubicBezTo>
                  <a:cubicBezTo>
                    <a:pt x="588645" y="239077"/>
                    <a:pt x="603885" y="276225"/>
                    <a:pt x="613410" y="316230"/>
                  </a:cubicBezTo>
                  <a:cubicBezTo>
                    <a:pt x="617220" y="332422"/>
                    <a:pt x="621982" y="347662"/>
                    <a:pt x="626745" y="367665"/>
                  </a:cubicBezTo>
                  <a:cubicBezTo>
                    <a:pt x="644842" y="308610"/>
                    <a:pt x="661035" y="253365"/>
                    <a:pt x="678180" y="199072"/>
                  </a:cubicBezTo>
                  <a:cubicBezTo>
                    <a:pt x="690562" y="160020"/>
                    <a:pt x="680085" y="163830"/>
                    <a:pt x="728662" y="156210"/>
                  </a:cubicBezTo>
                  <a:cubicBezTo>
                    <a:pt x="742950" y="154305"/>
                    <a:pt x="758190" y="152400"/>
                    <a:pt x="772477" y="140970"/>
                  </a:cubicBezTo>
                  <a:cubicBezTo>
                    <a:pt x="761047" y="140017"/>
                    <a:pt x="751522" y="140017"/>
                    <a:pt x="741997" y="138112"/>
                  </a:cubicBezTo>
                  <a:cubicBezTo>
                    <a:pt x="712470" y="133350"/>
                    <a:pt x="703897" y="115252"/>
                    <a:pt x="721042" y="90487"/>
                  </a:cubicBezTo>
                  <a:cubicBezTo>
                    <a:pt x="730567" y="75247"/>
                    <a:pt x="741997" y="60960"/>
                    <a:pt x="753427" y="46672"/>
                  </a:cubicBezTo>
                  <a:cubicBezTo>
                    <a:pt x="760095" y="38100"/>
                    <a:pt x="768667" y="35242"/>
                    <a:pt x="778192" y="35242"/>
                  </a:cubicBezTo>
                  <a:cubicBezTo>
                    <a:pt x="789622" y="34290"/>
                    <a:pt x="801052" y="38100"/>
                    <a:pt x="816292" y="40005"/>
                  </a:cubicBezTo>
                  <a:cubicBezTo>
                    <a:pt x="807720" y="33337"/>
                    <a:pt x="802005" y="27622"/>
                    <a:pt x="795337" y="22860"/>
                  </a:cubicBezTo>
                  <a:cubicBezTo>
                    <a:pt x="787717" y="16192"/>
                    <a:pt x="784860" y="9525"/>
                    <a:pt x="789622" y="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2D00879-9F70-419E-802C-A97259DEE847}"/>
                </a:ext>
              </a:extLst>
            </p:cNvPr>
            <p:cNvSpPr/>
            <p:nvPr/>
          </p:nvSpPr>
          <p:spPr>
            <a:xfrm>
              <a:off x="10898822" y="5108406"/>
              <a:ext cx="997904" cy="1681571"/>
            </a:xfrm>
            <a:custGeom>
              <a:avLst/>
              <a:gdLst>
                <a:gd name="connsiteX0" fmla="*/ 518320 w 1386208"/>
                <a:gd name="connsiteY0" fmla="*/ 0 h 2335903"/>
                <a:gd name="connsiteX1" fmla="*/ 593568 w 1386208"/>
                <a:gd name="connsiteY1" fmla="*/ 0 h 2335903"/>
                <a:gd name="connsiteX2" fmla="*/ 588805 w 1386208"/>
                <a:gd name="connsiteY2" fmla="*/ 22860 h 2335903"/>
                <a:gd name="connsiteX3" fmla="*/ 568803 w 1386208"/>
                <a:gd name="connsiteY3" fmla="*/ 40005 h 2335903"/>
                <a:gd name="connsiteX4" fmla="*/ 600235 w 1386208"/>
                <a:gd name="connsiteY4" fmla="*/ 35242 h 2335903"/>
                <a:gd name="connsiteX5" fmla="*/ 626905 w 1386208"/>
                <a:gd name="connsiteY5" fmla="*/ 41910 h 2335903"/>
                <a:gd name="connsiteX6" fmla="*/ 668815 w 1386208"/>
                <a:gd name="connsiteY6" fmla="*/ 100965 h 2335903"/>
                <a:gd name="connsiteX7" fmla="*/ 649765 w 1386208"/>
                <a:gd name="connsiteY7" fmla="*/ 137160 h 2335903"/>
                <a:gd name="connsiteX8" fmla="*/ 611665 w 1386208"/>
                <a:gd name="connsiteY8" fmla="*/ 140970 h 2335903"/>
                <a:gd name="connsiteX9" fmla="*/ 638335 w 1386208"/>
                <a:gd name="connsiteY9" fmla="*/ 153352 h 2335903"/>
                <a:gd name="connsiteX10" fmla="*/ 677388 w 1386208"/>
                <a:gd name="connsiteY10" fmla="*/ 160020 h 2335903"/>
                <a:gd name="connsiteX11" fmla="*/ 701200 w 1386208"/>
                <a:gd name="connsiteY11" fmla="*/ 180975 h 2335903"/>
                <a:gd name="connsiteX12" fmla="*/ 738348 w 1386208"/>
                <a:gd name="connsiteY12" fmla="*/ 302895 h 2335903"/>
                <a:gd name="connsiteX13" fmla="*/ 758350 w 1386208"/>
                <a:gd name="connsiteY13" fmla="*/ 368617 h 2335903"/>
                <a:gd name="connsiteX14" fmla="*/ 765970 w 1386208"/>
                <a:gd name="connsiteY14" fmla="*/ 338137 h 2335903"/>
                <a:gd name="connsiteX15" fmla="*/ 805975 w 1386208"/>
                <a:gd name="connsiteY15" fmla="*/ 229552 h 2335903"/>
                <a:gd name="connsiteX16" fmla="*/ 851695 w 1386208"/>
                <a:gd name="connsiteY16" fmla="*/ 160020 h 2335903"/>
                <a:gd name="connsiteX17" fmla="*/ 1001238 w 1386208"/>
                <a:gd name="connsiteY17" fmla="*/ 53340 h 2335903"/>
                <a:gd name="connsiteX18" fmla="*/ 1221265 w 1386208"/>
                <a:gd name="connsiteY18" fmla="*/ 71437 h 2335903"/>
                <a:gd name="connsiteX19" fmla="*/ 1242220 w 1386208"/>
                <a:gd name="connsiteY19" fmla="*/ 90487 h 2335903"/>
                <a:gd name="connsiteX20" fmla="*/ 1277463 w 1386208"/>
                <a:gd name="connsiteY20" fmla="*/ 153352 h 2335903"/>
                <a:gd name="connsiteX21" fmla="*/ 1330803 w 1386208"/>
                <a:gd name="connsiteY21" fmla="*/ 338137 h 2335903"/>
                <a:gd name="connsiteX22" fmla="*/ 1330803 w 1386208"/>
                <a:gd name="connsiteY22" fmla="*/ 342900 h 2335903"/>
                <a:gd name="connsiteX23" fmla="*/ 1313658 w 1386208"/>
                <a:gd name="connsiteY23" fmla="*/ 400050 h 2335903"/>
                <a:gd name="connsiteX24" fmla="*/ 1278415 w 1386208"/>
                <a:gd name="connsiteY24" fmla="*/ 417195 h 2335903"/>
                <a:gd name="connsiteX25" fmla="*/ 1244125 w 1386208"/>
                <a:gd name="connsiteY25" fmla="*/ 369570 h 2335903"/>
                <a:gd name="connsiteX26" fmla="*/ 1241268 w 1386208"/>
                <a:gd name="connsiteY26" fmla="*/ 228600 h 2335903"/>
                <a:gd name="connsiteX27" fmla="*/ 1237458 w 1386208"/>
                <a:gd name="connsiteY27" fmla="*/ 220027 h 2335903"/>
                <a:gd name="connsiteX28" fmla="*/ 1237458 w 1386208"/>
                <a:gd name="connsiteY28" fmla="*/ 262890 h 2335903"/>
                <a:gd name="connsiteX29" fmla="*/ 1221265 w 1386208"/>
                <a:gd name="connsiteY29" fmla="*/ 310515 h 2335903"/>
                <a:gd name="connsiteX30" fmla="*/ 1198405 w 1386208"/>
                <a:gd name="connsiteY30" fmla="*/ 315277 h 2335903"/>
                <a:gd name="connsiteX31" fmla="*/ 1128873 w 1386208"/>
                <a:gd name="connsiteY31" fmla="*/ 280035 h 2335903"/>
                <a:gd name="connsiteX32" fmla="*/ 1081248 w 1386208"/>
                <a:gd name="connsiteY32" fmla="*/ 241935 h 2335903"/>
                <a:gd name="connsiteX33" fmla="*/ 1080295 w 1386208"/>
                <a:gd name="connsiteY33" fmla="*/ 255270 h 2335903"/>
                <a:gd name="connsiteX34" fmla="*/ 1059340 w 1386208"/>
                <a:gd name="connsiteY34" fmla="*/ 280035 h 2335903"/>
                <a:gd name="connsiteX35" fmla="*/ 993618 w 1386208"/>
                <a:gd name="connsiteY35" fmla="*/ 290512 h 2335903"/>
                <a:gd name="connsiteX36" fmla="*/ 976473 w 1386208"/>
                <a:gd name="connsiteY36" fmla="*/ 280987 h 2335903"/>
                <a:gd name="connsiteX37" fmla="*/ 949803 w 1386208"/>
                <a:gd name="connsiteY37" fmla="*/ 221932 h 2335903"/>
                <a:gd name="connsiteX38" fmla="*/ 955518 w 1386208"/>
                <a:gd name="connsiteY38" fmla="*/ 276225 h 2335903"/>
                <a:gd name="connsiteX39" fmla="*/ 941230 w 1386208"/>
                <a:gd name="connsiteY39" fmla="*/ 314325 h 2335903"/>
                <a:gd name="connsiteX40" fmla="*/ 817405 w 1386208"/>
                <a:gd name="connsiteY40" fmla="*/ 483870 h 2335903"/>
                <a:gd name="connsiteX41" fmla="*/ 814548 w 1386208"/>
                <a:gd name="connsiteY41" fmla="*/ 501015 h 2335903"/>
                <a:gd name="connsiteX42" fmla="*/ 831693 w 1386208"/>
                <a:gd name="connsiteY42" fmla="*/ 499110 h 2335903"/>
                <a:gd name="connsiteX43" fmla="*/ 1041243 w 1386208"/>
                <a:gd name="connsiteY43" fmla="*/ 441007 h 2335903"/>
                <a:gd name="connsiteX44" fmla="*/ 1154590 w 1386208"/>
                <a:gd name="connsiteY44" fmla="*/ 452437 h 2335903"/>
                <a:gd name="connsiteX45" fmla="*/ 1296513 w 1386208"/>
                <a:gd name="connsiteY45" fmla="*/ 558165 h 2335903"/>
                <a:gd name="connsiteX46" fmla="*/ 1369855 w 1386208"/>
                <a:gd name="connsiteY46" fmla="*/ 679132 h 2335903"/>
                <a:gd name="connsiteX47" fmla="*/ 1381285 w 1386208"/>
                <a:gd name="connsiteY47" fmla="*/ 782955 h 2335903"/>
                <a:gd name="connsiteX48" fmla="*/ 1326040 w 1386208"/>
                <a:gd name="connsiteY48" fmla="*/ 926782 h 2335903"/>
                <a:gd name="connsiteX49" fmla="*/ 1283178 w 1386208"/>
                <a:gd name="connsiteY49" fmla="*/ 1007745 h 2335903"/>
                <a:gd name="connsiteX50" fmla="*/ 1266985 w 1386208"/>
                <a:gd name="connsiteY50" fmla="*/ 1006792 h 2335903"/>
                <a:gd name="connsiteX51" fmla="*/ 1254603 w 1386208"/>
                <a:gd name="connsiteY51" fmla="*/ 971550 h 2335903"/>
                <a:gd name="connsiteX52" fmla="*/ 1265080 w 1386208"/>
                <a:gd name="connsiteY52" fmla="*/ 869632 h 2335903"/>
                <a:gd name="connsiteX53" fmla="*/ 1232695 w 1386208"/>
                <a:gd name="connsiteY53" fmla="*/ 860107 h 2335903"/>
                <a:gd name="connsiteX54" fmla="*/ 1226028 w 1386208"/>
                <a:gd name="connsiteY54" fmla="*/ 840105 h 2335903"/>
                <a:gd name="connsiteX55" fmla="*/ 1200310 w 1386208"/>
                <a:gd name="connsiteY55" fmla="*/ 777240 h 2335903"/>
                <a:gd name="connsiteX56" fmla="*/ 1201263 w 1386208"/>
                <a:gd name="connsiteY56" fmla="*/ 755332 h 2335903"/>
                <a:gd name="connsiteX57" fmla="*/ 1214598 w 1386208"/>
                <a:gd name="connsiteY57" fmla="*/ 739140 h 2335903"/>
                <a:gd name="connsiteX58" fmla="*/ 1226980 w 1386208"/>
                <a:gd name="connsiteY58" fmla="*/ 723900 h 2335903"/>
                <a:gd name="connsiteX59" fmla="*/ 1154590 w 1386208"/>
                <a:gd name="connsiteY59" fmla="*/ 719137 h 2335903"/>
                <a:gd name="connsiteX60" fmla="*/ 1134588 w 1386208"/>
                <a:gd name="connsiteY60" fmla="*/ 703897 h 2335903"/>
                <a:gd name="connsiteX61" fmla="*/ 1049815 w 1386208"/>
                <a:gd name="connsiteY61" fmla="*/ 671512 h 2335903"/>
                <a:gd name="connsiteX62" fmla="*/ 1145065 w 1386208"/>
                <a:gd name="connsiteY62" fmla="*/ 581025 h 2335903"/>
                <a:gd name="connsiteX63" fmla="*/ 1130778 w 1386208"/>
                <a:gd name="connsiteY63" fmla="*/ 585787 h 2335903"/>
                <a:gd name="connsiteX64" fmla="*/ 1046005 w 1386208"/>
                <a:gd name="connsiteY64" fmla="*/ 635317 h 2335903"/>
                <a:gd name="connsiteX65" fmla="*/ 1016478 w 1386208"/>
                <a:gd name="connsiteY65" fmla="*/ 643890 h 2335903"/>
                <a:gd name="connsiteX66" fmla="*/ 948850 w 1386208"/>
                <a:gd name="connsiteY66" fmla="*/ 643890 h 2335903"/>
                <a:gd name="connsiteX67" fmla="*/ 1034575 w 1386208"/>
                <a:gd name="connsiteY67" fmla="*/ 695325 h 2335903"/>
                <a:gd name="connsiteX68" fmla="*/ 1086963 w 1386208"/>
                <a:gd name="connsiteY68" fmla="*/ 735330 h 2335903"/>
                <a:gd name="connsiteX69" fmla="*/ 1191738 w 1386208"/>
                <a:gd name="connsiteY69" fmla="*/ 882015 h 2335903"/>
                <a:gd name="connsiteX70" fmla="*/ 1206978 w 1386208"/>
                <a:gd name="connsiteY70" fmla="*/ 939165 h 2335903"/>
                <a:gd name="connsiteX71" fmla="*/ 1205073 w 1386208"/>
                <a:gd name="connsiteY71" fmla="*/ 1052512 h 2335903"/>
                <a:gd name="connsiteX72" fmla="*/ 1183165 w 1386208"/>
                <a:gd name="connsiteY72" fmla="*/ 1141095 h 2335903"/>
                <a:gd name="connsiteX73" fmla="*/ 1068865 w 1386208"/>
                <a:gd name="connsiteY73" fmla="*/ 1271587 h 2335903"/>
                <a:gd name="connsiteX74" fmla="*/ 1030765 w 1386208"/>
                <a:gd name="connsiteY74" fmla="*/ 1296352 h 2335903"/>
                <a:gd name="connsiteX75" fmla="*/ 1022193 w 1386208"/>
                <a:gd name="connsiteY75" fmla="*/ 1290637 h 2335903"/>
                <a:gd name="connsiteX76" fmla="*/ 1025050 w 1386208"/>
                <a:gd name="connsiteY76" fmla="*/ 1279207 h 2335903"/>
                <a:gd name="connsiteX77" fmla="*/ 1044100 w 1386208"/>
                <a:gd name="connsiteY77" fmla="*/ 1187767 h 2335903"/>
                <a:gd name="connsiteX78" fmla="*/ 1061245 w 1386208"/>
                <a:gd name="connsiteY78" fmla="*/ 1148715 h 2335903"/>
                <a:gd name="connsiteX79" fmla="*/ 1083153 w 1386208"/>
                <a:gd name="connsiteY79" fmla="*/ 1125855 h 2335903"/>
                <a:gd name="connsiteX80" fmla="*/ 1066960 w 1386208"/>
                <a:gd name="connsiteY80" fmla="*/ 1128712 h 2335903"/>
                <a:gd name="connsiteX81" fmla="*/ 1034575 w 1386208"/>
                <a:gd name="connsiteY81" fmla="*/ 1121092 h 2335903"/>
                <a:gd name="connsiteX82" fmla="*/ 1044100 w 1386208"/>
                <a:gd name="connsiteY82" fmla="*/ 1082040 h 2335903"/>
                <a:gd name="connsiteX83" fmla="*/ 1106965 w 1386208"/>
                <a:gd name="connsiteY83" fmla="*/ 1022032 h 2335903"/>
                <a:gd name="connsiteX84" fmla="*/ 1055530 w 1386208"/>
                <a:gd name="connsiteY84" fmla="*/ 1042987 h 2335903"/>
                <a:gd name="connsiteX85" fmla="*/ 1018383 w 1386208"/>
                <a:gd name="connsiteY85" fmla="*/ 1006792 h 2335903"/>
                <a:gd name="connsiteX86" fmla="*/ 1042195 w 1386208"/>
                <a:gd name="connsiteY86" fmla="*/ 977265 h 2335903"/>
                <a:gd name="connsiteX87" fmla="*/ 1025050 w 1386208"/>
                <a:gd name="connsiteY87" fmla="*/ 982980 h 2335903"/>
                <a:gd name="connsiteX88" fmla="*/ 997428 w 1386208"/>
                <a:gd name="connsiteY88" fmla="*/ 973455 h 2335903"/>
                <a:gd name="connsiteX89" fmla="*/ 961233 w 1386208"/>
                <a:gd name="connsiteY89" fmla="*/ 914400 h 2335903"/>
                <a:gd name="connsiteX90" fmla="*/ 963138 w 1386208"/>
                <a:gd name="connsiteY90" fmla="*/ 883920 h 2335903"/>
                <a:gd name="connsiteX91" fmla="*/ 1001238 w 1386208"/>
                <a:gd name="connsiteY91" fmla="*/ 835342 h 2335903"/>
                <a:gd name="connsiteX92" fmla="*/ 947898 w 1386208"/>
                <a:gd name="connsiteY92" fmla="*/ 851535 h 2335903"/>
                <a:gd name="connsiteX93" fmla="*/ 915513 w 1386208"/>
                <a:gd name="connsiteY93" fmla="*/ 842010 h 2335903"/>
                <a:gd name="connsiteX94" fmla="*/ 905035 w 1386208"/>
                <a:gd name="connsiteY94" fmla="*/ 826770 h 2335903"/>
                <a:gd name="connsiteX95" fmla="*/ 907893 w 1386208"/>
                <a:gd name="connsiteY95" fmla="*/ 797242 h 2335903"/>
                <a:gd name="connsiteX96" fmla="*/ 965995 w 1386208"/>
                <a:gd name="connsiteY96" fmla="*/ 740092 h 2335903"/>
                <a:gd name="connsiteX97" fmla="*/ 886938 w 1386208"/>
                <a:gd name="connsiteY97" fmla="*/ 766762 h 2335903"/>
                <a:gd name="connsiteX98" fmla="*/ 841218 w 1386208"/>
                <a:gd name="connsiteY98" fmla="*/ 755332 h 2335903"/>
                <a:gd name="connsiteX99" fmla="*/ 808833 w 1386208"/>
                <a:gd name="connsiteY99" fmla="*/ 717232 h 2335903"/>
                <a:gd name="connsiteX100" fmla="*/ 772638 w 1386208"/>
                <a:gd name="connsiteY100" fmla="*/ 693420 h 2335903"/>
                <a:gd name="connsiteX101" fmla="*/ 759303 w 1386208"/>
                <a:gd name="connsiteY101" fmla="*/ 695325 h 2335903"/>
                <a:gd name="connsiteX102" fmla="*/ 762160 w 1386208"/>
                <a:gd name="connsiteY102" fmla="*/ 707707 h 2335903"/>
                <a:gd name="connsiteX103" fmla="*/ 946945 w 1386208"/>
                <a:gd name="connsiteY103" fmla="*/ 1187767 h 2335903"/>
                <a:gd name="connsiteX104" fmla="*/ 990760 w 1386208"/>
                <a:gd name="connsiteY104" fmla="*/ 1419225 h 2335903"/>
                <a:gd name="connsiteX105" fmla="*/ 1007905 w 1386208"/>
                <a:gd name="connsiteY105" fmla="*/ 1619250 h 2335903"/>
                <a:gd name="connsiteX106" fmla="*/ 984093 w 1386208"/>
                <a:gd name="connsiteY106" fmla="*/ 1861185 h 2335903"/>
                <a:gd name="connsiteX107" fmla="*/ 934563 w 1386208"/>
                <a:gd name="connsiteY107" fmla="*/ 2043112 h 2335903"/>
                <a:gd name="connsiteX108" fmla="*/ 757621 w 1386208"/>
                <a:gd name="connsiteY108" fmla="*/ 2281133 h 2335903"/>
                <a:gd name="connsiteX109" fmla="*/ 687604 w 1386208"/>
                <a:gd name="connsiteY109" fmla="*/ 2335903 h 2335903"/>
                <a:gd name="connsiteX110" fmla="*/ 686954 w 1386208"/>
                <a:gd name="connsiteY110" fmla="*/ 2335462 h 2335903"/>
                <a:gd name="connsiteX111" fmla="*/ 652160 w 1386208"/>
                <a:gd name="connsiteY111" fmla="*/ 2327790 h 2335903"/>
                <a:gd name="connsiteX112" fmla="*/ 647930 w 1386208"/>
                <a:gd name="connsiteY112" fmla="*/ 2327278 h 2335903"/>
                <a:gd name="connsiteX113" fmla="*/ 508263 w 1386208"/>
                <a:gd name="connsiteY113" fmla="*/ 2243561 h 2335903"/>
                <a:gd name="connsiteX114" fmla="*/ 519273 w 1386208"/>
                <a:gd name="connsiteY114" fmla="*/ 2243137 h 2335903"/>
                <a:gd name="connsiteX115" fmla="*/ 682150 w 1386208"/>
                <a:gd name="connsiteY115" fmla="*/ 2110740 h 2335903"/>
                <a:gd name="connsiteX116" fmla="*/ 827883 w 1386208"/>
                <a:gd name="connsiteY116" fmla="*/ 1872615 h 2335903"/>
                <a:gd name="connsiteX117" fmla="*/ 865030 w 1386208"/>
                <a:gd name="connsiteY117" fmla="*/ 1706880 h 2335903"/>
                <a:gd name="connsiteX118" fmla="*/ 866935 w 1386208"/>
                <a:gd name="connsiteY118" fmla="*/ 1430655 h 2335903"/>
                <a:gd name="connsiteX119" fmla="*/ 751683 w 1386208"/>
                <a:gd name="connsiteY119" fmla="*/ 872490 h 2335903"/>
                <a:gd name="connsiteX120" fmla="*/ 698343 w 1386208"/>
                <a:gd name="connsiteY120" fmla="*/ 727710 h 2335903"/>
                <a:gd name="connsiteX121" fmla="*/ 689770 w 1386208"/>
                <a:gd name="connsiteY121" fmla="*/ 716280 h 2335903"/>
                <a:gd name="connsiteX122" fmla="*/ 681198 w 1386208"/>
                <a:gd name="connsiteY122" fmla="*/ 729615 h 2335903"/>
                <a:gd name="connsiteX123" fmla="*/ 684055 w 1386208"/>
                <a:gd name="connsiteY123" fmla="*/ 803910 h 2335903"/>
                <a:gd name="connsiteX124" fmla="*/ 679293 w 1386208"/>
                <a:gd name="connsiteY124" fmla="*/ 831532 h 2335903"/>
                <a:gd name="connsiteX125" fmla="*/ 613570 w 1386208"/>
                <a:gd name="connsiteY125" fmla="*/ 918210 h 2335903"/>
                <a:gd name="connsiteX126" fmla="*/ 600235 w 1386208"/>
                <a:gd name="connsiteY126" fmla="*/ 926782 h 2335903"/>
                <a:gd name="connsiteX127" fmla="*/ 595473 w 1386208"/>
                <a:gd name="connsiteY127" fmla="*/ 912495 h 2335903"/>
                <a:gd name="connsiteX128" fmla="*/ 585948 w 1386208"/>
                <a:gd name="connsiteY128" fmla="*/ 820102 h 2335903"/>
                <a:gd name="connsiteX129" fmla="*/ 560230 w 1386208"/>
                <a:gd name="connsiteY129" fmla="*/ 768667 h 2335903"/>
                <a:gd name="connsiteX130" fmla="*/ 551658 w 1386208"/>
                <a:gd name="connsiteY130" fmla="*/ 664845 h 2335903"/>
                <a:gd name="connsiteX131" fmla="*/ 527845 w 1386208"/>
                <a:gd name="connsiteY131" fmla="*/ 621982 h 2335903"/>
                <a:gd name="connsiteX132" fmla="*/ 447835 w 1386208"/>
                <a:gd name="connsiteY132" fmla="*/ 606742 h 2335903"/>
                <a:gd name="connsiteX133" fmla="*/ 334488 w 1386208"/>
                <a:gd name="connsiteY133" fmla="*/ 620077 h 2335903"/>
                <a:gd name="connsiteX134" fmla="*/ 289720 w 1386208"/>
                <a:gd name="connsiteY134" fmla="*/ 633412 h 2335903"/>
                <a:gd name="connsiteX135" fmla="*/ 270670 w 1386208"/>
                <a:gd name="connsiteY135" fmla="*/ 618172 h 2335903"/>
                <a:gd name="connsiteX136" fmla="*/ 290673 w 1386208"/>
                <a:gd name="connsiteY136" fmla="*/ 526732 h 2335903"/>
                <a:gd name="connsiteX137" fmla="*/ 294483 w 1386208"/>
                <a:gd name="connsiteY137" fmla="*/ 514350 h 2335903"/>
                <a:gd name="connsiteX138" fmla="*/ 231618 w 1386208"/>
                <a:gd name="connsiteY138" fmla="*/ 636270 h 2335903"/>
                <a:gd name="connsiteX139" fmla="*/ 218283 w 1386208"/>
                <a:gd name="connsiteY139" fmla="*/ 660082 h 2335903"/>
                <a:gd name="connsiteX140" fmla="*/ 133510 w 1386208"/>
                <a:gd name="connsiteY140" fmla="*/ 715327 h 2335903"/>
                <a:gd name="connsiteX141" fmla="*/ 118270 w 1386208"/>
                <a:gd name="connsiteY141" fmla="*/ 702945 h 2335903"/>
                <a:gd name="connsiteX142" fmla="*/ 121128 w 1386208"/>
                <a:gd name="connsiteY142" fmla="*/ 672465 h 2335903"/>
                <a:gd name="connsiteX143" fmla="*/ 103030 w 1386208"/>
                <a:gd name="connsiteY143" fmla="*/ 713422 h 2335903"/>
                <a:gd name="connsiteX144" fmla="*/ 65883 w 1386208"/>
                <a:gd name="connsiteY144" fmla="*/ 762000 h 2335903"/>
                <a:gd name="connsiteX145" fmla="*/ 16353 w 1386208"/>
                <a:gd name="connsiteY145" fmla="*/ 802005 h 2335903"/>
                <a:gd name="connsiteX146" fmla="*/ 7780 w 1386208"/>
                <a:gd name="connsiteY146" fmla="*/ 806767 h 2335903"/>
                <a:gd name="connsiteX147" fmla="*/ 3970 w 1386208"/>
                <a:gd name="connsiteY147" fmla="*/ 797242 h 2335903"/>
                <a:gd name="connsiteX148" fmla="*/ 9685 w 1386208"/>
                <a:gd name="connsiteY148" fmla="*/ 600075 h 2335903"/>
                <a:gd name="connsiteX149" fmla="*/ 16353 w 1386208"/>
                <a:gd name="connsiteY149" fmla="*/ 580072 h 2335903"/>
                <a:gd name="connsiteX150" fmla="*/ 109698 w 1386208"/>
                <a:gd name="connsiteY150" fmla="*/ 464820 h 2335903"/>
                <a:gd name="connsiteX151" fmla="*/ 294483 w 1386208"/>
                <a:gd name="connsiteY151" fmla="*/ 383857 h 2335903"/>
                <a:gd name="connsiteX152" fmla="*/ 567850 w 1386208"/>
                <a:gd name="connsiteY152" fmla="*/ 441007 h 2335903"/>
                <a:gd name="connsiteX153" fmla="*/ 632620 w 1386208"/>
                <a:gd name="connsiteY153" fmla="*/ 480060 h 2335903"/>
                <a:gd name="connsiteX154" fmla="*/ 544038 w 1386208"/>
                <a:gd name="connsiteY154" fmla="*/ 336232 h 2335903"/>
                <a:gd name="connsiteX155" fmla="*/ 557373 w 1386208"/>
                <a:gd name="connsiteY155" fmla="*/ 275272 h 2335903"/>
                <a:gd name="connsiteX156" fmla="*/ 566898 w 1386208"/>
                <a:gd name="connsiteY156" fmla="*/ 267652 h 2335903"/>
                <a:gd name="connsiteX157" fmla="*/ 521178 w 1386208"/>
                <a:gd name="connsiteY157" fmla="*/ 271462 h 2335903"/>
                <a:gd name="connsiteX158" fmla="*/ 484030 w 1386208"/>
                <a:gd name="connsiteY158" fmla="*/ 257175 h 2335903"/>
                <a:gd name="connsiteX159" fmla="*/ 452598 w 1386208"/>
                <a:gd name="connsiteY159" fmla="*/ 223837 h 2335903"/>
                <a:gd name="connsiteX160" fmla="*/ 450693 w 1386208"/>
                <a:gd name="connsiteY160" fmla="*/ 172402 h 2335903"/>
                <a:gd name="connsiteX161" fmla="*/ 432595 w 1386208"/>
                <a:gd name="connsiteY161" fmla="*/ 150495 h 2335903"/>
                <a:gd name="connsiteX162" fmla="*/ 420213 w 1386208"/>
                <a:gd name="connsiteY162" fmla="*/ 169545 h 2335903"/>
                <a:gd name="connsiteX163" fmla="*/ 385923 w 1386208"/>
                <a:gd name="connsiteY163" fmla="*/ 191452 h 2335903"/>
                <a:gd name="connsiteX164" fmla="*/ 344965 w 1386208"/>
                <a:gd name="connsiteY164" fmla="*/ 213360 h 2335903"/>
                <a:gd name="connsiteX165" fmla="*/ 299245 w 1386208"/>
                <a:gd name="connsiteY165" fmla="*/ 275272 h 2335903"/>
                <a:gd name="connsiteX166" fmla="*/ 284958 w 1386208"/>
                <a:gd name="connsiteY166" fmla="*/ 284797 h 2335903"/>
                <a:gd name="connsiteX167" fmla="*/ 281148 w 1386208"/>
                <a:gd name="connsiteY167" fmla="*/ 269557 h 2335903"/>
                <a:gd name="connsiteX168" fmla="*/ 321153 w 1386208"/>
                <a:gd name="connsiteY168" fmla="*/ 136207 h 2335903"/>
                <a:gd name="connsiteX169" fmla="*/ 336393 w 1386208"/>
                <a:gd name="connsiteY169" fmla="*/ 121920 h 2335903"/>
                <a:gd name="connsiteX170" fmla="*/ 483078 w 1386208"/>
                <a:gd name="connsiteY170" fmla="*/ 22860 h 2335903"/>
                <a:gd name="connsiteX171" fmla="*/ 518320 w 1386208"/>
                <a:gd name="connsiteY171" fmla="*/ 0 h 233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386208" h="2335903">
                  <a:moveTo>
                    <a:pt x="518320" y="0"/>
                  </a:moveTo>
                  <a:cubicBezTo>
                    <a:pt x="543085" y="0"/>
                    <a:pt x="568803" y="0"/>
                    <a:pt x="593568" y="0"/>
                  </a:cubicBezTo>
                  <a:cubicBezTo>
                    <a:pt x="599283" y="9525"/>
                    <a:pt x="595473" y="16192"/>
                    <a:pt x="588805" y="22860"/>
                  </a:cubicBezTo>
                  <a:cubicBezTo>
                    <a:pt x="583090" y="27622"/>
                    <a:pt x="576423" y="33337"/>
                    <a:pt x="568803" y="40005"/>
                  </a:cubicBezTo>
                  <a:cubicBezTo>
                    <a:pt x="581185" y="38100"/>
                    <a:pt x="590710" y="36195"/>
                    <a:pt x="600235" y="35242"/>
                  </a:cubicBezTo>
                  <a:cubicBezTo>
                    <a:pt x="609760" y="34290"/>
                    <a:pt x="621190" y="34290"/>
                    <a:pt x="626905" y="41910"/>
                  </a:cubicBezTo>
                  <a:cubicBezTo>
                    <a:pt x="642145" y="60960"/>
                    <a:pt x="659290" y="78105"/>
                    <a:pt x="668815" y="100965"/>
                  </a:cubicBezTo>
                  <a:cubicBezTo>
                    <a:pt x="677388" y="119062"/>
                    <a:pt x="668815" y="132397"/>
                    <a:pt x="649765" y="137160"/>
                  </a:cubicBezTo>
                  <a:cubicBezTo>
                    <a:pt x="638335" y="140017"/>
                    <a:pt x="625953" y="139065"/>
                    <a:pt x="611665" y="140970"/>
                  </a:cubicBezTo>
                  <a:cubicBezTo>
                    <a:pt x="621190" y="148590"/>
                    <a:pt x="629763" y="151447"/>
                    <a:pt x="638335" y="153352"/>
                  </a:cubicBezTo>
                  <a:cubicBezTo>
                    <a:pt x="650718" y="156210"/>
                    <a:pt x="664053" y="158115"/>
                    <a:pt x="677388" y="160020"/>
                  </a:cubicBezTo>
                  <a:cubicBezTo>
                    <a:pt x="690723" y="161925"/>
                    <a:pt x="697390" y="167640"/>
                    <a:pt x="701200" y="180975"/>
                  </a:cubicBezTo>
                  <a:cubicBezTo>
                    <a:pt x="712630" y="221932"/>
                    <a:pt x="725965" y="261937"/>
                    <a:pt x="738348" y="302895"/>
                  </a:cubicBezTo>
                  <a:cubicBezTo>
                    <a:pt x="745015" y="323850"/>
                    <a:pt x="750730" y="343852"/>
                    <a:pt x="758350" y="368617"/>
                  </a:cubicBezTo>
                  <a:cubicBezTo>
                    <a:pt x="761208" y="355282"/>
                    <a:pt x="764065" y="346710"/>
                    <a:pt x="765970" y="338137"/>
                  </a:cubicBezTo>
                  <a:cubicBezTo>
                    <a:pt x="775495" y="300037"/>
                    <a:pt x="783115" y="261937"/>
                    <a:pt x="805975" y="229552"/>
                  </a:cubicBezTo>
                  <a:cubicBezTo>
                    <a:pt x="822168" y="206692"/>
                    <a:pt x="835503" y="182880"/>
                    <a:pt x="851695" y="160020"/>
                  </a:cubicBezTo>
                  <a:cubicBezTo>
                    <a:pt x="906940" y="79057"/>
                    <a:pt x="906940" y="79057"/>
                    <a:pt x="1001238" y="53340"/>
                  </a:cubicBezTo>
                  <a:cubicBezTo>
                    <a:pt x="1077438" y="32385"/>
                    <a:pt x="1150780" y="35242"/>
                    <a:pt x="1221265" y="71437"/>
                  </a:cubicBezTo>
                  <a:cubicBezTo>
                    <a:pt x="1229838" y="76200"/>
                    <a:pt x="1237458" y="81915"/>
                    <a:pt x="1242220" y="90487"/>
                  </a:cubicBezTo>
                  <a:cubicBezTo>
                    <a:pt x="1253650" y="111442"/>
                    <a:pt x="1266033" y="132397"/>
                    <a:pt x="1277463" y="153352"/>
                  </a:cubicBezTo>
                  <a:cubicBezTo>
                    <a:pt x="1308895" y="210502"/>
                    <a:pt x="1341280" y="268605"/>
                    <a:pt x="1330803" y="338137"/>
                  </a:cubicBezTo>
                  <a:cubicBezTo>
                    <a:pt x="1330803" y="340042"/>
                    <a:pt x="1330803" y="340995"/>
                    <a:pt x="1330803" y="342900"/>
                  </a:cubicBezTo>
                  <a:cubicBezTo>
                    <a:pt x="1328898" y="362902"/>
                    <a:pt x="1324135" y="382905"/>
                    <a:pt x="1313658" y="400050"/>
                  </a:cubicBezTo>
                  <a:cubicBezTo>
                    <a:pt x="1305085" y="415290"/>
                    <a:pt x="1290798" y="421005"/>
                    <a:pt x="1278415" y="417195"/>
                  </a:cubicBezTo>
                  <a:cubicBezTo>
                    <a:pt x="1261270" y="411480"/>
                    <a:pt x="1245078" y="387667"/>
                    <a:pt x="1244125" y="369570"/>
                  </a:cubicBezTo>
                  <a:cubicBezTo>
                    <a:pt x="1243173" y="322897"/>
                    <a:pt x="1242220" y="276225"/>
                    <a:pt x="1241268" y="228600"/>
                  </a:cubicBezTo>
                  <a:cubicBezTo>
                    <a:pt x="1241268" y="225742"/>
                    <a:pt x="1243173" y="222885"/>
                    <a:pt x="1237458" y="220027"/>
                  </a:cubicBezTo>
                  <a:cubicBezTo>
                    <a:pt x="1237458" y="235267"/>
                    <a:pt x="1237458" y="248602"/>
                    <a:pt x="1237458" y="262890"/>
                  </a:cubicBezTo>
                  <a:cubicBezTo>
                    <a:pt x="1237458" y="280987"/>
                    <a:pt x="1231743" y="296227"/>
                    <a:pt x="1221265" y="310515"/>
                  </a:cubicBezTo>
                  <a:cubicBezTo>
                    <a:pt x="1215550" y="318135"/>
                    <a:pt x="1206025" y="323850"/>
                    <a:pt x="1198405" y="315277"/>
                  </a:cubicBezTo>
                  <a:cubicBezTo>
                    <a:pt x="1179355" y="294322"/>
                    <a:pt x="1153638" y="288607"/>
                    <a:pt x="1128873" y="280035"/>
                  </a:cubicBezTo>
                  <a:cubicBezTo>
                    <a:pt x="1109823" y="273367"/>
                    <a:pt x="1091725" y="264795"/>
                    <a:pt x="1081248" y="241935"/>
                  </a:cubicBezTo>
                  <a:cubicBezTo>
                    <a:pt x="1080295" y="248602"/>
                    <a:pt x="1080295" y="252412"/>
                    <a:pt x="1080295" y="255270"/>
                  </a:cubicBezTo>
                  <a:cubicBezTo>
                    <a:pt x="1081248" y="270510"/>
                    <a:pt x="1074580" y="278130"/>
                    <a:pt x="1059340" y="280035"/>
                  </a:cubicBezTo>
                  <a:cubicBezTo>
                    <a:pt x="1037433" y="282892"/>
                    <a:pt x="1015525" y="286702"/>
                    <a:pt x="993618" y="290512"/>
                  </a:cubicBezTo>
                  <a:cubicBezTo>
                    <a:pt x="984093" y="292417"/>
                    <a:pt x="980283" y="289560"/>
                    <a:pt x="976473" y="280987"/>
                  </a:cubicBezTo>
                  <a:cubicBezTo>
                    <a:pt x="967900" y="260985"/>
                    <a:pt x="958375" y="240982"/>
                    <a:pt x="949803" y="221932"/>
                  </a:cubicBezTo>
                  <a:cubicBezTo>
                    <a:pt x="950755" y="240982"/>
                    <a:pt x="952660" y="258127"/>
                    <a:pt x="955518" y="276225"/>
                  </a:cubicBezTo>
                  <a:cubicBezTo>
                    <a:pt x="958375" y="292417"/>
                    <a:pt x="953613" y="302895"/>
                    <a:pt x="941230" y="314325"/>
                  </a:cubicBezTo>
                  <a:cubicBezTo>
                    <a:pt x="887890" y="361950"/>
                    <a:pt x="839313" y="413385"/>
                    <a:pt x="817405" y="483870"/>
                  </a:cubicBezTo>
                  <a:cubicBezTo>
                    <a:pt x="815500" y="489585"/>
                    <a:pt x="810738" y="496252"/>
                    <a:pt x="814548" y="501015"/>
                  </a:cubicBezTo>
                  <a:cubicBezTo>
                    <a:pt x="819310" y="506730"/>
                    <a:pt x="825978" y="501015"/>
                    <a:pt x="831693" y="499110"/>
                  </a:cubicBezTo>
                  <a:cubicBezTo>
                    <a:pt x="901225" y="479107"/>
                    <a:pt x="969805" y="455295"/>
                    <a:pt x="1041243" y="441007"/>
                  </a:cubicBezTo>
                  <a:cubicBezTo>
                    <a:pt x="1080295" y="433387"/>
                    <a:pt x="1119348" y="436245"/>
                    <a:pt x="1154590" y="452437"/>
                  </a:cubicBezTo>
                  <a:cubicBezTo>
                    <a:pt x="1207930" y="478155"/>
                    <a:pt x="1257460" y="511492"/>
                    <a:pt x="1296513" y="558165"/>
                  </a:cubicBezTo>
                  <a:cubicBezTo>
                    <a:pt x="1326993" y="595312"/>
                    <a:pt x="1347948" y="637222"/>
                    <a:pt x="1369855" y="679132"/>
                  </a:cubicBezTo>
                  <a:cubicBezTo>
                    <a:pt x="1387953" y="713422"/>
                    <a:pt x="1389858" y="746760"/>
                    <a:pt x="1381285" y="782955"/>
                  </a:cubicBezTo>
                  <a:cubicBezTo>
                    <a:pt x="1369855" y="833437"/>
                    <a:pt x="1347948" y="880110"/>
                    <a:pt x="1326040" y="926782"/>
                  </a:cubicBezTo>
                  <a:cubicBezTo>
                    <a:pt x="1312705" y="954405"/>
                    <a:pt x="1300323" y="982980"/>
                    <a:pt x="1283178" y="1007745"/>
                  </a:cubicBezTo>
                  <a:cubicBezTo>
                    <a:pt x="1276510" y="1016317"/>
                    <a:pt x="1272700" y="1016317"/>
                    <a:pt x="1266985" y="1006792"/>
                  </a:cubicBezTo>
                  <a:cubicBezTo>
                    <a:pt x="1260318" y="995362"/>
                    <a:pt x="1255555" y="983932"/>
                    <a:pt x="1254603" y="971550"/>
                  </a:cubicBezTo>
                  <a:cubicBezTo>
                    <a:pt x="1251745" y="937260"/>
                    <a:pt x="1238410" y="902017"/>
                    <a:pt x="1265080" y="869632"/>
                  </a:cubicBezTo>
                  <a:cubicBezTo>
                    <a:pt x="1246030" y="884872"/>
                    <a:pt x="1241268" y="882967"/>
                    <a:pt x="1232695" y="860107"/>
                  </a:cubicBezTo>
                  <a:cubicBezTo>
                    <a:pt x="1229838" y="853440"/>
                    <a:pt x="1228885" y="846772"/>
                    <a:pt x="1226028" y="840105"/>
                  </a:cubicBezTo>
                  <a:cubicBezTo>
                    <a:pt x="1219360" y="818197"/>
                    <a:pt x="1215550" y="795337"/>
                    <a:pt x="1200310" y="777240"/>
                  </a:cubicBezTo>
                  <a:cubicBezTo>
                    <a:pt x="1192690" y="768667"/>
                    <a:pt x="1194595" y="762000"/>
                    <a:pt x="1201263" y="755332"/>
                  </a:cubicBezTo>
                  <a:cubicBezTo>
                    <a:pt x="1206025" y="749617"/>
                    <a:pt x="1209835" y="744855"/>
                    <a:pt x="1214598" y="739140"/>
                  </a:cubicBezTo>
                  <a:cubicBezTo>
                    <a:pt x="1218408" y="734377"/>
                    <a:pt x="1223170" y="728662"/>
                    <a:pt x="1226980" y="723900"/>
                  </a:cubicBezTo>
                  <a:cubicBezTo>
                    <a:pt x="1201263" y="739140"/>
                    <a:pt x="1177450" y="734377"/>
                    <a:pt x="1154590" y="719137"/>
                  </a:cubicBezTo>
                  <a:cubicBezTo>
                    <a:pt x="1147923" y="714375"/>
                    <a:pt x="1141255" y="708660"/>
                    <a:pt x="1134588" y="703897"/>
                  </a:cubicBezTo>
                  <a:cubicBezTo>
                    <a:pt x="1111728" y="684847"/>
                    <a:pt x="1087915" y="666750"/>
                    <a:pt x="1049815" y="671512"/>
                  </a:cubicBezTo>
                  <a:cubicBezTo>
                    <a:pt x="1079343" y="635317"/>
                    <a:pt x="1115538" y="611505"/>
                    <a:pt x="1145065" y="581025"/>
                  </a:cubicBezTo>
                  <a:cubicBezTo>
                    <a:pt x="1138398" y="580072"/>
                    <a:pt x="1134588" y="583882"/>
                    <a:pt x="1130778" y="585787"/>
                  </a:cubicBezTo>
                  <a:cubicBezTo>
                    <a:pt x="1101250" y="599122"/>
                    <a:pt x="1073628" y="618172"/>
                    <a:pt x="1046005" y="635317"/>
                  </a:cubicBezTo>
                  <a:cubicBezTo>
                    <a:pt x="1036480" y="641032"/>
                    <a:pt x="1026955" y="643890"/>
                    <a:pt x="1016478" y="643890"/>
                  </a:cubicBezTo>
                  <a:cubicBezTo>
                    <a:pt x="993618" y="643890"/>
                    <a:pt x="971710" y="643890"/>
                    <a:pt x="948850" y="643890"/>
                  </a:cubicBezTo>
                  <a:cubicBezTo>
                    <a:pt x="978378" y="660082"/>
                    <a:pt x="1006000" y="678180"/>
                    <a:pt x="1034575" y="695325"/>
                  </a:cubicBezTo>
                  <a:cubicBezTo>
                    <a:pt x="1053625" y="706755"/>
                    <a:pt x="1072675" y="718185"/>
                    <a:pt x="1086963" y="735330"/>
                  </a:cubicBezTo>
                  <a:cubicBezTo>
                    <a:pt x="1126968" y="780097"/>
                    <a:pt x="1160305" y="830580"/>
                    <a:pt x="1191738" y="882015"/>
                  </a:cubicBezTo>
                  <a:cubicBezTo>
                    <a:pt x="1202215" y="900112"/>
                    <a:pt x="1207930" y="918210"/>
                    <a:pt x="1206978" y="939165"/>
                  </a:cubicBezTo>
                  <a:cubicBezTo>
                    <a:pt x="1206025" y="977265"/>
                    <a:pt x="1203168" y="1015365"/>
                    <a:pt x="1205073" y="1052512"/>
                  </a:cubicBezTo>
                  <a:cubicBezTo>
                    <a:pt x="1206978" y="1085850"/>
                    <a:pt x="1201263" y="1114425"/>
                    <a:pt x="1183165" y="1141095"/>
                  </a:cubicBezTo>
                  <a:cubicBezTo>
                    <a:pt x="1151733" y="1189672"/>
                    <a:pt x="1110775" y="1231582"/>
                    <a:pt x="1068865" y="1271587"/>
                  </a:cubicBezTo>
                  <a:cubicBezTo>
                    <a:pt x="1058388" y="1282065"/>
                    <a:pt x="1044100" y="1289685"/>
                    <a:pt x="1030765" y="1296352"/>
                  </a:cubicBezTo>
                  <a:cubicBezTo>
                    <a:pt x="1024098" y="1300162"/>
                    <a:pt x="1020288" y="1300162"/>
                    <a:pt x="1022193" y="1290637"/>
                  </a:cubicBezTo>
                  <a:cubicBezTo>
                    <a:pt x="1023145" y="1286827"/>
                    <a:pt x="1024098" y="1283017"/>
                    <a:pt x="1025050" y="1279207"/>
                  </a:cubicBezTo>
                  <a:cubicBezTo>
                    <a:pt x="1031718" y="1248727"/>
                    <a:pt x="1041243" y="1218247"/>
                    <a:pt x="1044100" y="1187767"/>
                  </a:cubicBezTo>
                  <a:cubicBezTo>
                    <a:pt x="1046005" y="1172527"/>
                    <a:pt x="1050768" y="1159192"/>
                    <a:pt x="1061245" y="1148715"/>
                  </a:cubicBezTo>
                  <a:cubicBezTo>
                    <a:pt x="1068865" y="1141095"/>
                    <a:pt x="1076485" y="1133475"/>
                    <a:pt x="1083153" y="1125855"/>
                  </a:cubicBezTo>
                  <a:cubicBezTo>
                    <a:pt x="1076485" y="1125855"/>
                    <a:pt x="1071723" y="1127760"/>
                    <a:pt x="1066960" y="1128712"/>
                  </a:cubicBezTo>
                  <a:cubicBezTo>
                    <a:pt x="1054578" y="1132522"/>
                    <a:pt x="1043148" y="1134427"/>
                    <a:pt x="1034575" y="1121092"/>
                  </a:cubicBezTo>
                  <a:cubicBezTo>
                    <a:pt x="1026955" y="1108710"/>
                    <a:pt x="1030765" y="1092517"/>
                    <a:pt x="1044100" y="1082040"/>
                  </a:cubicBezTo>
                  <a:cubicBezTo>
                    <a:pt x="1067913" y="1064895"/>
                    <a:pt x="1086010" y="1042987"/>
                    <a:pt x="1106965" y="1022032"/>
                  </a:cubicBezTo>
                  <a:cubicBezTo>
                    <a:pt x="1090773" y="1030605"/>
                    <a:pt x="1074580" y="1040130"/>
                    <a:pt x="1055530" y="1042987"/>
                  </a:cubicBezTo>
                  <a:cubicBezTo>
                    <a:pt x="1030765" y="1047750"/>
                    <a:pt x="1014573" y="1030605"/>
                    <a:pt x="1018383" y="1006792"/>
                  </a:cubicBezTo>
                  <a:cubicBezTo>
                    <a:pt x="1020288" y="993457"/>
                    <a:pt x="1031718" y="987742"/>
                    <a:pt x="1042195" y="977265"/>
                  </a:cubicBezTo>
                  <a:cubicBezTo>
                    <a:pt x="1034575" y="980122"/>
                    <a:pt x="1029813" y="981075"/>
                    <a:pt x="1025050" y="982980"/>
                  </a:cubicBezTo>
                  <a:cubicBezTo>
                    <a:pt x="1012668" y="989647"/>
                    <a:pt x="1004095" y="986790"/>
                    <a:pt x="997428" y="973455"/>
                  </a:cubicBezTo>
                  <a:cubicBezTo>
                    <a:pt x="986950" y="953452"/>
                    <a:pt x="974568" y="933450"/>
                    <a:pt x="961233" y="914400"/>
                  </a:cubicBezTo>
                  <a:cubicBezTo>
                    <a:pt x="953613" y="902970"/>
                    <a:pt x="953613" y="894397"/>
                    <a:pt x="963138" y="883920"/>
                  </a:cubicBezTo>
                  <a:cubicBezTo>
                    <a:pt x="976473" y="867727"/>
                    <a:pt x="988855" y="851535"/>
                    <a:pt x="1001238" y="835342"/>
                  </a:cubicBezTo>
                  <a:cubicBezTo>
                    <a:pt x="982188" y="839152"/>
                    <a:pt x="965043" y="843915"/>
                    <a:pt x="947898" y="851535"/>
                  </a:cubicBezTo>
                  <a:cubicBezTo>
                    <a:pt x="933610" y="857250"/>
                    <a:pt x="923133" y="854392"/>
                    <a:pt x="915513" y="842010"/>
                  </a:cubicBezTo>
                  <a:cubicBezTo>
                    <a:pt x="911703" y="837247"/>
                    <a:pt x="909798" y="831532"/>
                    <a:pt x="905035" y="826770"/>
                  </a:cubicBezTo>
                  <a:cubicBezTo>
                    <a:pt x="895510" y="815340"/>
                    <a:pt x="896463" y="806767"/>
                    <a:pt x="907893" y="797242"/>
                  </a:cubicBezTo>
                  <a:cubicBezTo>
                    <a:pt x="926943" y="780097"/>
                    <a:pt x="944088" y="761047"/>
                    <a:pt x="965995" y="740092"/>
                  </a:cubicBezTo>
                  <a:cubicBezTo>
                    <a:pt x="936468" y="749617"/>
                    <a:pt x="911703" y="758190"/>
                    <a:pt x="886938" y="766762"/>
                  </a:cubicBezTo>
                  <a:cubicBezTo>
                    <a:pt x="868840" y="772477"/>
                    <a:pt x="853600" y="769620"/>
                    <a:pt x="841218" y="755332"/>
                  </a:cubicBezTo>
                  <a:cubicBezTo>
                    <a:pt x="829788" y="742950"/>
                    <a:pt x="819310" y="730567"/>
                    <a:pt x="808833" y="717232"/>
                  </a:cubicBezTo>
                  <a:cubicBezTo>
                    <a:pt x="799308" y="705802"/>
                    <a:pt x="787878" y="696277"/>
                    <a:pt x="772638" y="693420"/>
                  </a:cubicBezTo>
                  <a:cubicBezTo>
                    <a:pt x="767875" y="692467"/>
                    <a:pt x="763113" y="691515"/>
                    <a:pt x="759303" y="695325"/>
                  </a:cubicBezTo>
                  <a:cubicBezTo>
                    <a:pt x="755493" y="700087"/>
                    <a:pt x="760255" y="703897"/>
                    <a:pt x="762160" y="707707"/>
                  </a:cubicBezTo>
                  <a:cubicBezTo>
                    <a:pt x="847885" y="858202"/>
                    <a:pt x="899320" y="1022032"/>
                    <a:pt x="946945" y="1187767"/>
                  </a:cubicBezTo>
                  <a:cubicBezTo>
                    <a:pt x="968853" y="1263015"/>
                    <a:pt x="981235" y="1341120"/>
                    <a:pt x="990760" y="1419225"/>
                  </a:cubicBezTo>
                  <a:cubicBezTo>
                    <a:pt x="998380" y="1485900"/>
                    <a:pt x="1005048" y="1552575"/>
                    <a:pt x="1007905" y="1619250"/>
                  </a:cubicBezTo>
                  <a:cubicBezTo>
                    <a:pt x="1010763" y="1701165"/>
                    <a:pt x="997428" y="1781175"/>
                    <a:pt x="984093" y="1861185"/>
                  </a:cubicBezTo>
                  <a:cubicBezTo>
                    <a:pt x="973615" y="1923097"/>
                    <a:pt x="961233" y="1985010"/>
                    <a:pt x="934563" y="2043112"/>
                  </a:cubicBezTo>
                  <a:cubicBezTo>
                    <a:pt x="890986" y="2135981"/>
                    <a:pt x="831871" y="2214919"/>
                    <a:pt x="757621" y="2281133"/>
                  </a:cubicBezTo>
                  <a:lnTo>
                    <a:pt x="687604" y="2335903"/>
                  </a:lnTo>
                  <a:lnTo>
                    <a:pt x="686954" y="2335462"/>
                  </a:lnTo>
                  <a:cubicBezTo>
                    <a:pt x="676465" y="2328640"/>
                    <a:pt x="675014" y="2329959"/>
                    <a:pt x="652160" y="2327790"/>
                  </a:cubicBezTo>
                  <a:lnTo>
                    <a:pt x="647930" y="2327278"/>
                  </a:lnTo>
                  <a:lnTo>
                    <a:pt x="508263" y="2243561"/>
                  </a:lnTo>
                  <a:lnTo>
                    <a:pt x="519273" y="2243137"/>
                  </a:lnTo>
                  <a:cubicBezTo>
                    <a:pt x="585948" y="2214562"/>
                    <a:pt x="637383" y="2165985"/>
                    <a:pt x="682150" y="2110740"/>
                  </a:cubicBezTo>
                  <a:cubicBezTo>
                    <a:pt x="741205" y="2037397"/>
                    <a:pt x="790735" y="1959292"/>
                    <a:pt x="827883" y="1872615"/>
                  </a:cubicBezTo>
                  <a:cubicBezTo>
                    <a:pt x="850743" y="1819275"/>
                    <a:pt x="856458" y="1762125"/>
                    <a:pt x="865030" y="1706880"/>
                  </a:cubicBezTo>
                  <a:cubicBezTo>
                    <a:pt x="879318" y="1615440"/>
                    <a:pt x="874555" y="1523047"/>
                    <a:pt x="866935" y="1430655"/>
                  </a:cubicBezTo>
                  <a:cubicBezTo>
                    <a:pt x="850743" y="1240155"/>
                    <a:pt x="804070" y="1055370"/>
                    <a:pt x="751683" y="872490"/>
                  </a:cubicBezTo>
                  <a:cubicBezTo>
                    <a:pt x="737395" y="822960"/>
                    <a:pt x="722155" y="774382"/>
                    <a:pt x="698343" y="727710"/>
                  </a:cubicBezTo>
                  <a:cubicBezTo>
                    <a:pt x="696438" y="722947"/>
                    <a:pt x="695485" y="716280"/>
                    <a:pt x="689770" y="716280"/>
                  </a:cubicBezTo>
                  <a:cubicBezTo>
                    <a:pt x="683103" y="716280"/>
                    <a:pt x="683103" y="723900"/>
                    <a:pt x="681198" y="729615"/>
                  </a:cubicBezTo>
                  <a:cubicBezTo>
                    <a:pt x="672625" y="754380"/>
                    <a:pt x="676435" y="779145"/>
                    <a:pt x="684055" y="803910"/>
                  </a:cubicBezTo>
                  <a:cubicBezTo>
                    <a:pt x="687865" y="814387"/>
                    <a:pt x="686913" y="822960"/>
                    <a:pt x="679293" y="831532"/>
                  </a:cubicBezTo>
                  <a:cubicBezTo>
                    <a:pt x="657385" y="860107"/>
                    <a:pt x="635478" y="889635"/>
                    <a:pt x="613570" y="918210"/>
                  </a:cubicBezTo>
                  <a:cubicBezTo>
                    <a:pt x="610713" y="922972"/>
                    <a:pt x="606903" y="928687"/>
                    <a:pt x="600235" y="926782"/>
                  </a:cubicBezTo>
                  <a:cubicBezTo>
                    <a:pt x="593568" y="924877"/>
                    <a:pt x="595473" y="917257"/>
                    <a:pt x="595473" y="912495"/>
                  </a:cubicBezTo>
                  <a:cubicBezTo>
                    <a:pt x="595473" y="881062"/>
                    <a:pt x="600235" y="849630"/>
                    <a:pt x="585948" y="820102"/>
                  </a:cubicBezTo>
                  <a:cubicBezTo>
                    <a:pt x="577375" y="802957"/>
                    <a:pt x="568803" y="785812"/>
                    <a:pt x="560230" y="768667"/>
                  </a:cubicBezTo>
                  <a:cubicBezTo>
                    <a:pt x="544038" y="735330"/>
                    <a:pt x="536418" y="701992"/>
                    <a:pt x="551658" y="664845"/>
                  </a:cubicBezTo>
                  <a:cubicBezTo>
                    <a:pt x="560230" y="644842"/>
                    <a:pt x="550705" y="630555"/>
                    <a:pt x="527845" y="621982"/>
                  </a:cubicBezTo>
                  <a:cubicBezTo>
                    <a:pt x="502128" y="612457"/>
                    <a:pt x="474505" y="611505"/>
                    <a:pt x="447835" y="606742"/>
                  </a:cubicBezTo>
                  <a:cubicBezTo>
                    <a:pt x="408783" y="600075"/>
                    <a:pt x="371635" y="609600"/>
                    <a:pt x="334488" y="620077"/>
                  </a:cubicBezTo>
                  <a:cubicBezTo>
                    <a:pt x="319248" y="623887"/>
                    <a:pt x="304008" y="628650"/>
                    <a:pt x="289720" y="633412"/>
                  </a:cubicBezTo>
                  <a:cubicBezTo>
                    <a:pt x="269718" y="639127"/>
                    <a:pt x="268765" y="637222"/>
                    <a:pt x="270670" y="618172"/>
                  </a:cubicBezTo>
                  <a:cubicBezTo>
                    <a:pt x="273528" y="586740"/>
                    <a:pt x="281148" y="556260"/>
                    <a:pt x="290673" y="526732"/>
                  </a:cubicBezTo>
                  <a:cubicBezTo>
                    <a:pt x="291625" y="522922"/>
                    <a:pt x="293530" y="519112"/>
                    <a:pt x="294483" y="514350"/>
                  </a:cubicBezTo>
                  <a:cubicBezTo>
                    <a:pt x="266860" y="535305"/>
                    <a:pt x="236380" y="594360"/>
                    <a:pt x="231618" y="636270"/>
                  </a:cubicBezTo>
                  <a:cubicBezTo>
                    <a:pt x="230665" y="646747"/>
                    <a:pt x="226855" y="654367"/>
                    <a:pt x="218283" y="660082"/>
                  </a:cubicBezTo>
                  <a:cubicBezTo>
                    <a:pt x="190660" y="680085"/>
                    <a:pt x="165895" y="702945"/>
                    <a:pt x="133510" y="715327"/>
                  </a:cubicBezTo>
                  <a:cubicBezTo>
                    <a:pt x="118270" y="721042"/>
                    <a:pt x="115413" y="720090"/>
                    <a:pt x="118270" y="702945"/>
                  </a:cubicBezTo>
                  <a:cubicBezTo>
                    <a:pt x="119223" y="693420"/>
                    <a:pt x="122080" y="682942"/>
                    <a:pt x="121128" y="672465"/>
                  </a:cubicBezTo>
                  <a:cubicBezTo>
                    <a:pt x="115413" y="685800"/>
                    <a:pt x="108745" y="699135"/>
                    <a:pt x="103030" y="713422"/>
                  </a:cubicBezTo>
                  <a:cubicBezTo>
                    <a:pt x="95410" y="733425"/>
                    <a:pt x="83028" y="749617"/>
                    <a:pt x="65883" y="762000"/>
                  </a:cubicBezTo>
                  <a:cubicBezTo>
                    <a:pt x="48738" y="774382"/>
                    <a:pt x="32545" y="788670"/>
                    <a:pt x="16353" y="802005"/>
                  </a:cubicBezTo>
                  <a:cubicBezTo>
                    <a:pt x="13495" y="803910"/>
                    <a:pt x="11590" y="807720"/>
                    <a:pt x="7780" y="806767"/>
                  </a:cubicBezTo>
                  <a:cubicBezTo>
                    <a:pt x="3970" y="805815"/>
                    <a:pt x="3970" y="801052"/>
                    <a:pt x="3970" y="797242"/>
                  </a:cubicBezTo>
                  <a:cubicBezTo>
                    <a:pt x="2065" y="731520"/>
                    <a:pt x="-6507" y="665797"/>
                    <a:pt x="9685" y="600075"/>
                  </a:cubicBezTo>
                  <a:cubicBezTo>
                    <a:pt x="11590" y="593407"/>
                    <a:pt x="13495" y="585787"/>
                    <a:pt x="16353" y="580072"/>
                  </a:cubicBezTo>
                  <a:cubicBezTo>
                    <a:pt x="40165" y="536257"/>
                    <a:pt x="66835" y="494347"/>
                    <a:pt x="109698" y="464820"/>
                  </a:cubicBezTo>
                  <a:cubicBezTo>
                    <a:pt x="166848" y="426720"/>
                    <a:pt x="224950" y="390525"/>
                    <a:pt x="294483" y="383857"/>
                  </a:cubicBezTo>
                  <a:cubicBezTo>
                    <a:pt x="391638" y="374332"/>
                    <a:pt x="484983" y="383857"/>
                    <a:pt x="567850" y="441007"/>
                  </a:cubicBezTo>
                  <a:cubicBezTo>
                    <a:pt x="587853" y="454342"/>
                    <a:pt x="607855" y="467677"/>
                    <a:pt x="632620" y="480060"/>
                  </a:cubicBezTo>
                  <a:cubicBezTo>
                    <a:pt x="602140" y="429577"/>
                    <a:pt x="573565" y="382905"/>
                    <a:pt x="544038" y="336232"/>
                  </a:cubicBezTo>
                  <a:cubicBezTo>
                    <a:pt x="522130" y="300990"/>
                    <a:pt x="523083" y="299085"/>
                    <a:pt x="557373" y="275272"/>
                  </a:cubicBezTo>
                  <a:cubicBezTo>
                    <a:pt x="559278" y="273367"/>
                    <a:pt x="562135" y="271462"/>
                    <a:pt x="566898" y="267652"/>
                  </a:cubicBezTo>
                  <a:cubicBezTo>
                    <a:pt x="549753" y="269557"/>
                    <a:pt x="535465" y="268605"/>
                    <a:pt x="521178" y="271462"/>
                  </a:cubicBezTo>
                  <a:cubicBezTo>
                    <a:pt x="504985" y="274320"/>
                    <a:pt x="493555" y="268605"/>
                    <a:pt x="484030" y="257175"/>
                  </a:cubicBezTo>
                  <a:cubicBezTo>
                    <a:pt x="473553" y="245745"/>
                    <a:pt x="464028" y="235267"/>
                    <a:pt x="452598" y="223837"/>
                  </a:cubicBezTo>
                  <a:cubicBezTo>
                    <a:pt x="427833" y="199072"/>
                    <a:pt x="427833" y="196215"/>
                    <a:pt x="450693" y="172402"/>
                  </a:cubicBezTo>
                  <a:cubicBezTo>
                    <a:pt x="438310" y="172402"/>
                    <a:pt x="438310" y="172402"/>
                    <a:pt x="432595" y="150495"/>
                  </a:cubicBezTo>
                  <a:cubicBezTo>
                    <a:pt x="425928" y="155257"/>
                    <a:pt x="423070" y="162877"/>
                    <a:pt x="420213" y="169545"/>
                  </a:cubicBezTo>
                  <a:cubicBezTo>
                    <a:pt x="413545" y="184785"/>
                    <a:pt x="401163" y="192405"/>
                    <a:pt x="385923" y="191452"/>
                  </a:cubicBezTo>
                  <a:cubicBezTo>
                    <a:pt x="365920" y="189547"/>
                    <a:pt x="354490" y="197167"/>
                    <a:pt x="344965" y="213360"/>
                  </a:cubicBezTo>
                  <a:cubicBezTo>
                    <a:pt x="331630" y="235267"/>
                    <a:pt x="314485" y="255270"/>
                    <a:pt x="299245" y="275272"/>
                  </a:cubicBezTo>
                  <a:cubicBezTo>
                    <a:pt x="295435" y="280035"/>
                    <a:pt x="292578" y="287655"/>
                    <a:pt x="284958" y="284797"/>
                  </a:cubicBezTo>
                  <a:cubicBezTo>
                    <a:pt x="278290" y="281940"/>
                    <a:pt x="281148" y="275272"/>
                    <a:pt x="281148" y="269557"/>
                  </a:cubicBezTo>
                  <a:cubicBezTo>
                    <a:pt x="284005" y="221932"/>
                    <a:pt x="295435" y="177165"/>
                    <a:pt x="321153" y="136207"/>
                  </a:cubicBezTo>
                  <a:cubicBezTo>
                    <a:pt x="324963" y="129540"/>
                    <a:pt x="330678" y="125730"/>
                    <a:pt x="336393" y="121920"/>
                  </a:cubicBezTo>
                  <a:cubicBezTo>
                    <a:pt x="384018" y="86677"/>
                    <a:pt x="434500" y="56197"/>
                    <a:pt x="483078" y="22860"/>
                  </a:cubicBezTo>
                  <a:cubicBezTo>
                    <a:pt x="494508" y="15240"/>
                    <a:pt x="504985" y="4762"/>
                    <a:pt x="518320" y="0"/>
                  </a:cubicBezTo>
                  <a:close/>
                </a:path>
              </a:pathLst>
            </a:custGeom>
            <a:grpFill/>
            <a:ln w="9525" cap="flat">
              <a:noFill/>
              <a:prstDash val="solid"/>
              <a:miter/>
            </a:ln>
          </p:spPr>
          <p:txBody>
            <a:bodyPr rtlCol="0" anchor="ctr"/>
            <a:lstStyle/>
            <a:p>
              <a:endParaRPr lang="en-US"/>
            </a:p>
          </p:txBody>
        </p:sp>
      </p:grpSp>
      <p:sp>
        <p:nvSpPr>
          <p:cNvPr id="8" name="Rectangle 7">
            <a:extLst>
              <a:ext uri="{FF2B5EF4-FFF2-40B4-BE49-F238E27FC236}">
                <a16:creationId xmlns:a16="http://schemas.microsoft.com/office/drawing/2014/main" id="{EE194F9D-92C5-494D-A71F-52F797241779}"/>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965DE85-99CD-45CA-B40D-D66A355C3F59}"/>
              </a:ext>
            </a:extLst>
          </p:cNvPr>
          <p:cNvSpPr/>
          <p:nvPr userDrawn="1"/>
        </p:nvSpPr>
        <p:spPr>
          <a:xfrm rot="3273252" flipH="1">
            <a:off x="-161265" y="292024"/>
            <a:ext cx="1754569" cy="53018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E680D13C-0D78-4ADF-A5D5-7867A9125EC7}"/>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F71BC114-F2C7-4604-9852-F32BC9BE689D}"/>
              </a:ext>
            </a:extLst>
          </p:cNvPr>
          <p:cNvSpPr/>
          <p:nvPr userDrawn="1"/>
        </p:nvSpPr>
        <p:spPr>
          <a:xfrm rot="3273252" flipH="1">
            <a:off x="-161265" y="292024"/>
            <a:ext cx="1754569" cy="53018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10287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1_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80D13C-0D78-4ADF-A5D5-7867A9125EC7}"/>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393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15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CCB2AF-9946-424A-9CAE-38BB37347F6C}"/>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5" name="Group 4">
            <a:extLst>
              <a:ext uri="{FF2B5EF4-FFF2-40B4-BE49-F238E27FC236}">
                <a16:creationId xmlns:a16="http://schemas.microsoft.com/office/drawing/2014/main" id="{FCDCF713-1497-4259-A27C-F8344C734761}"/>
              </a:ext>
            </a:extLst>
          </p:cNvPr>
          <p:cNvGrpSpPr/>
          <p:nvPr userDrawn="1"/>
        </p:nvGrpSpPr>
        <p:grpSpPr>
          <a:xfrm flipH="1">
            <a:off x="709507" y="1610238"/>
            <a:ext cx="4407202" cy="4611048"/>
            <a:chOff x="6446339" y="1280897"/>
            <a:chExt cx="4320717" cy="5303052"/>
          </a:xfrm>
          <a:effectLst>
            <a:outerShdw blurRad="50800" dist="38100" dir="8100000" algn="tr" rotWithShape="0">
              <a:prstClr val="black">
                <a:alpha val="40000"/>
              </a:prstClr>
            </a:outerShdw>
          </a:effectLst>
        </p:grpSpPr>
        <p:sp>
          <p:nvSpPr>
            <p:cNvPr id="6" name="Freeform: Shape 5">
              <a:extLst>
                <a:ext uri="{FF2B5EF4-FFF2-40B4-BE49-F238E27FC236}">
                  <a16:creationId xmlns:a16="http://schemas.microsoft.com/office/drawing/2014/main" id="{089A3254-D934-443A-A8E5-26F43C45538A}"/>
                </a:ext>
              </a:extLst>
            </p:cNvPr>
            <p:cNvSpPr/>
            <p:nvPr/>
          </p:nvSpPr>
          <p:spPr>
            <a:xfrm>
              <a:off x="7360122" y="5629227"/>
              <a:ext cx="2033648" cy="954722"/>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1DD443A-C981-400C-A78A-A3A2BFA88DE0}"/>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gradFill flip="none" rotWithShape="1">
              <a:gsLst>
                <a:gs pos="40000">
                  <a:schemeClr val="bg1">
                    <a:lumMod val="60000"/>
                  </a:schemeClr>
                </a:gs>
                <a:gs pos="70000">
                  <a:schemeClr val="bg1">
                    <a:lumMod val="65000"/>
                  </a:schemeClr>
                </a:gs>
                <a:gs pos="50000">
                  <a:schemeClr val="bg1">
                    <a:lumMod val="95000"/>
                  </a:schemeClr>
                </a:gs>
                <a:gs pos="0">
                  <a:schemeClr val="bg1">
                    <a:lumMod val="75000"/>
                  </a:schemeClr>
                </a:gs>
                <a:gs pos="100000">
                  <a:schemeClr val="bg1">
                    <a:lumMod val="65000"/>
                  </a:schemeClr>
                </a:gs>
              </a:gsLst>
              <a:lin ang="16800000" scaled="0"/>
              <a:tileRect/>
            </a:gra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8372E7C-CB1E-4E4D-9F8E-024C2326AF7E}"/>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F2C58F3-2A40-41BA-BACD-47E754647D05}"/>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0F2220-32CC-44D4-8AFE-C56E78A9D7DC}"/>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74E8244-A4F2-4E86-8B08-5FF2D301EB9F}"/>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gradFill flip="none" rotWithShape="1">
              <a:gsLst>
                <a:gs pos="0">
                  <a:schemeClr val="bg1">
                    <a:lumMod val="75000"/>
                  </a:schemeClr>
                </a:gs>
                <a:gs pos="100000">
                  <a:schemeClr val="bg1">
                    <a:lumMod val="85000"/>
                  </a:schemeClr>
                </a:gs>
              </a:gsLst>
              <a:lin ang="10800000" scaled="1"/>
              <a:tileRect/>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93C300E-7D6B-41AC-A90B-BE4D04EB849A}"/>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3" name="Text Placeholder 9">
            <a:extLst>
              <a:ext uri="{FF2B5EF4-FFF2-40B4-BE49-F238E27FC236}">
                <a16:creationId xmlns:a16="http://schemas.microsoft.com/office/drawing/2014/main" id="{8B4429A7-D1AE-4770-A50D-87D49E00B254}"/>
              </a:ext>
            </a:extLst>
          </p:cNvPr>
          <p:cNvSpPr>
            <a:spLocks noGrp="1"/>
          </p:cNvSpPr>
          <p:nvPr>
            <p:ph type="body" sz="quarter" idx="5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4" name="Freeform: Shape 13">
            <a:extLst>
              <a:ext uri="{FF2B5EF4-FFF2-40B4-BE49-F238E27FC236}">
                <a16:creationId xmlns:a16="http://schemas.microsoft.com/office/drawing/2014/main" id="{F042331B-3BD8-4CBE-8C5B-302479E090BA}"/>
              </a:ext>
            </a:extLst>
          </p:cNvPr>
          <p:cNvSpPr/>
          <p:nvPr userDrawn="1"/>
        </p:nvSpPr>
        <p:spPr>
          <a:xfrm rot="3273252" flipH="1">
            <a:off x="-161265" y="292024"/>
            <a:ext cx="1754569" cy="53018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15">
            <a:extLst>
              <a:ext uri="{FF2B5EF4-FFF2-40B4-BE49-F238E27FC236}">
                <a16:creationId xmlns:a16="http://schemas.microsoft.com/office/drawing/2014/main" id="{BC7E575B-9A0A-4153-80C4-02F15165D070}"/>
              </a:ext>
            </a:extLst>
          </p:cNvPr>
          <p:cNvSpPr>
            <a:spLocks noGrp="1"/>
          </p:cNvSpPr>
          <p:nvPr>
            <p:ph type="pic" idx="16" hasCustomPrompt="1"/>
          </p:nvPr>
        </p:nvSpPr>
        <p:spPr>
          <a:xfrm>
            <a:off x="952835" y="1831952"/>
            <a:ext cx="4014766" cy="2996923"/>
          </a:xfrm>
          <a:custGeom>
            <a:avLst/>
            <a:gdLst>
              <a:gd name="connsiteX0" fmla="*/ 0 w 4014766"/>
              <a:gd name="connsiteY0" fmla="*/ 0 h 2996923"/>
              <a:gd name="connsiteX1" fmla="*/ 3877709 w 4014766"/>
              <a:gd name="connsiteY1" fmla="*/ 788969 h 2996923"/>
              <a:gd name="connsiteX2" fmla="*/ 4014766 w 4014766"/>
              <a:gd name="connsiteY2" fmla="*/ 2864276 h 2996923"/>
              <a:gd name="connsiteX3" fmla="*/ 209763 w 4014766"/>
              <a:gd name="connsiteY3" fmla="*/ 2996923 h 2996923"/>
              <a:gd name="connsiteX0" fmla="*/ 0 w 4014766"/>
              <a:gd name="connsiteY0" fmla="*/ 0 h 2996923"/>
              <a:gd name="connsiteX1" fmla="*/ 3907527 w 4014766"/>
              <a:gd name="connsiteY1" fmla="*/ 798908 h 2996923"/>
              <a:gd name="connsiteX2" fmla="*/ 4014766 w 4014766"/>
              <a:gd name="connsiteY2" fmla="*/ 2864276 h 2996923"/>
              <a:gd name="connsiteX3" fmla="*/ 209763 w 4014766"/>
              <a:gd name="connsiteY3" fmla="*/ 2996923 h 2996923"/>
              <a:gd name="connsiteX4" fmla="*/ 0 w 4014766"/>
              <a:gd name="connsiteY4" fmla="*/ 0 h 299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766" h="2996923">
                <a:moveTo>
                  <a:pt x="0" y="0"/>
                </a:moveTo>
                <a:lnTo>
                  <a:pt x="3907527" y="798908"/>
                </a:lnTo>
                <a:lnTo>
                  <a:pt x="4014766" y="2864276"/>
                </a:lnTo>
                <a:lnTo>
                  <a:pt x="209763" y="2996923"/>
                </a:lnTo>
                <a:lnTo>
                  <a:pt x="0" y="0"/>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2540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image" Target="../media/image1.jpeg"/><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4.jp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2" r:id="rId4"/>
    <p:sldLayoutId id="2147483738" r:id="rId5"/>
    <p:sldLayoutId id="2147483748" r:id="rId6"/>
    <p:sldLayoutId id="2147483751" r:id="rId7"/>
    <p:sldLayoutId id="2147483752" r:id="rId8"/>
    <p:sldLayoutId id="2147483749" r:id="rId9"/>
    <p:sldLayoutId id="2147483750" r:id="rId10"/>
    <p:sldLayoutId id="2147483739" r:id="rId11"/>
    <p:sldLayoutId id="2147483740" r:id="rId12"/>
    <p:sldLayoutId id="2147483741" r:id="rId13"/>
    <p:sldLayoutId id="2147483742" r:id="rId14"/>
    <p:sldLayoutId id="2147483744" r:id="rId15"/>
    <p:sldLayoutId id="2147483745" r:id="rId16"/>
    <p:sldLayoutId id="2147483746" r:id="rId17"/>
    <p:sldLayoutId id="2147483747" r:id="rId18"/>
    <p:sldLayoutId id="2147483733" r:id="rId19"/>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srcRect/>
          <a:tile tx="0" ty="0" sx="100000" sy="100000" flip="none" algn="tl"/>
        </a:blip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12/15/2023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13120761"/>
      </p:ext>
    </p:extLst>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 id="2147484270" r:id="rId17"/>
    <p:sldLayoutId id="2147484272" r:id="rId18"/>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67261-5ED0-665B-E2E0-69651BD16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671" y="136862"/>
            <a:ext cx="1867808" cy="1477328"/>
          </a:xfrm>
          <a:prstGeom prst="rect">
            <a:avLst/>
          </a:prstGeom>
        </p:spPr>
      </p:pic>
      <p:sp>
        <p:nvSpPr>
          <p:cNvPr id="6" name="TextBox 5">
            <a:extLst>
              <a:ext uri="{FF2B5EF4-FFF2-40B4-BE49-F238E27FC236}">
                <a16:creationId xmlns:a16="http://schemas.microsoft.com/office/drawing/2014/main" id="{4E505A0B-49C0-AA74-98D4-FB199C309659}"/>
              </a:ext>
            </a:extLst>
          </p:cNvPr>
          <p:cNvSpPr txBox="1"/>
          <p:nvPr/>
        </p:nvSpPr>
        <p:spPr>
          <a:xfrm>
            <a:off x="1552574" y="1601450"/>
            <a:ext cx="8905875" cy="1569660"/>
          </a:xfrm>
          <a:prstGeom prst="rect">
            <a:avLst/>
          </a:prstGeom>
          <a:noFill/>
        </p:spPr>
        <p:txBody>
          <a:bodyPr wrap="square" rtlCol="0">
            <a:spAutoFit/>
          </a:bodyPr>
          <a:lstStyle/>
          <a:p>
            <a:pPr algn="ctr"/>
            <a:r>
              <a:rPr lang="en-US" sz="4000" dirty="0">
                <a:latin typeface="Berlin Sans FB Demi" panose="020E0802020502020306" pitchFamily="34" charset="0"/>
              </a:rPr>
              <a:t>R.R. Institute Of Modern Technology</a:t>
            </a:r>
          </a:p>
          <a:p>
            <a:pPr algn="ctr"/>
            <a:r>
              <a:rPr lang="en-US" sz="2800" dirty="0">
                <a:latin typeface="Berlin Sans FB Demi" panose="020E0802020502020306" pitchFamily="34" charset="0"/>
              </a:rPr>
              <a:t>NH-24, </a:t>
            </a:r>
            <a:r>
              <a:rPr lang="en-US" sz="2800" dirty="0" err="1">
                <a:latin typeface="Berlin Sans FB Demi" panose="020E0802020502020306" pitchFamily="34" charset="0"/>
              </a:rPr>
              <a:t>Bakshi</a:t>
            </a:r>
            <a:r>
              <a:rPr lang="en-US" sz="2800" dirty="0">
                <a:latin typeface="Berlin Sans FB Demi" panose="020E0802020502020306" pitchFamily="34" charset="0"/>
              </a:rPr>
              <a:t> ka Talab,</a:t>
            </a:r>
          </a:p>
          <a:p>
            <a:pPr algn="ctr"/>
            <a:r>
              <a:rPr lang="en-US" sz="2800" dirty="0">
                <a:latin typeface="Berlin Sans FB Demi" panose="020E0802020502020306" pitchFamily="34" charset="0"/>
              </a:rPr>
              <a:t> Sitapur road, Lucknow-226201</a:t>
            </a:r>
          </a:p>
        </p:txBody>
      </p:sp>
      <p:sp>
        <p:nvSpPr>
          <p:cNvPr id="7" name="TextBox 6">
            <a:extLst>
              <a:ext uri="{FF2B5EF4-FFF2-40B4-BE49-F238E27FC236}">
                <a16:creationId xmlns:a16="http://schemas.microsoft.com/office/drawing/2014/main" id="{B56C89B1-AA97-4B69-38D5-0E8A7D300F5D}"/>
              </a:ext>
            </a:extLst>
          </p:cNvPr>
          <p:cNvSpPr txBox="1"/>
          <p:nvPr/>
        </p:nvSpPr>
        <p:spPr>
          <a:xfrm>
            <a:off x="1285875" y="5705475"/>
            <a:ext cx="9172575" cy="369332"/>
          </a:xfrm>
          <a:prstGeom prst="rect">
            <a:avLst/>
          </a:prstGeom>
          <a:noFill/>
        </p:spPr>
        <p:txBody>
          <a:bodyPr wrap="square" rtlCol="0">
            <a:spAutoFit/>
          </a:bodyPr>
          <a:lstStyle/>
          <a:p>
            <a:pPr algn="ctr"/>
            <a:r>
              <a:rPr lang="en-US" dirty="0"/>
              <a:t>Department of Computer Science &amp; Design</a:t>
            </a:r>
          </a:p>
        </p:txBody>
      </p:sp>
      <p:sp>
        <p:nvSpPr>
          <p:cNvPr id="8" name="TextBox 7">
            <a:extLst>
              <a:ext uri="{FF2B5EF4-FFF2-40B4-BE49-F238E27FC236}">
                <a16:creationId xmlns:a16="http://schemas.microsoft.com/office/drawing/2014/main" id="{7575DEB6-14BE-7D3E-B0DB-6DDBAE995E82}"/>
              </a:ext>
            </a:extLst>
          </p:cNvPr>
          <p:cNvSpPr txBox="1"/>
          <p:nvPr/>
        </p:nvSpPr>
        <p:spPr>
          <a:xfrm>
            <a:off x="8617507" y="3699628"/>
            <a:ext cx="3514725" cy="1477328"/>
          </a:xfrm>
          <a:prstGeom prst="rect">
            <a:avLst/>
          </a:prstGeom>
          <a:noFill/>
        </p:spPr>
        <p:txBody>
          <a:bodyPr wrap="square" rtlCol="0">
            <a:spAutoFit/>
          </a:bodyPr>
          <a:lstStyle/>
          <a:p>
            <a:pPr algn="ctr"/>
            <a:r>
              <a:rPr lang="en-US" dirty="0">
                <a:latin typeface="Algerian" panose="04020705040A02060702" pitchFamily="82" charset="0"/>
              </a:rPr>
              <a:t>Submitted To:-</a:t>
            </a:r>
          </a:p>
          <a:p>
            <a:pPr algn="ctr"/>
            <a:endParaRPr lang="en-US" dirty="0">
              <a:latin typeface="Algerian" panose="04020705040A02060702" pitchFamily="82" charset="0"/>
            </a:endParaRPr>
          </a:p>
          <a:p>
            <a:r>
              <a:rPr lang="en-US" dirty="0">
                <a:latin typeface="Arial" panose="020B0604020202020204" pitchFamily="34" charset="0"/>
                <a:cs typeface="Arial" panose="020B0604020202020204" pitchFamily="34" charset="0"/>
              </a:rPr>
              <a:t>Mr. Sahab Ahamad Siddiqui</a:t>
            </a:r>
            <a:r>
              <a:rPr lang="en-IN" dirty="0">
                <a:latin typeface="Arial" panose="020B0604020202020204" pitchFamily="34" charset="0"/>
                <a:cs typeface="Arial" panose="020B0604020202020204" pitchFamily="34" charset="0"/>
              </a:rPr>
              <a:t>(Asst. Professor)</a:t>
            </a:r>
          </a:p>
          <a:p>
            <a:r>
              <a:rPr lang="en-I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Dept of CSD )</a:t>
            </a:r>
          </a:p>
        </p:txBody>
      </p:sp>
      <p:sp>
        <p:nvSpPr>
          <p:cNvPr id="9" name="TextBox 8">
            <a:extLst>
              <a:ext uri="{FF2B5EF4-FFF2-40B4-BE49-F238E27FC236}">
                <a16:creationId xmlns:a16="http://schemas.microsoft.com/office/drawing/2014/main" id="{0FB6DE48-F5B7-7084-9452-CD78595CC355}"/>
              </a:ext>
            </a:extLst>
          </p:cNvPr>
          <p:cNvSpPr txBox="1"/>
          <p:nvPr/>
        </p:nvSpPr>
        <p:spPr>
          <a:xfrm>
            <a:off x="257174" y="3429000"/>
            <a:ext cx="2590801" cy="1938992"/>
          </a:xfrm>
          <a:prstGeom prst="rect">
            <a:avLst/>
          </a:prstGeom>
          <a:noFill/>
        </p:spPr>
        <p:txBody>
          <a:bodyPr wrap="square" rtlCol="0">
            <a:spAutoFit/>
          </a:bodyPr>
          <a:lstStyle/>
          <a:p>
            <a:r>
              <a:rPr lang="en-US" sz="2000" dirty="0">
                <a:latin typeface="Algerian" panose="04020705040A02060702" pitchFamily="82" charset="0"/>
              </a:rPr>
              <a:t>Submitted By:-</a:t>
            </a:r>
          </a:p>
          <a:p>
            <a:pPr algn="ctr"/>
            <a:endParaRPr lang="en-US" sz="2000" dirty="0">
              <a:latin typeface="Algerian" panose="04020705040A02060702" pitchFamily="82" charset="0"/>
            </a:endParaRPr>
          </a:p>
          <a:p>
            <a:r>
              <a:rPr lang="en-US" sz="2000" dirty="0">
                <a:latin typeface="Arial" panose="020B0604020202020204" pitchFamily="34" charset="0"/>
                <a:cs typeface="Arial" panose="020B0604020202020204" pitchFamily="34" charset="0"/>
              </a:rPr>
              <a:t>Gaurav Gupta</a:t>
            </a:r>
          </a:p>
          <a:p>
            <a:r>
              <a:rPr lang="en-US" sz="2000" dirty="0">
                <a:latin typeface="Arial" panose="020B0604020202020204" pitchFamily="34" charset="0"/>
                <a:cs typeface="Arial" panose="020B0604020202020204" pitchFamily="34" charset="0"/>
              </a:rPr>
              <a:t>Ashish Verma</a:t>
            </a:r>
          </a:p>
          <a:p>
            <a:r>
              <a:rPr lang="en-US" sz="2000" dirty="0">
                <a:latin typeface="Arial" panose="020B0604020202020204" pitchFamily="34" charset="0"/>
                <a:cs typeface="Arial" panose="020B0604020202020204" pitchFamily="34" charset="0"/>
              </a:rPr>
              <a:t>Neeraj Pandey</a:t>
            </a:r>
          </a:p>
          <a:p>
            <a:r>
              <a:rPr lang="en-US" sz="2000" dirty="0">
                <a:latin typeface="Arial" panose="020B0604020202020204" pitchFamily="34" charset="0"/>
                <a:cs typeface="Arial" panose="020B0604020202020204" pitchFamily="34" charset="0"/>
              </a:rPr>
              <a:t>Himanshu Tiwari</a:t>
            </a:r>
          </a:p>
        </p:txBody>
      </p:sp>
      <p:sp>
        <p:nvSpPr>
          <p:cNvPr id="2" name="TextBox 1">
            <a:extLst>
              <a:ext uri="{FF2B5EF4-FFF2-40B4-BE49-F238E27FC236}">
                <a16:creationId xmlns:a16="http://schemas.microsoft.com/office/drawing/2014/main" id="{57BC9ECE-3CD0-D8C1-7421-2E09F86052AF}"/>
              </a:ext>
            </a:extLst>
          </p:cNvPr>
          <p:cNvSpPr txBox="1"/>
          <p:nvPr/>
        </p:nvSpPr>
        <p:spPr>
          <a:xfrm>
            <a:off x="4710111" y="3051069"/>
            <a:ext cx="2590800" cy="584775"/>
          </a:xfrm>
          <a:prstGeom prst="rect">
            <a:avLst/>
          </a:prstGeom>
          <a:noFill/>
        </p:spPr>
        <p:txBody>
          <a:bodyPr wrap="square" rtlCol="0">
            <a:spAutoFit/>
          </a:bodyPr>
          <a:lstStyle/>
          <a:p>
            <a:pPr algn="ctr"/>
            <a:r>
              <a:rPr lang="en-IN" sz="3200" dirty="0"/>
              <a:t>MINI PROJECT </a:t>
            </a:r>
          </a:p>
        </p:txBody>
      </p:sp>
      <p:sp>
        <p:nvSpPr>
          <p:cNvPr id="3" name="TextBox 2">
            <a:extLst>
              <a:ext uri="{FF2B5EF4-FFF2-40B4-BE49-F238E27FC236}">
                <a16:creationId xmlns:a16="http://schemas.microsoft.com/office/drawing/2014/main" id="{55ACAA46-244A-2B43-1D35-45D71DBD0FC9}"/>
              </a:ext>
            </a:extLst>
          </p:cNvPr>
          <p:cNvSpPr txBox="1"/>
          <p:nvPr/>
        </p:nvSpPr>
        <p:spPr>
          <a:xfrm>
            <a:off x="3691802" y="3635844"/>
            <a:ext cx="4627418" cy="523220"/>
          </a:xfrm>
          <a:prstGeom prst="rect">
            <a:avLst/>
          </a:prstGeom>
          <a:noFill/>
        </p:spPr>
        <p:txBody>
          <a:bodyPr wrap="square" rtlCol="0">
            <a:spAutoFit/>
          </a:bodyPr>
          <a:lstStyle/>
          <a:p>
            <a:pPr algn="ctr"/>
            <a:r>
              <a:rPr lang="en-IN" sz="2800" dirty="0"/>
              <a:t>  ( </a:t>
            </a:r>
            <a:r>
              <a:rPr lang="en-IN" sz="2800" dirty="0">
                <a:latin typeface="Arial Black" panose="020B0A04020102020204" pitchFamily="34" charset="0"/>
              </a:rPr>
              <a:t>QUIZ WEBSITE</a:t>
            </a:r>
            <a:r>
              <a:rPr lang="en-IN" sz="2800" dirty="0"/>
              <a:t>)</a:t>
            </a:r>
          </a:p>
        </p:txBody>
      </p:sp>
    </p:spTree>
    <p:extLst>
      <p:ext uri="{BB962C8B-B14F-4D97-AF65-F5344CB8AC3E}">
        <p14:creationId xmlns:p14="http://schemas.microsoft.com/office/powerpoint/2010/main" val="621782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0118D-4902-B2D1-E632-344D0B7BA4FE}"/>
              </a:ext>
            </a:extLst>
          </p:cNvPr>
          <p:cNvSpPr txBox="1"/>
          <p:nvPr/>
        </p:nvSpPr>
        <p:spPr>
          <a:xfrm>
            <a:off x="0" y="242596"/>
            <a:ext cx="1212088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Future scope</a:t>
            </a:r>
          </a:p>
        </p:txBody>
      </p:sp>
      <p:sp>
        <p:nvSpPr>
          <p:cNvPr id="5" name="TextBox 4">
            <a:extLst>
              <a:ext uri="{FF2B5EF4-FFF2-40B4-BE49-F238E27FC236}">
                <a16:creationId xmlns:a16="http://schemas.microsoft.com/office/drawing/2014/main" id="{BF7A0A40-5F06-1CE1-F04F-98BC38D27975}"/>
              </a:ext>
            </a:extLst>
          </p:cNvPr>
          <p:cNvSpPr txBox="1"/>
          <p:nvPr/>
        </p:nvSpPr>
        <p:spPr>
          <a:xfrm>
            <a:off x="568960" y="1686560"/>
            <a:ext cx="2936240"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00000"/>
                </a:solidFill>
                <a:effectLst/>
                <a:latin typeface="verdana" panose="020B0604030504040204" pitchFamily="34" charset="0"/>
              </a:rPr>
              <a:t>Constant technological development leads to a rapid expansion of the assessment industry. Many of the coaching institutes and learning centers are developing their interest in conducting online tests through the online examination software for their students instead of pen and paper-based exam. It clearly proves that the online examination software is the future of assessment methodology</a:t>
            </a:r>
            <a:r>
              <a:rPr lang="en-US" sz="1200" b="0" i="0" dirty="0">
                <a:solidFill>
                  <a:srgbClr val="000000"/>
                </a:solidFill>
                <a:effectLst/>
                <a:latin typeface="verdana" panose="020B0604030504040204" pitchFamily="34" charset="0"/>
              </a:rPr>
              <a:t>. </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ED9BA988-05F8-1641-500F-60B8BAF16E41}"/>
              </a:ext>
            </a:extLst>
          </p:cNvPr>
          <p:cNvSpPr txBox="1"/>
          <p:nvPr/>
        </p:nvSpPr>
        <p:spPr>
          <a:xfrm>
            <a:off x="4292082" y="1686560"/>
            <a:ext cx="6130212" cy="1200329"/>
          </a:xfrm>
          <a:prstGeom prst="rect">
            <a:avLst/>
          </a:prstGeom>
          <a:noFill/>
        </p:spPr>
        <p:txBody>
          <a:bodyPr wrap="square">
            <a:spAutoFit/>
          </a:bodyPr>
          <a:lstStyle/>
          <a:p>
            <a:pPr marL="457200" indent="-457200">
              <a:buFont typeface="Arial" panose="020B0604020202020204" pitchFamily="34" charset="0"/>
              <a:buChar char="•"/>
            </a:pPr>
            <a:r>
              <a:rPr lang="en-US" dirty="0">
                <a:latin typeface="Arial Narrow" panose="020B0606020202030204" pitchFamily="34" charset="0"/>
              </a:rPr>
              <a:t>Online Examination System is widely used as system can be used in private institutes as well as educational in compared to other exams .Online examination situation. As it is user friendly web base application it can be used anywhere and anytime.</a:t>
            </a:r>
            <a:endParaRPr lang="en-IN" dirty="0">
              <a:latin typeface="Arial Narrow" panose="020B0606020202030204" pitchFamily="34" charset="0"/>
            </a:endParaRPr>
          </a:p>
        </p:txBody>
      </p:sp>
      <p:sp>
        <p:nvSpPr>
          <p:cNvPr id="4" name="TextBox 3">
            <a:extLst>
              <a:ext uri="{FF2B5EF4-FFF2-40B4-BE49-F238E27FC236}">
                <a16:creationId xmlns:a16="http://schemas.microsoft.com/office/drawing/2014/main" id="{00E44ADE-5D96-5632-1F77-43227E096003}"/>
              </a:ext>
            </a:extLst>
          </p:cNvPr>
          <p:cNvSpPr txBox="1"/>
          <p:nvPr/>
        </p:nvSpPr>
        <p:spPr>
          <a:xfrm>
            <a:off x="4292082" y="3814916"/>
            <a:ext cx="5884304"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Narrow" panose="020B0606020202030204" pitchFamily="34" charset="0"/>
              </a:rPr>
              <a:t>Every software may have some cases of bugs, errors, security related problems or system faults. There are many problems or system faults for example; computer collapse or crashes due to power supply produce wrong results or may display invalid data. These bugs must be identified and solved for improving quality of software. So problem will invalidate efforts of number of students. There are large numbers of chances in which software in future we can develop more secure software by using advanced technologies</a:t>
            </a:r>
            <a:r>
              <a:rPr lang="en-US" dirty="0"/>
              <a:t>.</a:t>
            </a:r>
            <a:endParaRPr lang="en-IN" dirty="0"/>
          </a:p>
        </p:txBody>
      </p:sp>
    </p:spTree>
    <p:extLst>
      <p:ext uri="{BB962C8B-B14F-4D97-AF65-F5344CB8AC3E}">
        <p14:creationId xmlns:p14="http://schemas.microsoft.com/office/powerpoint/2010/main" val="628263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AD433-D78A-1908-9DD8-41922DE56C29}"/>
              </a:ext>
            </a:extLst>
          </p:cNvPr>
          <p:cNvSpPr txBox="1"/>
          <p:nvPr/>
        </p:nvSpPr>
        <p:spPr>
          <a:xfrm>
            <a:off x="0" y="243840"/>
            <a:ext cx="12039599" cy="1323439"/>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Project : Snapshot</a:t>
            </a:r>
          </a:p>
          <a:p>
            <a:pPr algn="ctr"/>
            <a:r>
              <a:rPr lang="en-US" sz="4000" b="1" u="sng" dirty="0">
                <a:effectLst>
                  <a:outerShdw blurRad="38100" dist="38100" dir="2700000" algn="tl">
                    <a:srgbClr val="000000">
                      <a:alpha val="43137"/>
                    </a:srgbClr>
                  </a:outerShdw>
                </a:effectLst>
                <a:latin typeface="Arial Black" panose="020B0A04020102020204" pitchFamily="34" charset="0"/>
              </a:rPr>
              <a:t> </a:t>
            </a:r>
          </a:p>
        </p:txBody>
      </p:sp>
      <p:pic>
        <p:nvPicPr>
          <p:cNvPr id="5" name="Picture 4">
            <a:extLst>
              <a:ext uri="{FF2B5EF4-FFF2-40B4-BE49-F238E27FC236}">
                <a16:creationId xmlns:a16="http://schemas.microsoft.com/office/drawing/2014/main" id="{B2D9A512-97F9-0F47-A002-1F9566C4F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35199"/>
            <a:ext cx="9753600" cy="3505201"/>
          </a:xfrm>
          <a:prstGeom prst="rect">
            <a:avLst/>
          </a:prstGeom>
        </p:spPr>
      </p:pic>
    </p:spTree>
    <p:extLst>
      <p:ext uri="{BB962C8B-B14F-4D97-AF65-F5344CB8AC3E}">
        <p14:creationId xmlns:p14="http://schemas.microsoft.com/office/powerpoint/2010/main" val="3605282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C5AEC0-29AA-8DB4-0F41-E66D08E7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360" y="1818639"/>
            <a:ext cx="8707120" cy="3799841"/>
          </a:xfrm>
          <a:prstGeom prst="rect">
            <a:avLst/>
          </a:prstGeom>
        </p:spPr>
      </p:pic>
    </p:spTree>
    <p:extLst>
      <p:ext uri="{BB962C8B-B14F-4D97-AF65-F5344CB8AC3E}">
        <p14:creationId xmlns:p14="http://schemas.microsoft.com/office/powerpoint/2010/main" val="3138347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4B8A6-90D0-47FC-B043-DAA6C0DA9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93" y="1584959"/>
            <a:ext cx="7437120" cy="4425087"/>
          </a:xfrm>
          <a:prstGeom prst="rect">
            <a:avLst/>
          </a:prstGeom>
        </p:spPr>
      </p:pic>
    </p:spTree>
    <p:extLst>
      <p:ext uri="{BB962C8B-B14F-4D97-AF65-F5344CB8AC3E}">
        <p14:creationId xmlns:p14="http://schemas.microsoft.com/office/powerpoint/2010/main" val="1881857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B4DA4-5818-13C5-F2A3-18B335E1B44C}"/>
              </a:ext>
            </a:extLst>
          </p:cNvPr>
          <p:cNvSpPr txBox="1"/>
          <p:nvPr/>
        </p:nvSpPr>
        <p:spPr>
          <a:xfrm>
            <a:off x="3452327" y="177282"/>
            <a:ext cx="4711959"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Reference </a:t>
            </a:r>
          </a:p>
        </p:txBody>
      </p:sp>
      <p:sp>
        <p:nvSpPr>
          <p:cNvPr id="4" name="TextBox 3">
            <a:extLst>
              <a:ext uri="{FF2B5EF4-FFF2-40B4-BE49-F238E27FC236}">
                <a16:creationId xmlns:a16="http://schemas.microsoft.com/office/drawing/2014/main" id="{5A62B133-C896-314D-3872-7E3334268BF7}"/>
              </a:ext>
            </a:extLst>
          </p:cNvPr>
          <p:cNvSpPr txBox="1"/>
          <p:nvPr/>
        </p:nvSpPr>
        <p:spPr>
          <a:xfrm>
            <a:off x="690466" y="1520890"/>
            <a:ext cx="10767526"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Arial Black" panose="020B0A04020102020204" pitchFamily="34" charset="0"/>
                <a:cs typeface="Arial" panose="020B0604020202020204" pitchFamily="34" charset="0"/>
              </a:rPr>
              <a:t>You tube   </a:t>
            </a:r>
          </a:p>
          <a:p>
            <a:pPr marL="342900" indent="-342900" algn="just">
              <a:buFont typeface="Arial" panose="020B0604020202020204" pitchFamily="34" charset="0"/>
              <a:buChar char="•"/>
            </a:pPr>
            <a:r>
              <a:rPr lang="en-US" sz="2400" b="1" dirty="0">
                <a:latin typeface="Arial Black" panose="020B0A04020102020204" pitchFamily="34" charset="0"/>
                <a:cs typeface="Arial" panose="020B0604020202020204" pitchFamily="34" charset="0"/>
              </a:rPr>
              <a:t>W3school  / CSS</a:t>
            </a:r>
          </a:p>
          <a:p>
            <a:pPr marL="342900" indent="-342900" algn="just">
              <a:buFont typeface="Arial" panose="020B0604020202020204" pitchFamily="34" charset="0"/>
              <a:buChar char="•"/>
            </a:pPr>
            <a:endParaRPr lang="en-US" sz="2400" b="1" dirty="0">
              <a:latin typeface="Arial Black" panose="020B0A04020102020204" pitchFamily="34" charset="0"/>
              <a:cs typeface="Arial" panose="020B0604020202020204" pitchFamily="34" charset="0"/>
            </a:endParaRPr>
          </a:p>
          <a:p>
            <a:pPr marL="342900" indent="-342900" algn="just">
              <a:buFont typeface="Arial" panose="020B0604020202020204" pitchFamily="34" charset="0"/>
              <a:buChar char="•"/>
            </a:pPr>
            <a:endParaRPr lang="en-US" sz="2400" b="1" dirty="0">
              <a:latin typeface="Arial Black" panose="020B0A04020102020204" pitchFamily="34" charset="0"/>
              <a:cs typeface="Arial" panose="020B0604020202020204" pitchFamily="34" charset="0"/>
            </a:endParaRPr>
          </a:p>
          <a:p>
            <a:endParaRPr lang="en-US" sz="2400" b="1" dirty="0">
              <a:latin typeface="Arial Black" panose="020B0A04020102020204" pitchFamily="34" charset="0"/>
            </a:endParaRPr>
          </a:p>
        </p:txBody>
      </p:sp>
    </p:spTree>
    <p:extLst>
      <p:ext uri="{BB962C8B-B14F-4D97-AF65-F5344CB8AC3E}">
        <p14:creationId xmlns:p14="http://schemas.microsoft.com/office/powerpoint/2010/main" val="15272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500D9-AEF5-4DFF-23CB-D78064CBE6A1}"/>
              </a:ext>
            </a:extLst>
          </p:cNvPr>
          <p:cNvSpPr txBox="1"/>
          <p:nvPr/>
        </p:nvSpPr>
        <p:spPr>
          <a:xfrm>
            <a:off x="0" y="207194"/>
            <a:ext cx="1219200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CONCLUSION</a:t>
            </a:r>
          </a:p>
        </p:txBody>
      </p:sp>
      <p:sp>
        <p:nvSpPr>
          <p:cNvPr id="5" name="TextBox 4">
            <a:extLst>
              <a:ext uri="{FF2B5EF4-FFF2-40B4-BE49-F238E27FC236}">
                <a16:creationId xmlns:a16="http://schemas.microsoft.com/office/drawing/2014/main" id="{D071A465-B69D-B5E7-7D78-097223FA00AE}"/>
              </a:ext>
            </a:extLst>
          </p:cNvPr>
          <p:cNvSpPr txBox="1"/>
          <p:nvPr/>
        </p:nvSpPr>
        <p:spPr>
          <a:xfrm>
            <a:off x="495986" y="1492898"/>
            <a:ext cx="11177854" cy="39006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Bahnschrift Condensed" panose="020B0502040204020203" pitchFamily="34" charset="0"/>
              </a:rPr>
              <a:t>Online Examination System is significantly superior among the other exams. We have come to result that the problems can be solved by introducing new security systems using biometrics, we can identify the student’s true identity by analyzing digital signature or by finger print mechanism and also by providing web cameras in the examination hall. Although web cameras Sometimes gets failed, if supposed a candidate is giving exam and facing downwards in such case Iris recognition and face recognition must be used. We conclude that no mechanism is ideal. Each mechanism has some restriction on its own. Key concepts are to develop paperless environment and to convert all the documentation in digital form</a:t>
            </a:r>
            <a:r>
              <a:rPr lang="en-US" sz="2400" dirty="0"/>
              <a:t>. </a:t>
            </a:r>
            <a:endParaRPr lang="en-US" sz="2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B7EB3174-F149-EA05-4DF0-5A38F7DB5B62}"/>
              </a:ext>
            </a:extLst>
          </p:cNvPr>
          <p:cNvSpPr txBox="1"/>
          <p:nvPr/>
        </p:nvSpPr>
        <p:spPr>
          <a:xfrm>
            <a:off x="6925666" y="207193"/>
            <a:ext cx="943608" cy="584775"/>
          </a:xfrm>
          <a:prstGeom prst="rect">
            <a:avLst/>
          </a:prstGeom>
          <a:noFill/>
        </p:spPr>
        <p:txBody>
          <a:bodyPr wrap="square">
            <a:spAutoFit/>
          </a:bodyPr>
          <a:lstStyle/>
          <a:p>
            <a:r>
              <a:rPr lang="en-IN" sz="3200" dirty="0"/>
              <a:t> </a:t>
            </a:r>
          </a:p>
        </p:txBody>
      </p:sp>
    </p:spTree>
    <p:extLst>
      <p:ext uri="{BB962C8B-B14F-4D97-AF65-F5344CB8AC3E}">
        <p14:creationId xmlns:p14="http://schemas.microsoft.com/office/powerpoint/2010/main" val="206871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9EF80-D911-3325-CD08-45A7ADC14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50700" cy="66421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Star: 5 Points 3">
            <a:extLst>
              <a:ext uri="{FF2B5EF4-FFF2-40B4-BE49-F238E27FC236}">
                <a16:creationId xmlns:a16="http://schemas.microsoft.com/office/drawing/2014/main" id="{9D719A83-87C0-4ED6-CB51-0F8DC266222A}"/>
              </a:ext>
            </a:extLst>
          </p:cNvPr>
          <p:cNvSpPr/>
          <p:nvPr/>
        </p:nvSpPr>
        <p:spPr>
          <a:xfrm>
            <a:off x="5952931" y="345233"/>
            <a:ext cx="1315616" cy="1035698"/>
          </a:xfrm>
          <a:prstGeom prst="star5">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11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C157683-4566-487A-8477-F6DF509E95A4}"/>
              </a:ext>
            </a:extLst>
          </p:cNvPr>
          <p:cNvSpPr/>
          <p:nvPr/>
        </p:nvSpPr>
        <p:spPr>
          <a:xfrm>
            <a:off x="2090761" y="-27710"/>
            <a:ext cx="10101239" cy="6858000"/>
          </a:xfrm>
          <a:custGeom>
            <a:avLst/>
            <a:gdLst>
              <a:gd name="connsiteX0" fmla="*/ 4731655 w 10101239"/>
              <a:gd name="connsiteY0" fmla="*/ 0 h 6858000"/>
              <a:gd name="connsiteX1" fmla="*/ 7282347 w 10101239"/>
              <a:gd name="connsiteY1" fmla="*/ 0 h 6858000"/>
              <a:gd name="connsiteX2" fmla="*/ 7550547 w 10101239"/>
              <a:gd name="connsiteY2" fmla="*/ 0 h 6858000"/>
              <a:gd name="connsiteX3" fmla="*/ 10101239 w 10101239"/>
              <a:gd name="connsiteY3" fmla="*/ 0 h 6858000"/>
              <a:gd name="connsiteX4" fmla="*/ 10101239 w 10101239"/>
              <a:gd name="connsiteY4" fmla="*/ 6858000 h 6858000"/>
              <a:gd name="connsiteX5" fmla="*/ 7550547 w 10101239"/>
              <a:gd name="connsiteY5" fmla="*/ 6858000 h 6858000"/>
              <a:gd name="connsiteX6" fmla="*/ 2550692 w 10101239"/>
              <a:gd name="connsiteY6" fmla="*/ 6858000 h 6858000"/>
              <a:gd name="connsiteX7" fmla="*/ 0 w 1010123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1239" h="6858000">
                <a:moveTo>
                  <a:pt x="4731655" y="0"/>
                </a:moveTo>
                <a:lnTo>
                  <a:pt x="7282347" y="0"/>
                </a:lnTo>
                <a:lnTo>
                  <a:pt x="7550547" y="0"/>
                </a:lnTo>
                <a:lnTo>
                  <a:pt x="10101239" y="0"/>
                </a:lnTo>
                <a:lnTo>
                  <a:pt x="10101239" y="6858000"/>
                </a:lnTo>
                <a:lnTo>
                  <a:pt x="7550547" y="6858000"/>
                </a:lnTo>
                <a:lnTo>
                  <a:pt x="2550692" y="6858000"/>
                </a:lnTo>
                <a:lnTo>
                  <a:pt x="0" y="6858000"/>
                </a:lnTo>
                <a:close/>
              </a:path>
            </a:pathLst>
          </a:cu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Shape 22">
            <a:extLst>
              <a:ext uri="{FF2B5EF4-FFF2-40B4-BE49-F238E27FC236}">
                <a16:creationId xmlns:a16="http://schemas.microsoft.com/office/drawing/2014/main" id="{2368A2D4-0C68-42F1-ACF3-E521CB309004}"/>
              </a:ext>
            </a:extLst>
          </p:cNvPr>
          <p:cNvSpPr/>
          <p:nvPr/>
        </p:nvSpPr>
        <p:spPr>
          <a:xfrm rot="18326748">
            <a:off x="10178807" y="37180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Freeform: Shape 23">
            <a:extLst>
              <a:ext uri="{FF2B5EF4-FFF2-40B4-BE49-F238E27FC236}">
                <a16:creationId xmlns:a16="http://schemas.microsoft.com/office/drawing/2014/main" id="{0AB5C258-C06B-4B1B-937D-DA569DB7552C}"/>
              </a:ext>
            </a:extLst>
          </p:cNvPr>
          <p:cNvSpPr/>
          <p:nvPr/>
        </p:nvSpPr>
        <p:spPr>
          <a:xfrm rot="18326748" flipH="1" flipV="1">
            <a:off x="-191713" y="5819647"/>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Box 1">
            <a:extLst>
              <a:ext uri="{FF2B5EF4-FFF2-40B4-BE49-F238E27FC236}">
                <a16:creationId xmlns:a16="http://schemas.microsoft.com/office/drawing/2014/main" id="{3A15FA1B-7D88-9179-79EC-C29FB873F8D8}"/>
              </a:ext>
            </a:extLst>
          </p:cNvPr>
          <p:cNvSpPr txBox="1"/>
          <p:nvPr/>
        </p:nvSpPr>
        <p:spPr>
          <a:xfrm>
            <a:off x="304800" y="1473200"/>
            <a:ext cx="4616788" cy="5016758"/>
          </a:xfrm>
          <a:prstGeom prst="rect">
            <a:avLst/>
          </a:prstGeom>
          <a:noFill/>
        </p:spPr>
        <p:txBody>
          <a:bodyPr wrap="square" rtlCol="0">
            <a:spAutoFit/>
          </a:bodyPr>
          <a:lstStyle/>
          <a:p>
            <a:pPr marL="742950" indent="-742950">
              <a:buFont typeface="+mj-lt"/>
              <a:buAutoNum type="arabicPeriod"/>
            </a:pPr>
            <a:r>
              <a:rPr lang="en-US" sz="4000" b="1" dirty="0">
                <a:latin typeface="Chiller" panose="04020404031007020602" pitchFamily="82" charset="0"/>
              </a:rPr>
              <a:t>Introduction</a:t>
            </a:r>
          </a:p>
          <a:p>
            <a:pPr marL="742950" indent="-742950">
              <a:buFont typeface="+mj-lt"/>
              <a:buAutoNum type="arabicPeriod"/>
            </a:pPr>
            <a:r>
              <a:rPr lang="en-US" sz="4000" b="1" dirty="0">
                <a:latin typeface="Chiller" panose="04020404031007020602" pitchFamily="82" charset="0"/>
              </a:rPr>
              <a:t>Objective</a:t>
            </a:r>
          </a:p>
          <a:p>
            <a:pPr marL="742950" indent="-742950">
              <a:buFont typeface="+mj-lt"/>
              <a:buAutoNum type="arabicPeriod"/>
            </a:pPr>
            <a:r>
              <a:rPr lang="en-US" sz="4000" b="1" dirty="0">
                <a:latin typeface="Chiller" panose="04020404031007020602" pitchFamily="82" charset="0"/>
              </a:rPr>
              <a:t>Advantages</a:t>
            </a:r>
          </a:p>
          <a:p>
            <a:pPr marL="742950" indent="-742950">
              <a:buFont typeface="+mj-lt"/>
              <a:buAutoNum type="arabicPeriod"/>
            </a:pPr>
            <a:r>
              <a:rPr lang="en-US" sz="4000" b="1" dirty="0">
                <a:latin typeface="Chiller" panose="04020404031007020602" pitchFamily="82" charset="0"/>
              </a:rPr>
              <a:t>Tools</a:t>
            </a:r>
          </a:p>
          <a:p>
            <a:pPr marL="742950" indent="-742950">
              <a:buFont typeface="+mj-lt"/>
              <a:buAutoNum type="arabicPeriod"/>
            </a:pPr>
            <a:r>
              <a:rPr lang="en-US" sz="4000" b="1" dirty="0">
                <a:latin typeface="Chiller" panose="04020404031007020602" pitchFamily="82" charset="0"/>
              </a:rPr>
              <a:t>Conclusion</a:t>
            </a:r>
          </a:p>
          <a:p>
            <a:pPr marL="742950" indent="-742950">
              <a:buFont typeface="+mj-lt"/>
              <a:buAutoNum type="arabicPeriod"/>
            </a:pPr>
            <a:r>
              <a:rPr lang="en-US" sz="4000" b="1" dirty="0">
                <a:latin typeface="Chiller" panose="04020404031007020602" pitchFamily="82" charset="0"/>
              </a:rPr>
              <a:t>References</a:t>
            </a:r>
          </a:p>
          <a:p>
            <a:pPr marL="742950" indent="-742950">
              <a:buFont typeface="+mj-lt"/>
              <a:buAutoNum type="arabicPeriod"/>
            </a:pPr>
            <a:r>
              <a:rPr lang="en-US" sz="4000" b="1" dirty="0">
                <a:latin typeface="Chiller" panose="04020404031007020602" pitchFamily="82" charset="0"/>
              </a:rPr>
              <a:t>Future scope</a:t>
            </a:r>
          </a:p>
          <a:p>
            <a:pPr marL="571500" indent="-571500">
              <a:buFont typeface="Wingdings" panose="05000000000000000000" pitchFamily="2" charset="2"/>
              <a:buChar char="§"/>
            </a:pPr>
            <a:endParaRPr lang="en-US" sz="4000" b="1" dirty="0">
              <a:latin typeface="Chiller" panose="04020404031007020602" pitchFamily="82" charset="0"/>
            </a:endParaRPr>
          </a:p>
        </p:txBody>
      </p:sp>
      <p:sp>
        <p:nvSpPr>
          <p:cNvPr id="4" name="TextBox 3">
            <a:extLst>
              <a:ext uri="{FF2B5EF4-FFF2-40B4-BE49-F238E27FC236}">
                <a16:creationId xmlns:a16="http://schemas.microsoft.com/office/drawing/2014/main" id="{BFC04D16-7D43-2ACF-F3B3-0AEA6195ABAC}"/>
              </a:ext>
            </a:extLst>
          </p:cNvPr>
          <p:cNvSpPr txBox="1"/>
          <p:nvPr/>
        </p:nvSpPr>
        <p:spPr>
          <a:xfrm>
            <a:off x="0" y="122527"/>
            <a:ext cx="12192000" cy="1323439"/>
          </a:xfrm>
          <a:prstGeom prst="rect">
            <a:avLst/>
          </a:prstGeom>
          <a:noFill/>
        </p:spPr>
        <p:txBody>
          <a:bodyPr wrap="square" rtlCol="0">
            <a:spAutoFit/>
          </a:bodyPr>
          <a:lstStyle/>
          <a:p>
            <a:pPr algn="ctr"/>
            <a:r>
              <a:rPr lang="en-US" sz="4000" b="1" u="sng" dirty="0"/>
              <a:t>Project name: TRAINEEMOCK QUIZ WEBSITE</a:t>
            </a:r>
          </a:p>
          <a:p>
            <a:pPr algn="ctr"/>
            <a:endParaRPr lang="en-US" sz="4000" b="1" u="sng" dirty="0">
              <a:solidFill>
                <a:srgbClr val="FF0000"/>
              </a:solidFill>
              <a:latin typeface="Curlz MT" panose="04040404050702020202" pitchFamily="82" charset="0"/>
            </a:endParaRPr>
          </a:p>
        </p:txBody>
      </p:sp>
    </p:spTree>
    <p:extLst>
      <p:ext uri="{BB962C8B-B14F-4D97-AF65-F5344CB8AC3E}">
        <p14:creationId xmlns:p14="http://schemas.microsoft.com/office/powerpoint/2010/main" val="25040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4" dur="500"/>
                                        <p:tgtEl>
                                          <p:spTgt spid="2">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9000"/>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B32AE1-E816-1F94-488F-D8D802ED05CF}"/>
              </a:ext>
            </a:extLst>
          </p:cNvPr>
          <p:cNvSpPr txBox="1"/>
          <p:nvPr/>
        </p:nvSpPr>
        <p:spPr>
          <a:xfrm>
            <a:off x="447869" y="1530220"/>
            <a:ext cx="11038115"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This project deals with use of web technology in the field of e-learning. Nowadays e-learning platform are encouraged as lot of manual work is not done and also it helps in saving time. People anywhere in the world with an internet connection can easily use these platforms.</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Online examination is efficiently used in day to day life because it saves time and also it is most accurate system as maximum participants are increasing in today’s life. Online examinations are available with instruction and guidelines so that students can understand properly. It is necessary for every technical student to have basic knowledge of online examination system. All the entrance exams are held online because of its fast and accurate marking scheme. Online examination is more flexible than written examination. It is basically design to promote the variation in education system. Due to online examination there is less chance of losing integrity of exam pattern. For e.g. it is least possible for disposing the online examination setup when compared with other examination system.</a:t>
            </a:r>
          </a:p>
        </p:txBody>
      </p:sp>
      <p:sp>
        <p:nvSpPr>
          <p:cNvPr id="4" name="TextBox 3">
            <a:extLst>
              <a:ext uri="{FF2B5EF4-FFF2-40B4-BE49-F238E27FC236}">
                <a16:creationId xmlns:a16="http://schemas.microsoft.com/office/drawing/2014/main" id="{0B4999DE-EDF1-8BDF-C126-67BB90F4C16E}"/>
              </a:ext>
            </a:extLst>
          </p:cNvPr>
          <p:cNvSpPr txBox="1"/>
          <p:nvPr/>
        </p:nvSpPr>
        <p:spPr>
          <a:xfrm>
            <a:off x="0" y="243840"/>
            <a:ext cx="1219200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Introduction</a:t>
            </a:r>
            <a:endParaRPr lang="en-IN" sz="4000" b="1" u="sng"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065583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1D52B-5846-CEC4-5A82-507A4D88BA8C}"/>
              </a:ext>
            </a:extLst>
          </p:cNvPr>
          <p:cNvSpPr txBox="1"/>
          <p:nvPr/>
        </p:nvSpPr>
        <p:spPr>
          <a:xfrm>
            <a:off x="3704253" y="130628"/>
            <a:ext cx="442271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Objective</a:t>
            </a:r>
          </a:p>
        </p:txBody>
      </p:sp>
      <p:sp>
        <p:nvSpPr>
          <p:cNvPr id="3" name="TextBox 2">
            <a:extLst>
              <a:ext uri="{FF2B5EF4-FFF2-40B4-BE49-F238E27FC236}">
                <a16:creationId xmlns:a16="http://schemas.microsoft.com/office/drawing/2014/main" id="{2145CC18-0707-F4BF-0F0C-59A36609EDDA}"/>
              </a:ext>
            </a:extLst>
          </p:cNvPr>
          <p:cNvSpPr txBox="1"/>
          <p:nvPr/>
        </p:nvSpPr>
        <p:spPr>
          <a:xfrm>
            <a:off x="566368" y="1536174"/>
            <a:ext cx="10857722"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main objective of this Online Quiz Application is to provide an online platform for both teachers and students so that teacher can take various tests or assignments in the form of quiz and students after going through a concept can assess him/herself by the quiz questions being uploaded by teacher thus also reducing the manual paper work.</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Saves time.</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Reduce workload.</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Promote e-learning.</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41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CEBAA-4810-0A2D-DCB4-3734F84DBEE8}"/>
              </a:ext>
            </a:extLst>
          </p:cNvPr>
          <p:cNvSpPr txBox="1"/>
          <p:nvPr/>
        </p:nvSpPr>
        <p:spPr>
          <a:xfrm>
            <a:off x="5271677" y="197916"/>
            <a:ext cx="2393577" cy="707886"/>
          </a:xfrm>
          <a:prstGeom prst="rect">
            <a:avLst/>
          </a:prstGeom>
          <a:noFill/>
        </p:spPr>
        <p:txBody>
          <a:bodyPr wrap="square" rtlCol="0">
            <a:spAutoFit/>
          </a:bodyPr>
          <a:lstStyle/>
          <a:p>
            <a:pPr algn="ctr"/>
            <a:r>
              <a:rPr lang="en-US" sz="4000" u="sng" dirty="0">
                <a:effectLst>
                  <a:outerShdw blurRad="38100" dist="38100" dir="2700000" algn="tl">
                    <a:srgbClr val="000000">
                      <a:alpha val="43137"/>
                    </a:srgbClr>
                  </a:outerShdw>
                </a:effectLst>
                <a:latin typeface="Arial Black" panose="020B0A04020102020204" pitchFamily="34" charset="0"/>
              </a:rPr>
              <a:t>Tools</a:t>
            </a:r>
            <a:endParaRPr lang="en-IN" sz="4000" u="sng" dirty="0">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F15392E6-6418-B9D2-9640-067F4EF11888}"/>
              </a:ext>
            </a:extLst>
          </p:cNvPr>
          <p:cNvSpPr txBox="1"/>
          <p:nvPr/>
        </p:nvSpPr>
        <p:spPr>
          <a:xfrm>
            <a:off x="6468466" y="92949"/>
            <a:ext cx="943608" cy="584775"/>
          </a:xfrm>
          <a:prstGeom prst="rect">
            <a:avLst/>
          </a:prstGeom>
          <a:noFill/>
        </p:spPr>
        <p:txBody>
          <a:bodyPr wrap="square">
            <a:spAutoFit/>
          </a:bodyPr>
          <a:lstStyle/>
          <a:p>
            <a:r>
              <a:rPr lang="en-IN" sz="3200" dirty="0"/>
              <a:t> </a:t>
            </a:r>
          </a:p>
        </p:txBody>
      </p:sp>
      <p:pic>
        <p:nvPicPr>
          <p:cNvPr id="3" name="Picture 2">
            <a:extLst>
              <a:ext uri="{FF2B5EF4-FFF2-40B4-BE49-F238E27FC236}">
                <a16:creationId xmlns:a16="http://schemas.microsoft.com/office/drawing/2014/main" id="{720D8E70-67B8-BEB6-0487-6CF145842621}"/>
              </a:ext>
            </a:extLst>
          </p:cNvPr>
          <p:cNvPicPr>
            <a:picLocks noChangeAspect="1"/>
          </p:cNvPicPr>
          <p:nvPr/>
        </p:nvPicPr>
        <p:blipFill>
          <a:blip r:embed="rId2"/>
          <a:stretch>
            <a:fillRect/>
          </a:stretch>
        </p:blipFill>
        <p:spPr>
          <a:xfrm>
            <a:off x="979092" y="2393494"/>
            <a:ext cx="2702560" cy="2341211"/>
          </a:xfrm>
          <a:prstGeom prst="rect">
            <a:avLst/>
          </a:prstGeom>
        </p:spPr>
      </p:pic>
      <p:pic>
        <p:nvPicPr>
          <p:cNvPr id="7" name="Picture 6">
            <a:extLst>
              <a:ext uri="{FF2B5EF4-FFF2-40B4-BE49-F238E27FC236}">
                <a16:creationId xmlns:a16="http://schemas.microsoft.com/office/drawing/2014/main" id="{A813A878-AFBB-5466-A8B1-75812FF6E982}"/>
              </a:ext>
            </a:extLst>
          </p:cNvPr>
          <p:cNvPicPr>
            <a:picLocks noChangeAspect="1"/>
          </p:cNvPicPr>
          <p:nvPr/>
        </p:nvPicPr>
        <p:blipFill>
          <a:blip r:embed="rId3"/>
          <a:stretch>
            <a:fillRect/>
          </a:stretch>
        </p:blipFill>
        <p:spPr>
          <a:xfrm>
            <a:off x="5066404" y="2528594"/>
            <a:ext cx="2448560" cy="2071009"/>
          </a:xfrm>
          <a:prstGeom prst="rect">
            <a:avLst/>
          </a:prstGeom>
        </p:spPr>
      </p:pic>
      <p:pic>
        <p:nvPicPr>
          <p:cNvPr id="1026" name="Picture 2" descr="JavaScript logo and symbol, meaning, history, PNG">
            <a:extLst>
              <a:ext uri="{FF2B5EF4-FFF2-40B4-BE49-F238E27FC236}">
                <a16:creationId xmlns:a16="http://schemas.microsoft.com/office/drawing/2014/main" id="{DE00E1BD-FEDA-D323-91E6-AE4366C0B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382" y="2859248"/>
            <a:ext cx="230505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63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1C3405-918A-A62C-C84A-8A171EEF270E}"/>
              </a:ext>
            </a:extLst>
          </p:cNvPr>
          <p:cNvSpPr txBox="1"/>
          <p:nvPr/>
        </p:nvSpPr>
        <p:spPr>
          <a:xfrm>
            <a:off x="5229670" y="268940"/>
            <a:ext cx="191281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cs typeface="Calibri" panose="020F0502020204030204" pitchFamily="34" charset="0"/>
              </a:rPr>
              <a:t>HTML</a:t>
            </a:r>
          </a:p>
        </p:txBody>
      </p:sp>
      <p:sp>
        <p:nvSpPr>
          <p:cNvPr id="7" name="TextBox 6">
            <a:extLst>
              <a:ext uri="{FF2B5EF4-FFF2-40B4-BE49-F238E27FC236}">
                <a16:creationId xmlns:a16="http://schemas.microsoft.com/office/drawing/2014/main" id="{A8FD7277-C476-C6D8-1573-8FA3C005E711}"/>
              </a:ext>
            </a:extLst>
          </p:cNvPr>
          <p:cNvSpPr txBox="1"/>
          <p:nvPr/>
        </p:nvSpPr>
        <p:spPr>
          <a:xfrm>
            <a:off x="436880" y="1807177"/>
            <a:ext cx="11318240" cy="2554545"/>
          </a:xfrm>
          <a:prstGeom prst="rect">
            <a:avLst/>
          </a:prstGeom>
          <a:noFill/>
        </p:spPr>
        <p:txBody>
          <a:bodyPr wrap="square">
            <a:spAutoFit/>
          </a:bodyPr>
          <a:lstStyle/>
          <a:p>
            <a:pPr algn="just"/>
            <a:r>
              <a:rPr lang="en-US" sz="3200" i="0" dirty="0">
                <a:effectLst/>
                <a:latin typeface="Arial" panose="020B0604020202020204" pitchFamily="34" charset="0"/>
                <a:cs typeface="Arial" panose="020B0604020202020204" pitchFamily="34" charset="0"/>
              </a:rPr>
              <a:t>HTML (Hypertext Markup Language) is a text-based approach to describing how content contained within an HTML file is structured. This markup tells a web browser how to display text, images and other forms of multimedia on a webpage.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0719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8E12F-2E41-E174-399B-94874A9C5E96}"/>
              </a:ext>
            </a:extLst>
          </p:cNvPr>
          <p:cNvSpPr txBox="1"/>
          <p:nvPr/>
        </p:nvSpPr>
        <p:spPr>
          <a:xfrm rot="10800000" flipV="1">
            <a:off x="-223520" y="196601"/>
            <a:ext cx="12110719"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CSS</a:t>
            </a:r>
            <a:endParaRPr lang="en-IN" sz="4000" b="1" u="sng" dirty="0">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6E2B91A0-8A71-5420-6880-3C300755100F}"/>
              </a:ext>
            </a:extLst>
          </p:cNvPr>
          <p:cNvSpPr txBox="1"/>
          <p:nvPr/>
        </p:nvSpPr>
        <p:spPr>
          <a:xfrm>
            <a:off x="416560" y="1720840"/>
            <a:ext cx="11358880" cy="4401205"/>
          </a:xfrm>
          <a:prstGeom prst="rect">
            <a:avLst/>
          </a:prstGeom>
          <a:noFill/>
        </p:spPr>
        <p:txBody>
          <a:bodyPr wrap="square">
            <a:spAutoFit/>
          </a:bodyPr>
          <a:lstStyle/>
          <a:p>
            <a:pPr marL="342900" indent="-342900" algn="just">
              <a:buFont typeface="Arial" panose="020B0604020202020204" pitchFamily="34" charset="0"/>
              <a:buChar char="•"/>
            </a:pPr>
            <a:r>
              <a:rPr lang="en-US" sz="2800" i="0" dirty="0">
                <a:solidFill>
                  <a:srgbClr val="000000"/>
                </a:solidFill>
                <a:effectLst/>
                <a:latin typeface="Arial" panose="020B0604020202020204" pitchFamily="34" charset="0"/>
                <a:cs typeface="Arial" panose="020B0604020202020204" pitchFamily="34" charset="0"/>
              </a:rPr>
              <a:t>Cascading Style Sheets, fondly referred to as CSS, is a simple design language intended to transform the presentation of a Web Pages as well as many ostensibly non web environments.</a:t>
            </a:r>
          </a:p>
          <a:p>
            <a:pPr algn="just"/>
            <a:endParaRPr lang="en-US" sz="280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800" i="0" dirty="0">
                <a:solidFill>
                  <a:srgbClr val="000000"/>
                </a:solidFill>
                <a:effectLst/>
                <a:latin typeface="Arial" panose="020B0604020202020204" pitchFamily="34" charset="0"/>
                <a:cs typeface="Arial" panose="020B0604020202020204" pitchFamily="34" charset="0"/>
              </a:rPr>
              <a:t>CSS handles the look and feel part of a web page. Using CSS, you can control the color of the text, the style of fonts, the spacing between paragraphs, how columns are sized and laid out, what background images or colors are used, layout design  ,variation in display for different devices and screen sizes as well as a variety of other effects.</a:t>
            </a:r>
          </a:p>
        </p:txBody>
      </p:sp>
    </p:spTree>
    <p:extLst>
      <p:ext uri="{BB962C8B-B14F-4D97-AF65-F5344CB8AC3E}">
        <p14:creationId xmlns:p14="http://schemas.microsoft.com/office/powerpoint/2010/main" val="1653532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2E187-F642-B7AD-608D-A3AB11930798}"/>
              </a:ext>
            </a:extLst>
          </p:cNvPr>
          <p:cNvSpPr txBox="1"/>
          <p:nvPr/>
        </p:nvSpPr>
        <p:spPr>
          <a:xfrm>
            <a:off x="508000" y="457200"/>
            <a:ext cx="11247120" cy="707886"/>
          </a:xfrm>
          <a:prstGeom prst="rect">
            <a:avLst/>
          </a:prstGeom>
          <a:noFill/>
        </p:spPr>
        <p:txBody>
          <a:bodyPr wrap="square" rtlCol="0">
            <a:spAutoFit/>
          </a:bodyPr>
          <a:lstStyle/>
          <a:p>
            <a:pPr algn="ctr"/>
            <a:r>
              <a:rPr lang="en-US" sz="4000" b="1" dirty="0">
                <a:highlight>
                  <a:srgbClr val="808080"/>
                </a:highlight>
                <a:latin typeface="Arial" panose="020B0604020202020204" pitchFamily="34" charset="0"/>
                <a:cs typeface="Arial" panose="020B0604020202020204" pitchFamily="34" charset="0"/>
              </a:rPr>
              <a:t>Setting the homepage structure</a:t>
            </a:r>
            <a:endParaRPr lang="en-IN" sz="4000" b="1" dirty="0">
              <a:highlight>
                <a:srgbClr val="808080"/>
              </a:highligh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BAAB9AA-FE85-9AB3-7B54-749831CD3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 y="1652400"/>
            <a:ext cx="9966960" cy="4514720"/>
          </a:xfrm>
          <a:prstGeom prst="rect">
            <a:avLst/>
          </a:prstGeom>
        </p:spPr>
      </p:pic>
    </p:spTree>
    <p:extLst>
      <p:ext uri="{BB962C8B-B14F-4D97-AF65-F5344CB8AC3E}">
        <p14:creationId xmlns:p14="http://schemas.microsoft.com/office/powerpoint/2010/main" val="72360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54AC6-6C72-BAEC-CD17-6B0F7D58A2F2}"/>
              </a:ext>
            </a:extLst>
          </p:cNvPr>
          <p:cNvSpPr txBox="1"/>
          <p:nvPr/>
        </p:nvSpPr>
        <p:spPr>
          <a:xfrm>
            <a:off x="0" y="130629"/>
            <a:ext cx="12192000" cy="707886"/>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latin typeface="Arial Black" panose="020B0A04020102020204" pitchFamily="34" charset="0"/>
              </a:rPr>
              <a:t>Benefits</a:t>
            </a:r>
          </a:p>
        </p:txBody>
      </p:sp>
      <p:sp>
        <p:nvSpPr>
          <p:cNvPr id="3" name="TextBox 2">
            <a:extLst>
              <a:ext uri="{FF2B5EF4-FFF2-40B4-BE49-F238E27FC236}">
                <a16:creationId xmlns:a16="http://schemas.microsoft.com/office/drawing/2014/main" id="{389CB826-F544-B063-4551-3E18A623BCEF}"/>
              </a:ext>
            </a:extLst>
          </p:cNvPr>
          <p:cNvSpPr txBox="1"/>
          <p:nvPr/>
        </p:nvSpPr>
        <p:spPr>
          <a:xfrm>
            <a:off x="1307321" y="1772640"/>
            <a:ext cx="8322907" cy="600164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Easy &amp; flexible creation and customization.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Individual design.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Use of different question types &amp; media.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Reach many participants.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Involve target group.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Give user defined feedback.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Automatic evaluation and display of results.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Mobile-capable.</a:t>
            </a:r>
          </a:p>
          <a:p>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70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000"/>
                                        <p:tgtEl>
                                          <p:spTgt spid="3">
                                            <p:txEl>
                                              <p:pRg st="7" end="7"/>
                                            </p:txEl>
                                          </p:spTgt>
                                        </p:tgtEl>
                                      </p:cBhvr>
                                    </p:animEffect>
                                    <p:anim calcmode="lin" valueType="num">
                                      <p:cBhvr>
                                        <p:cTn id="57"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2000"/>
                                        <p:tgtEl>
                                          <p:spTgt spid="3">
                                            <p:txEl>
                                              <p:pRg st="8" end="8"/>
                                            </p:txEl>
                                          </p:spTgt>
                                        </p:tgtEl>
                                      </p:cBhvr>
                                    </p:animEffect>
                                    <p:anim calcmode="lin" valueType="num">
                                      <p:cBhvr>
                                        <p:cTn id="64"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 VACATION">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4770</TotalTime>
  <Words>863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16</vt:i4>
      </vt:variant>
    </vt:vector>
  </HeadingPairs>
  <TitlesOfParts>
    <vt:vector size="32" baseType="lpstr">
      <vt:lpstr>Algerian</vt:lpstr>
      <vt:lpstr>Arial</vt:lpstr>
      <vt:lpstr>Arial Black</vt:lpstr>
      <vt:lpstr>Arial Narrow</vt:lpstr>
      <vt:lpstr>Bahnschrift Condensed</vt:lpstr>
      <vt:lpstr>Berlin Sans FB Demi</vt:lpstr>
      <vt:lpstr>Calibri</vt:lpstr>
      <vt:lpstr>Chiller</vt:lpstr>
      <vt:lpstr>Curlz MT</vt:lpstr>
      <vt:lpstr>Impact</vt:lpstr>
      <vt:lpstr>verdana</vt:lpstr>
      <vt:lpstr>Wingdings</vt:lpstr>
      <vt:lpstr>Cover and End Slide Master</vt:lpstr>
      <vt:lpstr>Contents Slide Master</vt:lpstr>
      <vt:lpstr>Section Break Slide Master</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Himanshu Tiwari</cp:lastModifiedBy>
  <cp:revision>187</cp:revision>
  <dcterms:created xsi:type="dcterms:W3CDTF">2018-04-24T17:14:44Z</dcterms:created>
  <dcterms:modified xsi:type="dcterms:W3CDTF">2023-12-15T05:35:32Z</dcterms:modified>
</cp:coreProperties>
</file>