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411" r:id="rId2"/>
    <p:sldId id="412" r:id="rId3"/>
    <p:sldId id="413" r:id="rId4"/>
    <p:sldId id="414" r:id="rId5"/>
    <p:sldId id="415" r:id="rId6"/>
    <p:sldId id="416" r:id="rId7"/>
    <p:sldId id="41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4660"/>
  </p:normalViewPr>
  <p:slideViewPr>
    <p:cSldViewPr snapToGrid="0">
      <p:cViewPr varScale="1">
        <p:scale>
          <a:sx n="126" d="100"/>
          <a:sy n="126" d="100"/>
        </p:scale>
        <p:origin x="200" y="4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t>17/05/22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1AAA1-5EED-45C1-A8CC-2692A48FCA5B}"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86A9F-105A-45FD-A610-F581EBE318E5}"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556EE-BA75-4293-9005-9A3AC5F963A1}"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pic>
        <p:nvPicPr>
          <p:cNvPr id="10" name="Picture 2" descr="C:\Users\Srinidhi\Desktop\logo.png"/>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08FE0-85C4-4B5E-8D92-47082CCA6BB8}"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4F4C7-2495-43FA-A051-996DC06F529F}"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2AB57-2563-4C1E-AACE-ECD6AF9D6338}" type="datetime1">
              <a:rPr lang="en-IN" smtClean="0"/>
              <a:t>17/05/22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p>
            <a:fld id="{1245FD78-8DE1-44B0-BD44-E067D054697C}" type="slidenum">
              <a:rPr lang="en-IN" smtClean="0"/>
              <a:t>‹#›</a:t>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E361E-13EA-4D71-AB87-006735CEC8A3}" type="datetime1">
              <a:rPr lang="en-IN" smtClean="0"/>
              <a:t>17/05/22</a:t>
            </a:fld>
            <a:endParaRPr lang="en-IN"/>
          </a:p>
        </p:txBody>
      </p:sp>
      <p:sp>
        <p:nvSpPr>
          <p:cNvPr id="8" name="Footer Placeholder 7"/>
          <p:cNvSpPr>
            <a:spLocks noGrp="1"/>
          </p:cNvSpPr>
          <p:nvPr>
            <p:ph type="ftr" sz="quarter" idx="11"/>
          </p:nvPr>
        </p:nvSpPr>
        <p:spPr/>
        <p:txBody>
          <a:body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t>‹#›</a:t>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433A5-CDF5-414D-BB2C-C9DF07A7F631}" type="datetime1">
              <a:rPr lang="en-IN" smtClean="0"/>
              <a:t>17/05/22</a:t>
            </a:fld>
            <a:endParaRPr lang="en-IN"/>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a:t>
            </a:fld>
            <a:endParaRPr lang="en-IN"/>
          </a:p>
        </p:txBody>
      </p:sp>
      <p:pic>
        <p:nvPicPr>
          <p:cNvPr id="7" name="Picture 2" descr="C:\Users\Srinidhi\Desktop\logo.png"/>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89EB3-2841-4B74-BD08-6FDA6A2C0AA5}" type="datetime1">
              <a:rPr lang="en-IN" smtClean="0"/>
              <a:t>17/05/22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t>‹#›</a:t>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1A98C1-704E-4145-A2C8-692D73D56B98}" type="datetime1">
              <a:rPr lang="en-IN" smtClean="0"/>
              <a:t>17/05/22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t>‹#›</a:t>
            </a:fld>
            <a:endParaRPr lang="en-IN"/>
          </a:p>
        </p:txBody>
      </p: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075D4-600E-4A33-99CC-B8F0EB0A7ACC}" type="datetime1">
              <a:rPr lang="en-IN" smtClean="0"/>
              <a:t>17/05/22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1245FD78-8DE1-44B0-BD44-E067D054697C}" type="slidenum">
              <a:rPr lang="en-IN" smtClean="0"/>
              <a:t>‹#›</a:t>
            </a:fld>
            <a:endParaRPr lang="en-IN"/>
          </a:p>
        </p:txBody>
      </p:sp>
      <p:pic>
        <p:nvPicPr>
          <p:cNvPr id="11" name="Picture 2" descr="C:\Users\Srinidhi\Desktop\logo.png"/>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705F69-1B7A-4F89-B7EA-F9E7165CA2C2}" type="datetime1">
              <a:rPr lang="en-IN" smtClean="0"/>
              <a:t>17/05/22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Engineering</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lycamp.org/" TargetMode="External"/><Relationship Id="rId2" Type="http://schemas.openxmlformats.org/officeDocument/2006/relationships/hyperlink" Target="https://www.allerin.com/blog/10-stunning-applications-of-drone-technology" TargetMode="External"/><Relationship Id="rId1" Type="http://schemas.openxmlformats.org/officeDocument/2006/relationships/slideLayout" Target="../slideLayouts/slideLayout2.xml"/><Relationship Id="rId4" Type="http://schemas.openxmlformats.org/officeDocument/2006/relationships/hyperlink" Target="https://en.wikipedia.org/wiki/Unmanned_aerial_vehic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49" y="1425836"/>
            <a:ext cx="11163300" cy="2362394"/>
          </a:xfrm>
        </p:spPr>
        <p:txBody>
          <a:bodyPr>
            <a:normAutofit fontScale="90000"/>
          </a:bodyPr>
          <a:lstStyle/>
          <a:p>
            <a:pPr algn="ctr">
              <a:lnSpc>
                <a:spcPct val="100000"/>
              </a:lnSpc>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DRONE WORKSHOP BY FLYCAMP</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(100 Point Activity Evaluation Presentation)</a:t>
            </a:r>
            <a:br>
              <a:rPr lang="en-IN" sz="2000" b="1" dirty="0">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10</a:t>
            </a:r>
            <a:r>
              <a:rPr lang="en-IN" sz="2400" b="1" baseline="30000" dirty="0">
                <a:solidFill>
                  <a:schemeClr val="tx1"/>
                </a:solidFill>
                <a:latin typeface="Times New Roman" panose="02020603050405020304" pitchFamily="18" charset="0"/>
                <a:cs typeface="Times New Roman" panose="02020603050405020304" pitchFamily="18" charset="0"/>
              </a:rPr>
              <a:t>th</a:t>
            </a:r>
            <a:r>
              <a:rPr lang="en-IN" sz="2400" b="1" dirty="0">
                <a:solidFill>
                  <a:schemeClr val="tx1"/>
                </a:solidFill>
                <a:latin typeface="Times New Roman" panose="02020603050405020304" pitchFamily="18" charset="0"/>
                <a:cs typeface="Times New Roman" panose="02020603050405020304" pitchFamily="18" charset="0"/>
              </a:rPr>
              <a:t> March 2020</a:t>
            </a:r>
            <a:br>
              <a:rPr lang="en-IN" sz="2400" b="1" dirty="0">
                <a:solidFill>
                  <a:schemeClr val="tx1"/>
                </a:solidFill>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Title 1"/>
          <p:cNvSpPr txBox="1"/>
          <p:nvPr/>
        </p:nvSpPr>
        <p:spPr bwMode="auto">
          <a:xfrm>
            <a:off x="1894115" y="135816"/>
            <a:ext cx="8229600" cy="1143000"/>
          </a:xfrm>
          <a:prstGeom prst="rect">
            <a:avLst/>
          </a:prstGeom>
          <a:noFill/>
          <a:ln w="9525">
            <a:noFill/>
            <a:miter lim="800000"/>
          </a:ln>
        </p:spPr>
        <p:txBody>
          <a:bodyPr anchor="ct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32432" y="4317530"/>
            <a:ext cx="4217534" cy="92333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Presented by</a:t>
            </a:r>
            <a:r>
              <a:rPr lang="en-IN" b="1"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537341134"/>
              </p:ext>
            </p:extLst>
          </p:nvPr>
        </p:nvGraphicFramePr>
        <p:xfrm>
          <a:off x="1235597" y="4754030"/>
          <a:ext cx="3190534" cy="335280"/>
        </p:xfrm>
        <a:graphic>
          <a:graphicData uri="http://schemas.openxmlformats.org/drawingml/2006/table">
            <a:tbl>
              <a:tblPr firstRow="1" bandRow="1">
                <a:tableStyleId>{69CF1AB2-1976-4502-BF36-3FF5EA218861}</a:tableStyleId>
              </a:tblPr>
              <a:tblGrid>
                <a:gridCol w="1437934">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17625">
                <a:tc>
                  <a:txBody>
                    <a:bodyPr/>
                    <a:lstStyle/>
                    <a:p>
                      <a:r>
                        <a:rPr lang="en-US" sz="1600" b="0" dirty="0">
                          <a:latin typeface="Times New Roman" panose="02020603050405020304" pitchFamily="18" charset="0"/>
                          <a:cs typeface="Times New Roman" panose="02020603050405020304" pitchFamily="18" charset="0"/>
                        </a:rPr>
                        <a:t>1MS18CS046</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Gaurav V</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7" name="TextBox 2"/>
          <p:cNvSpPr txBox="1"/>
          <p:nvPr/>
        </p:nvSpPr>
        <p:spPr>
          <a:xfrm>
            <a:off x="9420496" y="4317530"/>
            <a:ext cx="3071813" cy="82994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Proctor:</a:t>
            </a:r>
          </a:p>
          <a:p>
            <a:r>
              <a:rPr lang="en-US" sz="1600" dirty="0">
                <a:latin typeface="Times New Roman" panose="02020603050405020304" pitchFamily="18" charset="0"/>
                <a:cs typeface="Times New Roman" panose="02020603050405020304" pitchFamily="18" charset="0"/>
              </a:rPr>
              <a:t>Dr. Geetha J</a:t>
            </a:r>
          </a:p>
          <a:p>
            <a:r>
              <a:rPr lang="en-US" sz="1600" dirty="0">
                <a:latin typeface="Times New Roman" panose="02020603050405020304" pitchFamily="18" charset="0"/>
                <a:cs typeface="Times New Roman" panose="02020603050405020304" pitchFamily="18" charset="0"/>
              </a:rPr>
              <a:t>Associate Professor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864A5616-C355-ECE6-A65F-07B188223C66}"/>
              </a:ext>
            </a:extLst>
          </p:cNvPr>
          <p:cNvSpPr>
            <a:spLocks noGrp="1"/>
          </p:cNvSpPr>
          <p:nvPr>
            <p:ph type="sldNum" sz="quarter" idx="12"/>
          </p:nvPr>
        </p:nvSpPr>
        <p:spPr>
          <a:xfrm>
            <a:off x="9900458" y="6459785"/>
            <a:ext cx="1312025" cy="365125"/>
          </a:xfrm>
        </p:spPr>
        <p:txBody>
          <a:bodyPr/>
          <a:lstStyle/>
          <a:p>
            <a:pPr>
              <a:defRPr/>
            </a:pPr>
            <a:fld id="{EED0D648-989B-4034-9BD3-6FBF9A769E5B}" type="slidenum">
              <a:rPr lang="en-US" smtClean="0"/>
              <a:t>2</a:t>
            </a:fld>
            <a:endParaRPr lang="en-US"/>
          </a:p>
        </p:txBody>
      </p:sp>
      <p:sp>
        <p:nvSpPr>
          <p:cNvPr id="11" name="Content Placeholder 2">
            <a:extLst>
              <a:ext uri="{FF2B5EF4-FFF2-40B4-BE49-F238E27FC236}">
                <a16:creationId xmlns:a16="http://schemas.microsoft.com/office/drawing/2014/main" id="{C1B14071-588A-0D5E-702B-C4BF23895FA6}"/>
              </a:ext>
            </a:extLst>
          </p:cNvPr>
          <p:cNvSpPr>
            <a:spLocks noGrp="1"/>
          </p:cNvSpPr>
          <p:nvPr>
            <p:ph idx="1"/>
          </p:nvPr>
        </p:nvSpPr>
        <p:spPr>
          <a:xfrm>
            <a:off x="1148080" y="1845734"/>
            <a:ext cx="10007600" cy="4023360"/>
          </a:xfrm>
        </p:spPr>
        <p:txBody>
          <a:bodyPr>
            <a:normAutofit/>
          </a:bodyPr>
          <a:lstStyle/>
          <a:p>
            <a:r>
              <a:rPr lang="en-IN" sz="1800" dirty="0">
                <a:latin typeface="Times New Roman" panose="02020603050405020304" pitchFamily="18" charset="0"/>
                <a:cs typeface="Times New Roman" panose="02020603050405020304" pitchFamily="18" charset="0"/>
              </a:rPr>
              <a:t>1. Introduction </a:t>
            </a:r>
          </a:p>
          <a:p>
            <a:r>
              <a:rPr lang="en-IN" sz="1800" dirty="0">
                <a:latin typeface="Times New Roman" panose="02020603050405020304" pitchFamily="18" charset="0"/>
                <a:cs typeface="Times New Roman" panose="02020603050405020304" pitchFamily="18" charset="0"/>
              </a:rPr>
              <a:t>2. Benefits of Social activity </a:t>
            </a:r>
          </a:p>
          <a:p>
            <a:r>
              <a:rPr lang="en-IN" sz="1800" dirty="0">
                <a:latin typeface="Times New Roman" panose="02020603050405020304" pitchFamily="18" charset="0"/>
                <a:cs typeface="Times New Roman" panose="02020603050405020304" pitchFamily="18" charset="0"/>
              </a:rPr>
              <a:t>3. Details of implementation of social activity </a:t>
            </a:r>
          </a:p>
          <a:p>
            <a:r>
              <a:rPr lang="en-IN" sz="1800" dirty="0">
                <a:latin typeface="Times New Roman" panose="02020603050405020304" pitchFamily="18" charset="0"/>
                <a:cs typeface="Times New Roman" panose="02020603050405020304" pitchFamily="18" charset="0"/>
              </a:rPr>
              <a:t>4. Advantages &amp; Outcome analysis of Social activity</a:t>
            </a:r>
          </a:p>
          <a:p>
            <a:r>
              <a:rPr lang="en-IN" sz="1800" dirty="0">
                <a:latin typeface="Times New Roman" panose="02020603050405020304" pitchFamily="18" charset="0"/>
                <a:cs typeface="Times New Roman" panose="02020603050405020304" pitchFamily="18" charset="0"/>
              </a:rPr>
              <a:t>5. Conclusion &amp; References</a:t>
            </a:r>
          </a:p>
          <a:p>
            <a:pPr>
              <a:lnSpc>
                <a:spcPct val="120000"/>
              </a:lnSpc>
              <a:spcBef>
                <a:spcPts val="0"/>
              </a:spcBef>
              <a:spcAft>
                <a:spcPts val="0"/>
              </a:spcAft>
            </a:pPr>
            <a:endParaRPr lang="en-IN" sz="1800"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3936BF2-F439-D36B-88A0-9DE1EDEEC056}"/>
              </a:ext>
            </a:extLst>
          </p:cNvPr>
          <p:cNvSpPr txBox="1"/>
          <p:nvPr/>
        </p:nvSpPr>
        <p:spPr>
          <a:xfrm>
            <a:off x="1148080" y="1227949"/>
            <a:ext cx="11945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ea typeface="Tahoma" panose="020B0604030504040204" pitchFamily="34" charset="0"/>
                <a:cs typeface="Times New Roman" panose="02020603050405020304" pitchFamily="18" charset="0"/>
              </a:rPr>
              <a:t>Introduction</a:t>
            </a:r>
          </a:p>
        </p:txBody>
      </p:sp>
      <p:sp>
        <p:nvSpPr>
          <p:cNvPr id="3" name="Content Placeholder 2"/>
          <p:cNvSpPr>
            <a:spLocks noGrp="1"/>
          </p:cNvSpPr>
          <p:nvPr>
            <p:ph idx="1"/>
          </p:nvPr>
        </p:nvSpPr>
        <p:spPr>
          <a:xfrm>
            <a:off x="1188720" y="1892061"/>
            <a:ext cx="9966960" cy="3919459"/>
          </a:xfrm>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 unmanned aerial vehicle (UAV)  is an aircraft without a human pilot on board.</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flight of UAVs may operate with various degrees of autonomy: either under remote control by a human operator or autonomously by onboard computers referred to as an autopilot.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Compared to crewed aircraft, UAVs were originally used for missions too "dull, dirty or dangerous" for humans.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While drones originated mostly in military applications, their use is rapidly finding many more applications including aerial photography, product deliveries, agriculture, policing and inspections, structure surveillance, drone racing, etc.</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Drones have been making waves in society in recent years and more people want to own these devices.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With this attention and the number of people using it many innovative techniques have been developed in using them.</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Benefits of social activity</a:t>
            </a:r>
          </a:p>
        </p:txBody>
      </p:sp>
      <p:sp>
        <p:nvSpPr>
          <p:cNvPr id="3" name="Content Placeholder 2"/>
          <p:cNvSpPr>
            <a:spLocks noGrp="1"/>
          </p:cNvSpPr>
          <p:nvPr>
            <p:ph idx="1"/>
          </p:nvPr>
        </p:nvSpPr>
        <p:spPr>
          <a:xfrm>
            <a:off x="1188720" y="1852472"/>
            <a:ext cx="9966960" cy="4512520"/>
          </a:xfrm>
        </p:spPr>
        <p:txBody>
          <a:bodyPr>
            <a:normAutofit/>
          </a:bodyPr>
          <a:lstStyle/>
          <a:p>
            <a:pPr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workshop conducted by </a:t>
            </a:r>
            <a:r>
              <a:rPr lang="en-IN" sz="1800" dirty="0" err="1">
                <a:latin typeface="Times New Roman" panose="02020603050405020304" pitchFamily="18" charset="0"/>
                <a:cs typeface="Times New Roman" panose="02020603050405020304" pitchFamily="18" charset="0"/>
              </a:rPr>
              <a:t>Flycamp</a:t>
            </a:r>
            <a:r>
              <a:rPr lang="en-IN" sz="1800" dirty="0">
                <a:latin typeface="Times New Roman" panose="02020603050405020304" pitchFamily="18" charset="0"/>
                <a:cs typeface="Times New Roman" panose="02020603050405020304" pitchFamily="18" charset="0"/>
              </a:rPr>
              <a:t> has greatly increased our knowledge on how drones are made and flown.</a:t>
            </a:r>
          </a:p>
          <a:p>
            <a:pPr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Using this knowledge, we can also arrange workshops with other government schools, etc to impart what we have learnt.</a:t>
            </a:r>
          </a:p>
          <a:p>
            <a:pPr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also gives us a chance of owning a drone and enjoy it since we have a better understanding on how it works.</a:t>
            </a:r>
          </a:p>
          <a:p>
            <a:pPr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also gives us a chance to work with </a:t>
            </a:r>
            <a:r>
              <a:rPr lang="en-IN" sz="1800" dirty="0" err="1">
                <a:latin typeface="Times New Roman" panose="02020603050405020304" pitchFamily="18" charset="0"/>
                <a:cs typeface="Times New Roman" panose="02020603050405020304" pitchFamily="18" charset="0"/>
              </a:rPr>
              <a:t>Flycamp</a:t>
            </a:r>
            <a:r>
              <a:rPr lang="en-IN" sz="1800" dirty="0">
                <a:latin typeface="Times New Roman" panose="02020603050405020304" pitchFamily="18" charset="0"/>
                <a:cs typeface="Times New Roman" panose="02020603050405020304" pitchFamily="18" charset="0"/>
              </a:rPr>
              <a:t> since they employ many students and will teach us more as we go.</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They gave us names of various websites in order to increase our basic knowledge of drones.</a:t>
            </a: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Details of implementation</a:t>
            </a:r>
          </a:p>
        </p:txBody>
      </p:sp>
      <p:sp>
        <p:nvSpPr>
          <p:cNvPr id="3" name="Content Placeholder 2"/>
          <p:cNvSpPr>
            <a:spLocks noGrp="1"/>
          </p:cNvSpPr>
          <p:nvPr>
            <p:ph idx="1"/>
          </p:nvPr>
        </p:nvSpPr>
        <p:spPr>
          <a:xfrm>
            <a:off x="1209040" y="1845733"/>
            <a:ext cx="9946640" cy="4368635"/>
          </a:xfrm>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activity was conducted in our 4th semester on 10th March,2020. The </a:t>
            </a:r>
            <a:r>
              <a:rPr lang="en-US" sz="1800" dirty="0" err="1">
                <a:latin typeface="Times New Roman" panose="02020603050405020304" pitchFamily="18" charset="0"/>
                <a:cs typeface="Times New Roman" panose="02020603050405020304" pitchFamily="18" charset="0"/>
              </a:rPr>
              <a:t>FlyCamp</a:t>
            </a:r>
            <a:r>
              <a:rPr lang="en-US" sz="1800" dirty="0">
                <a:latin typeface="Times New Roman" panose="02020603050405020304" pitchFamily="18" charset="0"/>
                <a:cs typeface="Times New Roman" panose="02020603050405020304" pitchFamily="18" charset="0"/>
              </a:rPr>
              <a:t> representatives came to our campus and gave a brief introduction of their company, their goals, what they wish to accomplish with the workshop.</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workshop started with a theory session on drones followed by a practical one. The theory session included an introduction to drones and had many videos of drones being used in many fields. They explained the technical terms of UAVs and their basic structure, the physics behind the movement of the drones.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Then came the practical session of the workshop where they divided us into two batches each of which will work on building a drone and flying one in a course they made. They made us form teams and each team was given a basic kit for building the drone.</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a:t>
            </a:r>
            <a:r>
              <a:rPr lang="en-US" sz="1800" dirty="0" err="1">
                <a:latin typeface="Times New Roman" panose="02020603050405020304" pitchFamily="18" charset="0"/>
                <a:cs typeface="Times New Roman" panose="02020603050405020304" pitchFamily="18" charset="0"/>
              </a:rPr>
              <a:t>FlyCamp</a:t>
            </a:r>
            <a:r>
              <a:rPr lang="en-US" sz="1800" dirty="0">
                <a:latin typeface="Times New Roman" panose="02020603050405020304" pitchFamily="18" charset="0"/>
                <a:cs typeface="Times New Roman" panose="02020603050405020304" pitchFamily="18" charset="0"/>
              </a:rPr>
              <a:t> representative explained each component to us and helped us as we built our drone.</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They then taught us how to fly a drone on a simulation where we learnt to control a drone on a computer.</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After we grew comfortable with controlling a drone the let us fly an actual one in a course set by them.</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Advantages and outcome analysis</a:t>
            </a:r>
          </a:p>
        </p:txBody>
      </p:sp>
      <p:sp>
        <p:nvSpPr>
          <p:cNvPr id="3" name="Content Placeholder 2"/>
          <p:cNvSpPr>
            <a:spLocks noGrp="1"/>
          </p:cNvSpPr>
          <p:nvPr>
            <p:ph idx="1"/>
          </p:nvPr>
        </p:nvSpPr>
        <p:spPr>
          <a:xfrm>
            <a:off x="1188720" y="1845733"/>
            <a:ext cx="9966960" cy="4421901"/>
          </a:xfrm>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Drones are now being used to capture footage that would otherwise require expensive helicopters and cranes.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Available to amateurs and professionals, drones can acquire very high-resolution data and download imagery in difficult to reach locations like coastlines, etc.</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Major companies like Amazon, UPS, and DHL are in favor of drone delivery. Drones could save a lot of manpower and shift unnecessary road traffic to the sky.</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Journalists are considering the use of drones for collecting footage and information in live broadcasts.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learnt about the structure and physics behind drones in detail.</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learnt about various parts of the drone and the purpose of each of these parts.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 and references</a:t>
            </a:r>
          </a:p>
        </p:txBody>
      </p:sp>
      <p:sp>
        <p:nvSpPr>
          <p:cNvPr id="3" name="Content Placeholder 2"/>
          <p:cNvSpPr>
            <a:spLocks noGrp="1"/>
          </p:cNvSpPr>
          <p:nvPr>
            <p:ph idx="1"/>
          </p:nvPr>
        </p:nvSpPr>
        <p:spPr>
          <a:xfrm>
            <a:off x="1198879" y="1845733"/>
            <a:ext cx="9956801" cy="4421901"/>
          </a:xfrm>
        </p:spPr>
        <p:txBody>
          <a:bodyPr>
            <a:normAutofi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workshop conducted by ‘</a:t>
            </a:r>
            <a:r>
              <a:rPr lang="en-US" sz="1800" dirty="0" err="1">
                <a:latin typeface="Times New Roman" panose="02020603050405020304" pitchFamily="18" charset="0"/>
                <a:cs typeface="Times New Roman" panose="02020603050405020304" pitchFamily="18" charset="0"/>
              </a:rPr>
              <a:t>FlyCamp</a:t>
            </a:r>
            <a:r>
              <a:rPr lang="en-US" sz="1800" dirty="0">
                <a:latin typeface="Times New Roman" panose="02020603050405020304" pitchFamily="18" charset="0"/>
                <a:cs typeface="Times New Roman" panose="02020603050405020304" pitchFamily="18" charset="0"/>
              </a:rPr>
              <a:t>’ gave us a whole new look on UAVs. We learnt that drones can be used in various fields other than entertainment.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also reminded us the importance of technology, innovation and invention.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workshop highlighted the importance of core concepts and how we can apply what we learnt in a classroom in an innovative way.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learnt about the importance of drones in the future and how we use them in various ways and in different fields.</a:t>
            </a:r>
            <a:endParaRPr lang="en-US" sz="8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hlinkClick r:id="rId2"/>
              </a:rPr>
              <a:t>https://www.allerin.com/blog/10-stunning-applications-of-drone-technology</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0" i="0" dirty="0">
                <a:solidFill>
                  <a:srgbClr val="000000"/>
                </a:solidFill>
                <a:effectLst/>
                <a:latin typeface="Times New Roman" panose="02020603050405020304" pitchFamily="18" charset="0"/>
                <a:cs typeface="Times New Roman" panose="02020603050405020304" pitchFamily="18" charset="0"/>
                <a:hlinkClick r:id="rId3"/>
              </a:rPr>
              <a:t>https://flycamp.org/</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hlinkClick r:id="rId4"/>
              </a:rPr>
              <a:t>https://en.wikipedia.org/wiki/Unmanned_aerial_vehicle</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7</a:t>
            </a:fld>
            <a:endParaRPr lang="en-IN"/>
          </a:p>
        </p:txBody>
      </p:sp>
      <p:cxnSp>
        <p:nvCxnSpPr>
          <p:cNvPr id="7" name="Straight Connector 6">
            <a:extLst>
              <a:ext uri="{FF2B5EF4-FFF2-40B4-BE49-F238E27FC236}">
                <a16:creationId xmlns:a16="http://schemas.microsoft.com/office/drawing/2014/main" id="{99269597-F958-6448-FE0B-124C660D9B3C}"/>
              </a:ext>
            </a:extLst>
          </p:cNvPr>
          <p:cNvCxnSpPr>
            <a:cxnSpLocks/>
          </p:cNvCxnSpPr>
          <p:nvPr/>
        </p:nvCxnSpPr>
        <p:spPr>
          <a:xfrm>
            <a:off x="1198879" y="4714240"/>
            <a:ext cx="9956801"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TotalTime>
  <Words>828</Words>
  <Application>Microsoft Macintosh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Retrospect</vt:lpstr>
      <vt:lpstr>  DRONE WORKSHOP BY FLYCAMP  (100 Point Activity Evaluation Presentation) 10th March 2020  </vt:lpstr>
      <vt:lpstr>PowerPoint Presentation</vt:lpstr>
      <vt:lpstr>Introduction</vt:lpstr>
      <vt:lpstr>Benefits of social activity</vt:lpstr>
      <vt:lpstr>Details of implementation</vt:lpstr>
      <vt:lpstr>Advantages and outcome analysis</vt:lpstr>
      <vt:lpstr>Conclusion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Gaurav V</cp:lastModifiedBy>
  <cp:revision>120</cp:revision>
  <dcterms:created xsi:type="dcterms:W3CDTF">2020-08-26T05:56:00Z</dcterms:created>
  <dcterms:modified xsi:type="dcterms:W3CDTF">2022-05-17T13:41:08Z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C:\Users\madhusudan\Downloads\100-point-activity-ppt-template (2).pptx</vt:lpwstr>
  </property>
  <property fmtid="{D5CDD505-2E9C-101B-9397-08002B2CF9AE}" pid="3" name="ICV">
    <vt:lpwstr>1E8D468D7E954888A00266F2731A5943</vt:lpwstr>
  </property>
  <property fmtid="{D5CDD505-2E9C-101B-9397-08002B2CF9AE}" pid="4" name="KSOProductBuildVer">
    <vt:lpwstr>1033-11.2.0.11130</vt:lpwstr>
  </property>
</Properties>
</file>