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7"/>
  </p:notesMasterIdLst>
  <p:sldIdLst>
    <p:sldId id="256" r:id="rId2"/>
    <p:sldId id="257" r:id="rId3"/>
    <p:sldId id="260" r:id="rId4"/>
    <p:sldId id="267" r:id="rId5"/>
    <p:sldId id="261" r:id="rId6"/>
    <p:sldId id="263" r:id="rId7"/>
    <p:sldId id="279" r:id="rId8"/>
    <p:sldId id="269" r:id="rId9"/>
    <p:sldId id="289" r:id="rId10"/>
    <p:sldId id="298" r:id="rId11"/>
    <p:sldId id="258" r:id="rId12"/>
    <p:sldId id="299" r:id="rId13"/>
    <p:sldId id="300" r:id="rId14"/>
    <p:sldId id="301" r:id="rId15"/>
    <p:sldId id="302" r:id="rId16"/>
    <p:sldId id="303" r:id="rId17"/>
    <p:sldId id="305" r:id="rId18"/>
    <p:sldId id="265" r:id="rId19"/>
    <p:sldId id="304" r:id="rId20"/>
    <p:sldId id="307" r:id="rId21"/>
    <p:sldId id="266" r:id="rId22"/>
    <p:sldId id="264" r:id="rId23"/>
    <p:sldId id="259" r:id="rId24"/>
    <p:sldId id="262"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1FEC2-4FC9-4A70-BD15-9B5F5F6F7FDD}" v="250" dt="2022-06-24T11:37:16.444"/>
    <p1510:client id="{A7AC8DE3-0DC1-E844-856B-9AE7A8451E69}" v="512" dt="2022-06-24T11:59:48.370"/>
    <p1510:client id="{D4BF549A-333D-4AD3-878D-0793BE39A029}" v="1778" dt="2022-06-23T17:23:52.876"/>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703"/>
  </p:normalViewPr>
  <p:slideViewPr>
    <p:cSldViewPr snapToGrid="0">
      <p:cViewPr varScale="1">
        <p:scale>
          <a:sx n="128" d="100"/>
          <a:sy n="128"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eeraj Bhat" userId="01b2fd0cfa2a1489" providerId="Windows Live" clId="Web-{6A58ED96-D368-448C-9E7E-89320DCFAC9C}"/>
    <pc:docChg chg="addSld delSld modSld">
      <pc:chgData name="Dheeraj Bhat" userId="01b2fd0cfa2a1489" providerId="Windows Live" clId="Web-{6A58ED96-D368-448C-9E7E-89320DCFAC9C}" dt="2022-06-23T07:00:39.226" v="595" actId="20577"/>
      <pc:docMkLst>
        <pc:docMk/>
      </pc:docMkLst>
      <pc:sldChg chg="del">
        <pc:chgData name="Dheeraj Bhat" userId="01b2fd0cfa2a1489" providerId="Windows Live" clId="Web-{6A58ED96-D368-448C-9E7E-89320DCFAC9C}" dt="2022-06-23T06:29:39.040" v="0"/>
        <pc:sldMkLst>
          <pc:docMk/>
          <pc:sldMk cId="0" sldId="270"/>
        </pc:sldMkLst>
      </pc:sldChg>
      <pc:sldChg chg="addSp delSp modSp add mod replId modClrScheme chgLayout">
        <pc:chgData name="Dheeraj Bhat" userId="01b2fd0cfa2a1489" providerId="Windows Live" clId="Web-{6A58ED96-D368-448C-9E7E-89320DCFAC9C}" dt="2022-06-23T06:39:44.685" v="250"/>
        <pc:sldMkLst>
          <pc:docMk/>
          <pc:sldMk cId="1648918614" sldId="299"/>
        </pc:sldMkLst>
        <pc:spChg chg="mod ord">
          <ac:chgData name="Dheeraj Bhat" userId="01b2fd0cfa2a1489" providerId="Windows Live" clId="Web-{6A58ED96-D368-448C-9E7E-89320DCFAC9C}" dt="2022-06-23T06:34:14.940" v="58"/>
          <ac:spMkLst>
            <pc:docMk/>
            <pc:sldMk cId="1648918614" sldId="299"/>
            <ac:spMk id="2" creationId="{00000000-0000-0000-0000-000000000000}"/>
          </ac:spMkLst>
        </pc:spChg>
        <pc:spChg chg="mod ord">
          <ac:chgData name="Dheeraj Bhat" userId="01b2fd0cfa2a1489" providerId="Windows Live" clId="Web-{6A58ED96-D368-448C-9E7E-89320DCFAC9C}" dt="2022-06-23T06:34:14.940" v="58"/>
          <ac:spMkLst>
            <pc:docMk/>
            <pc:sldMk cId="1648918614" sldId="299"/>
            <ac:spMk id="3" creationId="{00000000-0000-0000-0000-000000000000}"/>
          </ac:spMkLst>
        </pc:spChg>
        <pc:spChg chg="add del mod">
          <ac:chgData name="Dheeraj Bhat" userId="01b2fd0cfa2a1489" providerId="Windows Live" clId="Web-{6A58ED96-D368-448C-9E7E-89320DCFAC9C}" dt="2022-06-23T06:33:59.049" v="57"/>
          <ac:spMkLst>
            <pc:docMk/>
            <pc:sldMk cId="1648918614" sldId="299"/>
            <ac:spMk id="4" creationId="{591559AB-F110-1FAE-C1B6-087206B575F9}"/>
          </ac:spMkLst>
        </pc:spChg>
        <pc:spChg chg="add mod ord">
          <ac:chgData name="Dheeraj Bhat" userId="01b2fd0cfa2a1489" providerId="Windows Live" clId="Web-{6A58ED96-D368-448C-9E7E-89320DCFAC9C}" dt="2022-06-23T06:39:44.685" v="250"/>
          <ac:spMkLst>
            <pc:docMk/>
            <pc:sldMk cId="1648918614" sldId="299"/>
            <ac:spMk id="5" creationId="{5E748BA8-91B4-D027-FC4B-BA4F1D9A740E}"/>
          </ac:spMkLst>
        </pc:spChg>
        <pc:spChg chg="mod ord">
          <ac:chgData name="Dheeraj Bhat" userId="01b2fd0cfa2a1489" providerId="Windows Live" clId="Web-{6A58ED96-D368-448C-9E7E-89320DCFAC9C}" dt="2022-06-23T06:34:14.940" v="58"/>
          <ac:spMkLst>
            <pc:docMk/>
            <pc:sldMk cId="1648918614" sldId="299"/>
            <ac:spMk id="6" creationId="{00000000-0000-0000-0000-000000000000}"/>
          </ac:spMkLst>
        </pc:spChg>
        <pc:spChg chg="add del mod">
          <ac:chgData name="Dheeraj Bhat" userId="01b2fd0cfa2a1489" providerId="Windows Live" clId="Web-{6A58ED96-D368-448C-9E7E-89320DCFAC9C}" dt="2022-06-23T06:38:56.840" v="240"/>
          <ac:spMkLst>
            <pc:docMk/>
            <pc:sldMk cId="1648918614" sldId="299"/>
            <ac:spMk id="7" creationId="{58CD1387-A4A4-F089-E6A0-9DDE6E48FC12}"/>
          </ac:spMkLst>
        </pc:spChg>
        <pc:spChg chg="mod ord">
          <ac:chgData name="Dheeraj Bhat" userId="01b2fd0cfa2a1489" providerId="Windows Live" clId="Web-{6A58ED96-D368-448C-9E7E-89320DCFAC9C}" dt="2022-06-23T06:34:14.940" v="58"/>
          <ac:spMkLst>
            <pc:docMk/>
            <pc:sldMk cId="1648918614" sldId="299"/>
            <ac:spMk id="8" creationId="{00000000-0000-0000-0000-000000000000}"/>
          </ac:spMkLst>
        </pc:spChg>
        <pc:spChg chg="mod ord">
          <ac:chgData name="Dheeraj Bhat" userId="01b2fd0cfa2a1489" providerId="Windows Live" clId="Web-{6A58ED96-D368-448C-9E7E-89320DCFAC9C}" dt="2022-06-23T06:34:14.940" v="58"/>
          <ac:spMkLst>
            <pc:docMk/>
            <pc:sldMk cId="1648918614" sldId="299"/>
            <ac:spMk id="9" creationId="{00000000-0000-0000-0000-000000000000}"/>
          </ac:spMkLst>
        </pc:spChg>
      </pc:sldChg>
      <pc:sldChg chg="modSp add replId">
        <pc:chgData name="Dheeraj Bhat" userId="01b2fd0cfa2a1489" providerId="Windows Live" clId="Web-{6A58ED96-D368-448C-9E7E-89320DCFAC9C}" dt="2022-06-23T06:43:16.739" v="306" actId="20577"/>
        <pc:sldMkLst>
          <pc:docMk/>
          <pc:sldMk cId="785266640" sldId="300"/>
        </pc:sldMkLst>
        <pc:spChg chg="mod">
          <ac:chgData name="Dheeraj Bhat" userId="01b2fd0cfa2a1489" providerId="Windows Live" clId="Web-{6A58ED96-D368-448C-9E7E-89320DCFAC9C}" dt="2022-06-23T06:43:16.739" v="306" actId="20577"/>
          <ac:spMkLst>
            <pc:docMk/>
            <pc:sldMk cId="785266640" sldId="300"/>
            <ac:spMk id="5" creationId="{5E748BA8-91B4-D027-FC4B-BA4F1D9A740E}"/>
          </ac:spMkLst>
        </pc:spChg>
      </pc:sldChg>
      <pc:sldChg chg="modSp add replId">
        <pc:chgData name="Dheeraj Bhat" userId="01b2fd0cfa2a1489" providerId="Windows Live" clId="Web-{6A58ED96-D368-448C-9E7E-89320DCFAC9C}" dt="2022-06-23T06:46:28.573" v="424" actId="20577"/>
        <pc:sldMkLst>
          <pc:docMk/>
          <pc:sldMk cId="2953730421" sldId="301"/>
        </pc:sldMkLst>
        <pc:spChg chg="mod">
          <ac:chgData name="Dheeraj Bhat" userId="01b2fd0cfa2a1489" providerId="Windows Live" clId="Web-{6A58ED96-D368-448C-9E7E-89320DCFAC9C}" dt="2022-06-23T06:46:28.573" v="424" actId="20577"/>
          <ac:spMkLst>
            <pc:docMk/>
            <pc:sldMk cId="2953730421" sldId="301"/>
            <ac:spMk id="5" creationId="{5E748BA8-91B4-D027-FC4B-BA4F1D9A740E}"/>
          </ac:spMkLst>
        </pc:spChg>
      </pc:sldChg>
      <pc:sldChg chg="modSp add replId">
        <pc:chgData name="Dheeraj Bhat" userId="01b2fd0cfa2a1489" providerId="Windows Live" clId="Web-{6A58ED96-D368-448C-9E7E-89320DCFAC9C}" dt="2022-06-23T06:58:15.174" v="535" actId="20577"/>
        <pc:sldMkLst>
          <pc:docMk/>
          <pc:sldMk cId="2583287580" sldId="302"/>
        </pc:sldMkLst>
        <pc:spChg chg="mod">
          <ac:chgData name="Dheeraj Bhat" userId="01b2fd0cfa2a1489" providerId="Windows Live" clId="Web-{6A58ED96-D368-448C-9E7E-89320DCFAC9C}" dt="2022-06-23T06:58:15.174" v="535" actId="20577"/>
          <ac:spMkLst>
            <pc:docMk/>
            <pc:sldMk cId="2583287580" sldId="302"/>
            <ac:spMk id="5" creationId="{5E748BA8-91B4-D027-FC4B-BA4F1D9A740E}"/>
          </ac:spMkLst>
        </pc:spChg>
      </pc:sldChg>
      <pc:sldChg chg="modSp add replId">
        <pc:chgData name="Dheeraj Bhat" userId="01b2fd0cfa2a1489" providerId="Windows Live" clId="Web-{6A58ED96-D368-448C-9E7E-89320DCFAC9C}" dt="2022-06-23T07:00:39.226" v="595" actId="20577"/>
        <pc:sldMkLst>
          <pc:docMk/>
          <pc:sldMk cId="1815786676" sldId="303"/>
        </pc:sldMkLst>
        <pc:spChg chg="mod">
          <ac:chgData name="Dheeraj Bhat" userId="01b2fd0cfa2a1489" providerId="Windows Live" clId="Web-{6A58ED96-D368-448C-9E7E-89320DCFAC9C}" dt="2022-06-23T07:00:39.226" v="595" actId="20577"/>
          <ac:spMkLst>
            <pc:docMk/>
            <pc:sldMk cId="1815786676" sldId="303"/>
            <ac:spMk id="5" creationId="{5E748BA8-91B4-D027-FC4B-BA4F1D9A740E}"/>
          </ac:spMkLst>
        </pc:spChg>
      </pc:sldChg>
    </pc:docChg>
  </pc:docChgLst>
  <pc:docChgLst>
    <pc:chgData name="Dheeraj Bhat" userId="01b2fd0cfa2a1489" providerId="Windows Live" clId="Web-{7681FEC2-4FC9-4A70-BD15-9B5F5F6F7FDD}"/>
    <pc:docChg chg="modSld">
      <pc:chgData name="Dheeraj Bhat" userId="01b2fd0cfa2a1489" providerId="Windows Live" clId="Web-{7681FEC2-4FC9-4A70-BD15-9B5F5F6F7FDD}" dt="2022-06-24T11:37:16.444" v="133" actId="1076"/>
      <pc:docMkLst>
        <pc:docMk/>
      </pc:docMkLst>
      <pc:sldChg chg="modSp">
        <pc:chgData name="Dheeraj Bhat" userId="01b2fd0cfa2a1489" providerId="Windows Live" clId="Web-{7681FEC2-4FC9-4A70-BD15-9B5F5F6F7FDD}" dt="2022-06-24T11:37:16.444" v="133" actId="1076"/>
        <pc:sldMkLst>
          <pc:docMk/>
          <pc:sldMk cId="4035386589" sldId="304"/>
        </pc:sldMkLst>
        <pc:spChg chg="mod">
          <ac:chgData name="Dheeraj Bhat" userId="01b2fd0cfa2a1489" providerId="Windows Live" clId="Web-{7681FEC2-4FC9-4A70-BD15-9B5F5F6F7FDD}" dt="2022-06-24T11:37:16.444" v="133" actId="1076"/>
          <ac:spMkLst>
            <pc:docMk/>
            <pc:sldMk cId="4035386589" sldId="304"/>
            <ac:spMk id="3" creationId="{79E049B0-38E8-F131-ED5C-3CDA654A60CA}"/>
          </ac:spMkLst>
        </pc:spChg>
      </pc:sldChg>
    </pc:docChg>
  </pc:docChgLst>
  <pc:docChgLst>
    <pc:chgData name="Dheeraj Bhat" userId="01b2fd0cfa2a1489" providerId="Windows Live" clId="Web-{D4BF549A-333D-4AD3-878D-0793BE39A029}"/>
    <pc:docChg chg="modSld">
      <pc:chgData name="Dheeraj Bhat" userId="01b2fd0cfa2a1489" providerId="Windows Live" clId="Web-{D4BF549A-333D-4AD3-878D-0793BE39A029}" dt="2022-06-23T17:23:52.454" v="1557" actId="20577"/>
      <pc:docMkLst>
        <pc:docMk/>
      </pc:docMkLst>
      <pc:sldChg chg="addSp delSp modSp">
        <pc:chgData name="Dheeraj Bhat" userId="01b2fd0cfa2a1489" providerId="Windows Live" clId="Web-{D4BF549A-333D-4AD3-878D-0793BE39A029}" dt="2022-06-23T17:19:13.602" v="1533" actId="20577"/>
        <pc:sldMkLst>
          <pc:docMk/>
          <pc:sldMk cId="0" sldId="259"/>
        </pc:sldMkLst>
        <pc:spChg chg="mod">
          <ac:chgData name="Dheeraj Bhat" userId="01b2fd0cfa2a1489" providerId="Windows Live" clId="Web-{D4BF549A-333D-4AD3-878D-0793BE39A029}" dt="2022-06-23T17:19:13.602" v="1533" actId="20577"/>
          <ac:spMkLst>
            <pc:docMk/>
            <pc:sldMk cId="0" sldId="259"/>
            <ac:spMk id="3" creationId="{00000000-0000-0000-0000-000000000000}"/>
          </ac:spMkLst>
        </pc:spChg>
        <pc:spChg chg="add del">
          <ac:chgData name="Dheeraj Bhat" userId="01b2fd0cfa2a1489" providerId="Windows Live" clId="Web-{D4BF549A-333D-4AD3-878D-0793BE39A029}" dt="2022-06-23T17:18:45.195" v="1463"/>
          <ac:spMkLst>
            <pc:docMk/>
            <pc:sldMk cId="0" sldId="259"/>
            <ac:spMk id="4" creationId="{D2C98AA0-B49B-55D4-80AB-182169A45760}"/>
          </ac:spMkLst>
        </pc:spChg>
      </pc:sldChg>
      <pc:sldChg chg="modSp">
        <pc:chgData name="Dheeraj Bhat" userId="01b2fd0cfa2a1489" providerId="Windows Live" clId="Web-{D4BF549A-333D-4AD3-878D-0793BE39A029}" dt="2022-06-23T16:45:58.480" v="58" actId="20577"/>
        <pc:sldMkLst>
          <pc:docMk/>
          <pc:sldMk cId="0" sldId="261"/>
        </pc:sldMkLst>
        <pc:spChg chg="mod">
          <ac:chgData name="Dheeraj Bhat" userId="01b2fd0cfa2a1489" providerId="Windows Live" clId="Web-{D4BF549A-333D-4AD3-878D-0793BE39A029}" dt="2022-06-23T16:45:58.480" v="58" actId="20577"/>
          <ac:spMkLst>
            <pc:docMk/>
            <pc:sldMk cId="0" sldId="261"/>
            <ac:spMk id="3" creationId="{00000000-0000-0000-0000-000000000000}"/>
          </ac:spMkLst>
        </pc:spChg>
      </pc:sldChg>
      <pc:sldChg chg="modSp">
        <pc:chgData name="Dheeraj Bhat" userId="01b2fd0cfa2a1489" providerId="Windows Live" clId="Web-{D4BF549A-333D-4AD3-878D-0793BE39A029}" dt="2022-06-23T17:23:52.454" v="1557" actId="20577"/>
        <pc:sldMkLst>
          <pc:docMk/>
          <pc:sldMk cId="0" sldId="262"/>
        </pc:sldMkLst>
        <pc:spChg chg="mod">
          <ac:chgData name="Dheeraj Bhat" userId="01b2fd0cfa2a1489" providerId="Windows Live" clId="Web-{D4BF549A-333D-4AD3-878D-0793BE39A029}" dt="2022-06-23T17:23:52.454" v="1557" actId="20577"/>
          <ac:spMkLst>
            <pc:docMk/>
            <pc:sldMk cId="0" sldId="262"/>
            <ac:spMk id="3" creationId="{00000000-0000-0000-0000-000000000000}"/>
          </ac:spMkLst>
        </pc:spChg>
      </pc:sldChg>
      <pc:sldChg chg="modSp">
        <pc:chgData name="Dheeraj Bhat" userId="01b2fd0cfa2a1489" providerId="Windows Live" clId="Web-{D4BF549A-333D-4AD3-878D-0793BE39A029}" dt="2022-06-23T17:15:24.189" v="1164" actId="20577"/>
        <pc:sldMkLst>
          <pc:docMk/>
          <pc:sldMk cId="0" sldId="264"/>
        </pc:sldMkLst>
        <pc:spChg chg="mod">
          <ac:chgData name="Dheeraj Bhat" userId="01b2fd0cfa2a1489" providerId="Windows Live" clId="Web-{D4BF549A-333D-4AD3-878D-0793BE39A029}" dt="2022-06-23T17:15:24.189" v="1164" actId="20577"/>
          <ac:spMkLst>
            <pc:docMk/>
            <pc:sldMk cId="0" sldId="264"/>
            <ac:spMk id="3" creationId="{00000000-0000-0000-0000-000000000000}"/>
          </ac:spMkLst>
        </pc:spChg>
      </pc:sldChg>
      <pc:sldChg chg="addSp delSp modSp">
        <pc:chgData name="Dheeraj Bhat" userId="01b2fd0cfa2a1489" providerId="Windows Live" clId="Web-{D4BF549A-333D-4AD3-878D-0793BE39A029}" dt="2022-06-23T17:06:29.607" v="470" actId="20577"/>
        <pc:sldMkLst>
          <pc:docMk/>
          <pc:sldMk cId="0" sldId="265"/>
        </pc:sldMkLst>
        <pc:spChg chg="mod">
          <ac:chgData name="Dheeraj Bhat" userId="01b2fd0cfa2a1489" providerId="Windows Live" clId="Web-{D4BF549A-333D-4AD3-878D-0793BE39A029}" dt="2022-06-23T16:45:07.978" v="2" actId="20577"/>
          <ac:spMkLst>
            <pc:docMk/>
            <pc:sldMk cId="0" sldId="265"/>
            <ac:spMk id="3" creationId="{00000000-0000-0000-0000-000000000000}"/>
          </ac:spMkLst>
        </pc:spChg>
        <pc:spChg chg="add del mod">
          <ac:chgData name="Dheeraj Bhat" userId="01b2fd0cfa2a1489" providerId="Windows Live" clId="Web-{D4BF549A-333D-4AD3-878D-0793BE39A029}" dt="2022-06-23T17:06:29.607" v="470" actId="20577"/>
          <ac:spMkLst>
            <pc:docMk/>
            <pc:sldMk cId="0" sldId="265"/>
            <ac:spMk id="27" creationId="{592885CD-8DFC-6763-75B5-FE1A9ACA3DCE}"/>
          </ac:spMkLst>
        </pc:spChg>
        <pc:graphicFrameChg chg="del">
          <ac:chgData name="Dheeraj Bhat" userId="01b2fd0cfa2a1489" providerId="Windows Live" clId="Web-{D4BF549A-333D-4AD3-878D-0793BE39A029}" dt="2022-06-23T16:45:05.431" v="1"/>
          <ac:graphicFrameMkLst>
            <pc:docMk/>
            <pc:sldMk cId="0" sldId="265"/>
            <ac:graphicFrameMk id="4" creationId="{00000000-0000-0000-0000-000000000000}"/>
          </ac:graphicFrameMkLst>
        </pc:graphicFrameChg>
      </pc:sldChg>
      <pc:sldChg chg="addSp delSp modSp">
        <pc:chgData name="Dheeraj Bhat" userId="01b2fd0cfa2a1489" providerId="Windows Live" clId="Web-{D4BF549A-333D-4AD3-878D-0793BE39A029}" dt="2022-06-23T17:09:14.956" v="672" actId="20577"/>
        <pc:sldMkLst>
          <pc:docMk/>
          <pc:sldMk cId="0" sldId="266"/>
        </pc:sldMkLst>
        <pc:spChg chg="mod">
          <ac:chgData name="Dheeraj Bhat" userId="01b2fd0cfa2a1489" providerId="Windows Live" clId="Web-{D4BF549A-333D-4AD3-878D-0793BE39A029}" dt="2022-06-23T17:09:14.956" v="672" actId="20577"/>
          <ac:spMkLst>
            <pc:docMk/>
            <pc:sldMk cId="0" sldId="266"/>
            <ac:spMk id="3" creationId="{00000000-0000-0000-0000-000000000000}"/>
          </ac:spMkLst>
        </pc:spChg>
        <pc:spChg chg="add del">
          <ac:chgData name="Dheeraj Bhat" userId="01b2fd0cfa2a1489" providerId="Windows Live" clId="Web-{D4BF549A-333D-4AD3-878D-0793BE39A029}" dt="2022-06-23T17:08:22.158" v="606"/>
          <ac:spMkLst>
            <pc:docMk/>
            <pc:sldMk cId="0" sldId="266"/>
            <ac:spMk id="4" creationId="{A1C5B916-0304-E8F5-BB82-7333643F49AF}"/>
          </ac:spMkLst>
        </pc:spChg>
      </pc:sldChg>
      <pc:sldChg chg="modSp">
        <pc:chgData name="Dheeraj Bhat" userId="01b2fd0cfa2a1489" providerId="Windows Live" clId="Web-{D4BF549A-333D-4AD3-878D-0793BE39A029}" dt="2022-06-23T16:45:24.869" v="11" actId="20577"/>
        <pc:sldMkLst>
          <pc:docMk/>
          <pc:sldMk cId="0" sldId="267"/>
        </pc:sldMkLst>
        <pc:spChg chg="mod">
          <ac:chgData name="Dheeraj Bhat" userId="01b2fd0cfa2a1489" providerId="Windows Live" clId="Web-{D4BF549A-333D-4AD3-878D-0793BE39A029}" dt="2022-06-23T16:45:24.869" v="11" actId="20577"/>
          <ac:spMkLst>
            <pc:docMk/>
            <pc:sldMk cId="0" sldId="267"/>
            <ac:spMk id="3" creationId="{00000000-0000-0000-0000-000000000000}"/>
          </ac:spMkLst>
        </pc:spChg>
      </pc:sldChg>
    </pc:docChg>
  </pc:docChgLst>
  <pc:docChgLst>
    <pc:chgData name="Gaurav V" userId="274ffab1dc50bffd" providerId="LiveId" clId="{A7AC8DE3-0DC1-E844-856B-9AE7A8451E69}"/>
    <pc:docChg chg="undo custSel addSld delSld modSld">
      <pc:chgData name="Gaurav V" userId="274ffab1dc50bffd" providerId="LiveId" clId="{A7AC8DE3-0DC1-E844-856B-9AE7A8451E69}" dt="2022-06-24T11:59:48.370" v="1239" actId="207"/>
      <pc:docMkLst>
        <pc:docMk/>
      </pc:docMkLst>
      <pc:sldChg chg="modSp mod">
        <pc:chgData name="Gaurav V" userId="274ffab1dc50bffd" providerId="LiveId" clId="{A7AC8DE3-0DC1-E844-856B-9AE7A8451E69}" dt="2022-06-24T11:45:07.034" v="1071" actId="1076"/>
        <pc:sldMkLst>
          <pc:docMk/>
          <pc:sldMk cId="0" sldId="256"/>
        </pc:sldMkLst>
        <pc:spChg chg="mod">
          <ac:chgData name="Gaurav V" userId="274ffab1dc50bffd" providerId="LiveId" clId="{A7AC8DE3-0DC1-E844-856B-9AE7A8451E69}" dt="2022-06-24T11:44:52.817" v="1070" actId="1076"/>
          <ac:spMkLst>
            <pc:docMk/>
            <pc:sldMk cId="0" sldId="256"/>
            <ac:spMk id="2" creationId="{00000000-0000-0000-0000-000000000000}"/>
          </ac:spMkLst>
        </pc:spChg>
        <pc:spChg chg="mod">
          <ac:chgData name="Gaurav V" userId="274ffab1dc50bffd" providerId="LiveId" clId="{A7AC8DE3-0DC1-E844-856B-9AE7A8451E69}" dt="2022-06-24T11:45:07.034" v="1071" actId="1076"/>
          <ac:spMkLst>
            <pc:docMk/>
            <pc:sldMk cId="0" sldId="256"/>
            <ac:spMk id="5" creationId="{00000000-0000-0000-0000-000000000000}"/>
          </ac:spMkLst>
        </pc:spChg>
        <pc:spChg chg="mod">
          <ac:chgData name="Gaurav V" userId="274ffab1dc50bffd" providerId="LiveId" clId="{A7AC8DE3-0DC1-E844-856B-9AE7A8451E69}" dt="2022-06-24T11:44:49.828" v="1069" actId="1076"/>
          <ac:spMkLst>
            <pc:docMk/>
            <pc:sldMk cId="0" sldId="256"/>
            <ac:spMk id="6" creationId="{00000000-0000-0000-0000-000000000000}"/>
          </ac:spMkLst>
        </pc:spChg>
        <pc:picChg chg="mod">
          <ac:chgData name="Gaurav V" userId="274ffab1dc50bffd" providerId="LiveId" clId="{A7AC8DE3-0DC1-E844-856B-9AE7A8451E69}" dt="2022-06-24T11:44:02.556" v="1062" actId="1076"/>
          <ac:picMkLst>
            <pc:docMk/>
            <pc:sldMk cId="0" sldId="256"/>
            <ac:picMk id="4" creationId="{00000000-0000-0000-0000-000000000000}"/>
          </ac:picMkLst>
        </pc:picChg>
      </pc:sldChg>
      <pc:sldChg chg="modSp mod">
        <pc:chgData name="Gaurav V" userId="274ffab1dc50bffd" providerId="LiveId" clId="{A7AC8DE3-0DC1-E844-856B-9AE7A8451E69}" dt="2022-06-24T10:36:53.655" v="429" actId="1035"/>
        <pc:sldMkLst>
          <pc:docMk/>
          <pc:sldMk cId="0" sldId="257"/>
        </pc:sldMkLst>
        <pc:spChg chg="mod">
          <ac:chgData name="Gaurav V" userId="274ffab1dc50bffd" providerId="LiveId" clId="{A7AC8DE3-0DC1-E844-856B-9AE7A8451E69}" dt="2022-06-24T10:36:53.655" v="429" actId="1035"/>
          <ac:spMkLst>
            <pc:docMk/>
            <pc:sldMk cId="0" sldId="257"/>
            <ac:spMk id="2" creationId="{00000000-0000-0000-0000-000000000000}"/>
          </ac:spMkLst>
        </pc:spChg>
        <pc:spChg chg="mod">
          <ac:chgData name="Gaurav V" userId="274ffab1dc50bffd" providerId="LiveId" clId="{A7AC8DE3-0DC1-E844-856B-9AE7A8451E69}" dt="2022-06-24T10:36:44.805" v="422" actId="27636"/>
          <ac:spMkLst>
            <pc:docMk/>
            <pc:sldMk cId="0" sldId="257"/>
            <ac:spMk id="3" creationId="{00000000-0000-0000-0000-000000000000}"/>
          </ac:spMkLst>
        </pc:spChg>
      </pc:sldChg>
      <pc:sldChg chg="addSp delSp modSp mod">
        <pc:chgData name="Gaurav V" userId="274ffab1dc50bffd" providerId="LiveId" clId="{A7AC8DE3-0DC1-E844-856B-9AE7A8451E69}" dt="2022-06-24T11:57:58.272" v="1217" actId="1076"/>
        <pc:sldMkLst>
          <pc:docMk/>
          <pc:sldMk cId="0" sldId="258"/>
        </pc:sldMkLst>
        <pc:spChg chg="mod">
          <ac:chgData name="Gaurav V" userId="274ffab1dc50bffd" providerId="LiveId" clId="{A7AC8DE3-0DC1-E844-856B-9AE7A8451E69}" dt="2022-06-24T11:56:30.183" v="1201" actId="1035"/>
          <ac:spMkLst>
            <pc:docMk/>
            <pc:sldMk cId="0" sldId="258"/>
            <ac:spMk id="2" creationId="{00000000-0000-0000-0000-000000000000}"/>
          </ac:spMkLst>
        </pc:spChg>
        <pc:spChg chg="del mod">
          <ac:chgData name="Gaurav V" userId="274ffab1dc50bffd" providerId="LiveId" clId="{A7AC8DE3-0DC1-E844-856B-9AE7A8451E69}" dt="2022-06-24T10:22:45.939" v="169" actId="931"/>
          <ac:spMkLst>
            <pc:docMk/>
            <pc:sldMk cId="0" sldId="258"/>
            <ac:spMk id="3" creationId="{00000000-0000-0000-0000-000000000000}"/>
          </ac:spMkLst>
        </pc:spChg>
        <pc:spChg chg="add mod">
          <ac:chgData name="Gaurav V" userId="274ffab1dc50bffd" providerId="LiveId" clId="{A7AC8DE3-0DC1-E844-856B-9AE7A8451E69}" dt="2022-06-24T11:57:58.272" v="1217" actId="1076"/>
          <ac:spMkLst>
            <pc:docMk/>
            <pc:sldMk cId="0" sldId="258"/>
            <ac:spMk id="7" creationId="{25D1AE09-E5E9-ED2C-948C-736B94A39D54}"/>
          </ac:spMkLst>
        </pc:spChg>
        <pc:picChg chg="add mod">
          <ac:chgData name="Gaurav V" userId="274ffab1dc50bffd" providerId="LiveId" clId="{A7AC8DE3-0DC1-E844-856B-9AE7A8451E69}" dt="2022-06-24T11:57:50.878" v="1216" actId="1076"/>
          <ac:picMkLst>
            <pc:docMk/>
            <pc:sldMk cId="0" sldId="258"/>
            <ac:picMk id="5" creationId="{789E2587-4346-EB05-9F63-338F643883DB}"/>
          </ac:picMkLst>
        </pc:picChg>
      </pc:sldChg>
      <pc:sldChg chg="modSp mod">
        <pc:chgData name="Gaurav V" userId="274ffab1dc50bffd" providerId="LiveId" clId="{A7AC8DE3-0DC1-E844-856B-9AE7A8451E69}" dt="2022-06-24T10:33:36.079" v="362" actId="1076"/>
        <pc:sldMkLst>
          <pc:docMk/>
          <pc:sldMk cId="0" sldId="259"/>
        </pc:sldMkLst>
        <pc:spChg chg="mod">
          <ac:chgData name="Gaurav V" userId="274ffab1dc50bffd" providerId="LiveId" clId="{A7AC8DE3-0DC1-E844-856B-9AE7A8451E69}" dt="2022-06-24T10:33:36.079" v="362" actId="1076"/>
          <ac:spMkLst>
            <pc:docMk/>
            <pc:sldMk cId="0" sldId="259"/>
            <ac:spMk id="2" creationId="{00000000-0000-0000-0000-000000000000}"/>
          </ac:spMkLst>
        </pc:spChg>
        <pc:spChg chg="mod">
          <ac:chgData name="Gaurav V" userId="274ffab1dc50bffd" providerId="LiveId" clId="{A7AC8DE3-0DC1-E844-856B-9AE7A8451E69}" dt="2022-06-24T10:33:30.236" v="361" actId="1076"/>
          <ac:spMkLst>
            <pc:docMk/>
            <pc:sldMk cId="0" sldId="259"/>
            <ac:spMk id="3" creationId="{00000000-0000-0000-0000-000000000000}"/>
          </ac:spMkLst>
        </pc:spChg>
      </pc:sldChg>
      <pc:sldChg chg="modSp mod">
        <pc:chgData name="Gaurav V" userId="274ffab1dc50bffd" providerId="LiveId" clId="{A7AC8DE3-0DC1-E844-856B-9AE7A8451E69}" dt="2022-06-24T11:46:39.052" v="1091" actId="20577"/>
        <pc:sldMkLst>
          <pc:docMk/>
          <pc:sldMk cId="0" sldId="260"/>
        </pc:sldMkLst>
        <pc:spChg chg="mod">
          <ac:chgData name="Gaurav V" userId="274ffab1dc50bffd" providerId="LiveId" clId="{A7AC8DE3-0DC1-E844-856B-9AE7A8451E69}" dt="2022-06-24T10:36:39.909" v="420" actId="1035"/>
          <ac:spMkLst>
            <pc:docMk/>
            <pc:sldMk cId="0" sldId="260"/>
            <ac:spMk id="2" creationId="{00000000-0000-0000-0000-000000000000}"/>
          </ac:spMkLst>
        </pc:spChg>
        <pc:spChg chg="mod">
          <ac:chgData name="Gaurav V" userId="274ffab1dc50bffd" providerId="LiveId" clId="{A7AC8DE3-0DC1-E844-856B-9AE7A8451E69}" dt="2022-06-24T11:46:39.052" v="1091" actId="20577"/>
          <ac:spMkLst>
            <pc:docMk/>
            <pc:sldMk cId="0" sldId="260"/>
            <ac:spMk id="3" creationId="{00000000-0000-0000-0000-000000000000}"/>
          </ac:spMkLst>
        </pc:spChg>
      </pc:sldChg>
      <pc:sldChg chg="modSp mod">
        <pc:chgData name="Gaurav V" userId="274ffab1dc50bffd" providerId="LiveId" clId="{A7AC8DE3-0DC1-E844-856B-9AE7A8451E69}" dt="2022-06-24T11:50:11.095" v="1159" actId="20577"/>
        <pc:sldMkLst>
          <pc:docMk/>
          <pc:sldMk cId="0" sldId="261"/>
        </pc:sldMkLst>
        <pc:spChg chg="mod">
          <ac:chgData name="Gaurav V" userId="274ffab1dc50bffd" providerId="LiveId" clId="{A7AC8DE3-0DC1-E844-856B-9AE7A8451E69}" dt="2022-06-24T10:39:34.464" v="478" actId="1076"/>
          <ac:spMkLst>
            <pc:docMk/>
            <pc:sldMk cId="0" sldId="261"/>
            <ac:spMk id="2" creationId="{00000000-0000-0000-0000-000000000000}"/>
          </ac:spMkLst>
        </pc:spChg>
        <pc:spChg chg="mod">
          <ac:chgData name="Gaurav V" userId="274ffab1dc50bffd" providerId="LiveId" clId="{A7AC8DE3-0DC1-E844-856B-9AE7A8451E69}" dt="2022-06-24T11:50:11.095" v="1159" actId="20577"/>
          <ac:spMkLst>
            <pc:docMk/>
            <pc:sldMk cId="0" sldId="261"/>
            <ac:spMk id="3" creationId="{00000000-0000-0000-0000-000000000000}"/>
          </ac:spMkLst>
        </pc:spChg>
      </pc:sldChg>
      <pc:sldChg chg="modSp mod">
        <pc:chgData name="Gaurav V" userId="274ffab1dc50bffd" providerId="LiveId" clId="{A7AC8DE3-0DC1-E844-856B-9AE7A8451E69}" dt="2022-06-24T10:33:44.031" v="364" actId="1076"/>
        <pc:sldMkLst>
          <pc:docMk/>
          <pc:sldMk cId="0" sldId="262"/>
        </pc:sldMkLst>
        <pc:spChg chg="mod">
          <ac:chgData name="Gaurav V" userId="274ffab1dc50bffd" providerId="LiveId" clId="{A7AC8DE3-0DC1-E844-856B-9AE7A8451E69}" dt="2022-06-24T10:33:44.031" v="364" actId="1076"/>
          <ac:spMkLst>
            <pc:docMk/>
            <pc:sldMk cId="0" sldId="262"/>
            <ac:spMk id="2" creationId="{00000000-0000-0000-0000-000000000000}"/>
          </ac:spMkLst>
        </pc:spChg>
        <pc:spChg chg="mod">
          <ac:chgData name="Gaurav V" userId="274ffab1dc50bffd" providerId="LiveId" clId="{A7AC8DE3-0DC1-E844-856B-9AE7A8451E69}" dt="2022-06-24T10:33:40.903" v="363" actId="1076"/>
          <ac:spMkLst>
            <pc:docMk/>
            <pc:sldMk cId="0" sldId="262"/>
            <ac:spMk id="3" creationId="{00000000-0000-0000-0000-000000000000}"/>
          </ac:spMkLst>
        </pc:spChg>
      </pc:sldChg>
      <pc:sldChg chg="modSp mod">
        <pc:chgData name="Gaurav V" userId="274ffab1dc50bffd" providerId="LiveId" clId="{A7AC8DE3-0DC1-E844-856B-9AE7A8451E69}" dt="2022-06-24T11:45:43.953" v="1074" actId="33524"/>
        <pc:sldMkLst>
          <pc:docMk/>
          <pc:sldMk cId="0" sldId="263"/>
        </pc:sldMkLst>
        <pc:spChg chg="mod">
          <ac:chgData name="Gaurav V" userId="274ffab1dc50bffd" providerId="LiveId" clId="{A7AC8DE3-0DC1-E844-856B-9AE7A8451E69}" dt="2022-06-24T10:30:16.323" v="285" actId="207"/>
          <ac:spMkLst>
            <pc:docMk/>
            <pc:sldMk cId="0" sldId="263"/>
            <ac:spMk id="2" creationId="{00000000-0000-0000-0000-000000000000}"/>
          </ac:spMkLst>
        </pc:spChg>
        <pc:graphicFrameChg chg="mod modGraphic">
          <ac:chgData name="Gaurav V" userId="274ffab1dc50bffd" providerId="LiveId" clId="{A7AC8DE3-0DC1-E844-856B-9AE7A8451E69}" dt="2022-06-24T11:45:43.953" v="1074" actId="33524"/>
          <ac:graphicFrameMkLst>
            <pc:docMk/>
            <pc:sldMk cId="0" sldId="263"/>
            <ac:graphicFrameMk id="6" creationId="{00000000-0000-0000-0000-000000000000}"/>
          </ac:graphicFrameMkLst>
        </pc:graphicFrameChg>
      </pc:sldChg>
      <pc:sldChg chg="modSp mod">
        <pc:chgData name="Gaurav V" userId="274ffab1dc50bffd" providerId="LiveId" clId="{A7AC8DE3-0DC1-E844-856B-9AE7A8451E69}" dt="2022-06-24T10:33:54.536" v="366" actId="1076"/>
        <pc:sldMkLst>
          <pc:docMk/>
          <pc:sldMk cId="0" sldId="264"/>
        </pc:sldMkLst>
        <pc:spChg chg="mod">
          <ac:chgData name="Gaurav V" userId="274ffab1dc50bffd" providerId="LiveId" clId="{A7AC8DE3-0DC1-E844-856B-9AE7A8451E69}" dt="2022-06-24T10:33:54.536" v="366" actId="1076"/>
          <ac:spMkLst>
            <pc:docMk/>
            <pc:sldMk cId="0" sldId="264"/>
            <ac:spMk id="2" creationId="{00000000-0000-0000-0000-000000000000}"/>
          </ac:spMkLst>
        </pc:spChg>
        <pc:spChg chg="mod">
          <ac:chgData name="Gaurav V" userId="274ffab1dc50bffd" providerId="LiveId" clId="{A7AC8DE3-0DC1-E844-856B-9AE7A8451E69}" dt="2022-06-24T10:33:49.780" v="365" actId="1076"/>
          <ac:spMkLst>
            <pc:docMk/>
            <pc:sldMk cId="0" sldId="264"/>
            <ac:spMk id="3" creationId="{00000000-0000-0000-0000-000000000000}"/>
          </ac:spMkLst>
        </pc:spChg>
      </pc:sldChg>
      <pc:sldChg chg="addSp delSp modSp mod setBg">
        <pc:chgData name="Gaurav V" userId="274ffab1dc50bffd" providerId="LiveId" clId="{A7AC8DE3-0DC1-E844-856B-9AE7A8451E69}" dt="2022-06-24T11:23:47.138" v="927" actId="1076"/>
        <pc:sldMkLst>
          <pc:docMk/>
          <pc:sldMk cId="0" sldId="265"/>
        </pc:sldMkLst>
        <pc:spChg chg="mod">
          <ac:chgData name="Gaurav V" userId="274ffab1dc50bffd" providerId="LiveId" clId="{A7AC8DE3-0DC1-E844-856B-9AE7A8451E69}" dt="2022-06-24T10:31:32.308" v="323" actId="207"/>
          <ac:spMkLst>
            <pc:docMk/>
            <pc:sldMk cId="0" sldId="265"/>
            <ac:spMk id="2" creationId="{00000000-0000-0000-0000-000000000000}"/>
          </ac:spMkLst>
        </pc:spChg>
        <pc:spChg chg="add del mod">
          <ac:chgData name="Gaurav V" userId="274ffab1dc50bffd" providerId="LiveId" clId="{A7AC8DE3-0DC1-E844-856B-9AE7A8451E69}" dt="2022-06-23T17:01:40.340" v="37"/>
          <ac:spMkLst>
            <pc:docMk/>
            <pc:sldMk cId="0" sldId="265"/>
            <ac:spMk id="3" creationId="{00000000-0000-0000-0000-000000000000}"/>
          </ac:spMkLst>
        </pc:spChg>
        <pc:spChg chg="add mod">
          <ac:chgData name="Gaurav V" userId="274ffab1dc50bffd" providerId="LiveId" clId="{A7AC8DE3-0DC1-E844-856B-9AE7A8451E69}" dt="2022-06-24T11:22:11.046" v="889" actId="20577"/>
          <ac:spMkLst>
            <pc:docMk/>
            <pc:sldMk cId="0" sldId="265"/>
            <ac:spMk id="3" creationId="{79E049B0-38E8-F131-ED5C-3CDA654A60CA}"/>
          </ac:spMkLst>
        </pc:spChg>
        <pc:spChg chg="mod">
          <ac:chgData name="Gaurav V" userId="274ffab1dc50bffd" providerId="LiveId" clId="{A7AC8DE3-0DC1-E844-856B-9AE7A8451E69}" dt="2022-06-23T17:01:14.954" v="26" actId="26606"/>
          <ac:spMkLst>
            <pc:docMk/>
            <pc:sldMk cId="0" sldId="265"/>
            <ac:spMk id="7" creationId="{00000000-0000-0000-0000-000000000000}"/>
          </ac:spMkLst>
        </pc:spChg>
        <pc:spChg chg="add del mod">
          <ac:chgData name="Gaurav V" userId="274ffab1dc50bffd" providerId="LiveId" clId="{A7AC8DE3-0DC1-E844-856B-9AE7A8451E69}" dt="2022-06-23T17:01:14.954" v="26" actId="26606"/>
          <ac:spMkLst>
            <pc:docMk/>
            <pc:sldMk cId="0" sldId="265"/>
            <ac:spMk id="8" creationId="{00000000-0000-0000-0000-000000000000}"/>
          </ac:spMkLst>
        </pc:spChg>
        <pc:spChg chg="mod ord">
          <ac:chgData name="Gaurav V" userId="274ffab1dc50bffd" providerId="LiveId" clId="{A7AC8DE3-0DC1-E844-856B-9AE7A8451E69}" dt="2022-06-23T17:01:14.954" v="26" actId="26606"/>
          <ac:spMkLst>
            <pc:docMk/>
            <pc:sldMk cId="0" sldId="265"/>
            <ac:spMk id="9" creationId="{00000000-0000-0000-0000-000000000000}"/>
          </ac:spMkLst>
        </pc:spChg>
        <pc:spChg chg="add mod">
          <ac:chgData name="Gaurav V" userId="274ffab1dc50bffd" providerId="LiveId" clId="{A7AC8DE3-0DC1-E844-856B-9AE7A8451E69}" dt="2022-06-24T11:23:47.138" v="927" actId="1076"/>
          <ac:spMkLst>
            <pc:docMk/>
            <pc:sldMk cId="0" sldId="265"/>
            <ac:spMk id="10" creationId="{F11EAE0A-1E04-2293-660C-C162A8D031FF}"/>
          </ac:spMkLst>
        </pc:spChg>
        <pc:spChg chg="add del mod">
          <ac:chgData name="Gaurav V" userId="274ffab1dc50bffd" providerId="LiveId" clId="{A7AC8DE3-0DC1-E844-856B-9AE7A8451E69}" dt="2022-06-23T17:00:56.225" v="21" actId="767"/>
          <ac:spMkLst>
            <pc:docMk/>
            <pc:sldMk cId="0" sldId="265"/>
            <ac:spMk id="12" creationId="{40D2F758-5E61-1379-16B2-3373F2DBE4D7}"/>
          </ac:spMkLst>
        </pc:spChg>
        <pc:spChg chg="add del">
          <ac:chgData name="Gaurav V" userId="274ffab1dc50bffd" providerId="LiveId" clId="{A7AC8DE3-0DC1-E844-856B-9AE7A8451E69}" dt="2022-06-23T17:01:14.954" v="26" actId="26606"/>
          <ac:spMkLst>
            <pc:docMk/>
            <pc:sldMk cId="0" sldId="265"/>
            <ac:spMk id="13" creationId="{D462EE7E-14DF-497D-AE08-F6623DB88E99}"/>
          </ac:spMkLst>
        </pc:spChg>
        <pc:spChg chg="add del">
          <ac:chgData name="Gaurav V" userId="274ffab1dc50bffd" providerId="LiveId" clId="{A7AC8DE3-0DC1-E844-856B-9AE7A8451E69}" dt="2022-06-23T17:01:14.954" v="26" actId="26606"/>
          <ac:spMkLst>
            <pc:docMk/>
            <pc:sldMk cId="0" sldId="265"/>
            <ac:spMk id="14" creationId="{E91A02E6-21B6-4047-829E-3C04D6955492}"/>
          </ac:spMkLst>
        </pc:spChg>
        <pc:spChg chg="add del">
          <ac:chgData name="Gaurav V" userId="274ffab1dc50bffd" providerId="LiveId" clId="{A7AC8DE3-0DC1-E844-856B-9AE7A8451E69}" dt="2022-06-23T17:01:14.954" v="26" actId="26606"/>
          <ac:spMkLst>
            <pc:docMk/>
            <pc:sldMk cId="0" sldId="265"/>
            <ac:spMk id="15" creationId="{D6805F83-140F-1CE6-50DA-D4E7537781DE}"/>
          </ac:spMkLst>
        </pc:spChg>
        <pc:spChg chg="add del">
          <ac:chgData name="Gaurav V" userId="274ffab1dc50bffd" providerId="LiveId" clId="{A7AC8DE3-0DC1-E844-856B-9AE7A8451E69}" dt="2022-06-23T17:00:57.612" v="22" actId="26606"/>
          <ac:spMkLst>
            <pc:docMk/>
            <pc:sldMk cId="0" sldId="265"/>
            <ac:spMk id="16" creationId="{823AC064-BC96-4F32-8AE1-B2FD38754823}"/>
          </ac:spMkLst>
        </pc:spChg>
        <pc:spChg chg="add del mod">
          <ac:chgData name="Gaurav V" userId="274ffab1dc50bffd" providerId="LiveId" clId="{A7AC8DE3-0DC1-E844-856B-9AE7A8451E69}" dt="2022-06-23T17:02:04.766" v="47" actId="478"/>
          <ac:spMkLst>
            <pc:docMk/>
            <pc:sldMk cId="0" sldId="265"/>
            <ac:spMk id="24" creationId="{E9B462B8-E5A1-B8DF-FE24-624AA97B18D0}"/>
          </ac:spMkLst>
        </pc:spChg>
        <pc:spChg chg="add mod">
          <ac:chgData name="Gaurav V" userId="274ffab1dc50bffd" providerId="LiveId" clId="{A7AC8DE3-0DC1-E844-856B-9AE7A8451E69}" dt="2022-06-24T11:22:06.725" v="887" actId="20577"/>
          <ac:spMkLst>
            <pc:docMk/>
            <pc:sldMk cId="0" sldId="265"/>
            <ac:spMk id="27" creationId="{592885CD-8DFC-6763-75B5-FE1A9ACA3DCE}"/>
          </ac:spMkLst>
        </pc:spChg>
        <pc:spChg chg="add mod">
          <ac:chgData name="Gaurav V" userId="274ffab1dc50bffd" providerId="LiveId" clId="{A7AC8DE3-0DC1-E844-856B-9AE7A8451E69}" dt="2022-06-24T11:23:18.723" v="900" actId="20577"/>
          <ac:spMkLst>
            <pc:docMk/>
            <pc:sldMk cId="0" sldId="265"/>
            <ac:spMk id="28" creationId="{3288E401-072E-6559-6B30-55C997D9525A}"/>
          </ac:spMkLst>
        </pc:spChg>
        <pc:picChg chg="add del mod ord">
          <ac:chgData name="Gaurav V" userId="274ffab1dc50bffd" providerId="LiveId" clId="{A7AC8DE3-0DC1-E844-856B-9AE7A8451E69}" dt="2022-06-23T17:01:17.304" v="29"/>
          <ac:picMkLst>
            <pc:docMk/>
            <pc:sldMk cId="0" sldId="265"/>
            <ac:picMk id="6" creationId="{2C926DCE-EC9F-CB01-03A6-4C6194C86DE6}"/>
          </ac:picMkLst>
        </pc:picChg>
        <pc:picChg chg="add del mod ord">
          <ac:chgData name="Gaurav V" userId="274ffab1dc50bffd" providerId="LiveId" clId="{A7AC8DE3-0DC1-E844-856B-9AE7A8451E69}" dt="2022-06-23T17:01:17.304" v="29"/>
          <ac:picMkLst>
            <pc:docMk/>
            <pc:sldMk cId="0" sldId="265"/>
            <ac:picMk id="11" creationId="{CA5EAED7-267E-24DB-31B3-BEA4A5271878}"/>
          </ac:picMkLst>
        </pc:picChg>
        <pc:picChg chg="add del mod">
          <ac:chgData name="Gaurav V" userId="274ffab1dc50bffd" providerId="LiveId" clId="{A7AC8DE3-0DC1-E844-856B-9AE7A8451E69}" dt="2022-06-23T17:02:01.808" v="45" actId="478"/>
          <ac:picMkLst>
            <pc:docMk/>
            <pc:sldMk cId="0" sldId="265"/>
            <ac:picMk id="19" creationId="{2641B66A-E126-0608-49C2-1A17C49BE168}"/>
          </ac:picMkLst>
        </pc:picChg>
        <pc:picChg chg="add del mod">
          <ac:chgData name="Gaurav V" userId="274ffab1dc50bffd" providerId="LiveId" clId="{A7AC8DE3-0DC1-E844-856B-9AE7A8451E69}" dt="2022-06-23T17:02:00.954" v="44" actId="478"/>
          <ac:picMkLst>
            <pc:docMk/>
            <pc:sldMk cId="0" sldId="265"/>
            <ac:picMk id="22" creationId="{571F2A57-D2DE-70A0-2204-6C25F2E95071}"/>
          </ac:picMkLst>
        </pc:picChg>
        <pc:picChg chg="add mod">
          <ac:chgData name="Gaurav V" userId="274ffab1dc50bffd" providerId="LiveId" clId="{A7AC8DE3-0DC1-E844-856B-9AE7A8451E69}" dt="2022-06-24T10:31:21.412" v="320" actId="1036"/>
          <ac:picMkLst>
            <pc:docMk/>
            <pc:sldMk cId="0" sldId="265"/>
            <ac:picMk id="25" creationId="{3D116518-E66B-5CF7-C4FB-C47F374CF5CD}"/>
          </ac:picMkLst>
        </pc:picChg>
        <pc:picChg chg="add mod">
          <ac:chgData name="Gaurav V" userId="274ffab1dc50bffd" providerId="LiveId" clId="{A7AC8DE3-0DC1-E844-856B-9AE7A8451E69}" dt="2022-06-24T10:31:21.412" v="320" actId="1036"/>
          <ac:picMkLst>
            <pc:docMk/>
            <pc:sldMk cId="0" sldId="265"/>
            <ac:picMk id="26" creationId="{7A0F25B4-FF60-8622-9407-700B1BDFEBE5}"/>
          </ac:picMkLst>
        </pc:picChg>
        <pc:cxnChg chg="add mod">
          <ac:chgData name="Gaurav V" userId="274ffab1dc50bffd" providerId="LiveId" clId="{A7AC8DE3-0DC1-E844-856B-9AE7A8451E69}" dt="2022-06-24T10:35:11.592" v="382" actId="1076"/>
          <ac:cxnSpMkLst>
            <pc:docMk/>
            <pc:sldMk cId="0" sldId="265"/>
            <ac:cxnSpMk id="5" creationId="{936CA71E-D7B5-519F-69FA-326DD59942A9}"/>
          </ac:cxnSpMkLst>
        </pc:cxnChg>
        <pc:cxnChg chg="add del">
          <ac:chgData name="Gaurav V" userId="274ffab1dc50bffd" providerId="LiveId" clId="{A7AC8DE3-0DC1-E844-856B-9AE7A8451E69}" dt="2022-06-23T17:00:57.612" v="22" actId="26606"/>
          <ac:cxnSpMkLst>
            <pc:docMk/>
            <pc:sldMk cId="0" sldId="265"/>
            <ac:cxnSpMk id="18" creationId="{7E7C77BC-7138-40B1-A15B-20F57A494629}"/>
          </ac:cxnSpMkLst>
        </pc:cxnChg>
        <pc:cxnChg chg="add del">
          <ac:chgData name="Gaurav V" userId="274ffab1dc50bffd" providerId="LiveId" clId="{A7AC8DE3-0DC1-E844-856B-9AE7A8451E69}" dt="2022-06-23T17:00:57.612" v="22" actId="26606"/>
          <ac:cxnSpMkLst>
            <pc:docMk/>
            <pc:sldMk cId="0" sldId="265"/>
            <ac:cxnSpMk id="20" creationId="{DB146403-F3D6-484B-B2ED-97F9565D0370}"/>
          </ac:cxnSpMkLst>
        </pc:cxnChg>
      </pc:sldChg>
      <pc:sldChg chg="modSp mod">
        <pc:chgData name="Gaurav V" userId="274ffab1dc50bffd" providerId="LiveId" clId="{A7AC8DE3-0DC1-E844-856B-9AE7A8451E69}" dt="2022-06-24T10:34:28.921" v="373" actId="1076"/>
        <pc:sldMkLst>
          <pc:docMk/>
          <pc:sldMk cId="0" sldId="266"/>
        </pc:sldMkLst>
        <pc:spChg chg="mod">
          <ac:chgData name="Gaurav V" userId="274ffab1dc50bffd" providerId="LiveId" clId="{A7AC8DE3-0DC1-E844-856B-9AE7A8451E69}" dt="2022-06-24T10:34:28.921" v="373" actId="1076"/>
          <ac:spMkLst>
            <pc:docMk/>
            <pc:sldMk cId="0" sldId="266"/>
            <ac:spMk id="2" creationId="{00000000-0000-0000-0000-000000000000}"/>
          </ac:spMkLst>
        </pc:spChg>
        <pc:spChg chg="mod">
          <ac:chgData name="Gaurav V" userId="274ffab1dc50bffd" providerId="LiveId" clId="{A7AC8DE3-0DC1-E844-856B-9AE7A8451E69}" dt="2022-06-24T10:34:14.183" v="371" actId="1076"/>
          <ac:spMkLst>
            <pc:docMk/>
            <pc:sldMk cId="0" sldId="266"/>
            <ac:spMk id="3" creationId="{00000000-0000-0000-0000-000000000000}"/>
          </ac:spMkLst>
        </pc:spChg>
      </pc:sldChg>
      <pc:sldChg chg="modSp mod">
        <pc:chgData name="Gaurav V" userId="274ffab1dc50bffd" providerId="LiveId" clId="{A7AC8DE3-0DC1-E844-856B-9AE7A8451E69}" dt="2022-06-24T11:45:34.515" v="1073" actId="313"/>
        <pc:sldMkLst>
          <pc:docMk/>
          <pc:sldMk cId="0" sldId="267"/>
        </pc:sldMkLst>
        <pc:spChg chg="mod">
          <ac:chgData name="Gaurav V" userId="274ffab1dc50bffd" providerId="LiveId" clId="{A7AC8DE3-0DC1-E844-856B-9AE7A8451E69}" dt="2022-06-24T10:38:07.295" v="445" actId="1076"/>
          <ac:spMkLst>
            <pc:docMk/>
            <pc:sldMk cId="0" sldId="267"/>
            <ac:spMk id="2" creationId="{00000000-0000-0000-0000-000000000000}"/>
          </ac:spMkLst>
        </pc:spChg>
        <pc:spChg chg="mod">
          <ac:chgData name="Gaurav V" userId="274ffab1dc50bffd" providerId="LiveId" clId="{A7AC8DE3-0DC1-E844-856B-9AE7A8451E69}" dt="2022-06-24T11:45:34.515" v="1073" actId="313"/>
          <ac:spMkLst>
            <pc:docMk/>
            <pc:sldMk cId="0" sldId="267"/>
            <ac:spMk id="3" creationId="{00000000-0000-0000-0000-000000000000}"/>
          </ac:spMkLst>
        </pc:spChg>
      </pc:sldChg>
      <pc:sldChg chg="modSp mod">
        <pc:chgData name="Gaurav V" userId="274ffab1dc50bffd" providerId="LiveId" clId="{A7AC8DE3-0DC1-E844-856B-9AE7A8451E69}" dt="2022-06-24T10:31:49.740" v="328" actId="207"/>
        <pc:sldMkLst>
          <pc:docMk/>
          <pc:sldMk cId="0" sldId="268"/>
        </pc:sldMkLst>
        <pc:spChg chg="mod">
          <ac:chgData name="Gaurav V" userId="274ffab1dc50bffd" providerId="LiveId" clId="{A7AC8DE3-0DC1-E844-856B-9AE7A8451E69}" dt="2022-06-24T10:31:49.740" v="328" actId="207"/>
          <ac:spMkLst>
            <pc:docMk/>
            <pc:sldMk cId="0" sldId="268"/>
            <ac:spMk id="2" creationId="{00000000-0000-0000-0000-000000000000}"/>
          </ac:spMkLst>
        </pc:spChg>
      </pc:sldChg>
      <pc:sldChg chg="modSp mod">
        <pc:chgData name="Gaurav V" userId="274ffab1dc50bffd" providerId="LiveId" clId="{A7AC8DE3-0DC1-E844-856B-9AE7A8451E69}" dt="2022-06-24T10:42:55.895" v="531" actId="207"/>
        <pc:sldMkLst>
          <pc:docMk/>
          <pc:sldMk cId="0" sldId="269"/>
        </pc:sldMkLst>
        <pc:spChg chg="mod">
          <ac:chgData name="Gaurav V" userId="274ffab1dc50bffd" providerId="LiveId" clId="{A7AC8DE3-0DC1-E844-856B-9AE7A8451E69}" dt="2022-06-24T10:30:24.602" v="287" actId="207"/>
          <ac:spMkLst>
            <pc:docMk/>
            <pc:sldMk cId="0" sldId="269"/>
            <ac:spMk id="2" creationId="{00000000-0000-0000-0000-000000000000}"/>
          </ac:spMkLst>
        </pc:spChg>
        <pc:spChg chg="mod">
          <ac:chgData name="Gaurav V" userId="274ffab1dc50bffd" providerId="LiveId" clId="{A7AC8DE3-0DC1-E844-856B-9AE7A8451E69}" dt="2022-06-24T10:42:55.895" v="531" actId="207"/>
          <ac:spMkLst>
            <pc:docMk/>
            <pc:sldMk cId="0" sldId="269"/>
            <ac:spMk id="3" creationId="{00000000-0000-0000-0000-000000000000}"/>
          </ac:spMkLst>
        </pc:spChg>
      </pc:sldChg>
      <pc:sldChg chg="modSp mod">
        <pc:chgData name="Gaurav V" userId="274ffab1dc50bffd" providerId="LiveId" clId="{A7AC8DE3-0DC1-E844-856B-9AE7A8451E69}" dt="2022-06-24T11:47:58.928" v="1122" actId="20577"/>
        <pc:sldMkLst>
          <pc:docMk/>
          <pc:sldMk cId="0" sldId="279"/>
        </pc:sldMkLst>
        <pc:spChg chg="mod">
          <ac:chgData name="Gaurav V" userId="274ffab1dc50bffd" providerId="LiveId" clId="{A7AC8DE3-0DC1-E844-856B-9AE7A8451E69}" dt="2022-06-24T10:30:20.142" v="286" actId="207"/>
          <ac:spMkLst>
            <pc:docMk/>
            <pc:sldMk cId="0" sldId="279"/>
            <ac:spMk id="2" creationId="{00000000-0000-0000-0000-000000000000}"/>
          </ac:spMkLst>
        </pc:spChg>
        <pc:spChg chg="mod">
          <ac:chgData name="Gaurav V" userId="274ffab1dc50bffd" providerId="LiveId" clId="{A7AC8DE3-0DC1-E844-856B-9AE7A8451E69}" dt="2022-06-24T10:40:03.512" v="483" actId="1076"/>
          <ac:spMkLst>
            <pc:docMk/>
            <pc:sldMk cId="0" sldId="279"/>
            <ac:spMk id="5" creationId="{00000000-0000-0000-0000-000000000000}"/>
          </ac:spMkLst>
        </pc:spChg>
        <pc:spChg chg="mod">
          <ac:chgData name="Gaurav V" userId="274ffab1dc50bffd" providerId="LiveId" clId="{A7AC8DE3-0DC1-E844-856B-9AE7A8451E69}" dt="2022-06-24T11:47:58.928" v="1122" actId="20577"/>
          <ac:spMkLst>
            <pc:docMk/>
            <pc:sldMk cId="0" sldId="279"/>
            <ac:spMk id="7" creationId="{00000000-0000-0000-0000-000000000000}"/>
          </ac:spMkLst>
        </pc:spChg>
        <pc:graphicFrameChg chg="mod modGraphic">
          <ac:chgData name="Gaurav V" userId="274ffab1dc50bffd" providerId="LiveId" clId="{A7AC8DE3-0DC1-E844-856B-9AE7A8451E69}" dt="2022-06-24T10:41:03.366" v="496" actId="122"/>
          <ac:graphicFrameMkLst>
            <pc:docMk/>
            <pc:sldMk cId="0" sldId="279"/>
            <ac:graphicFrameMk id="4" creationId="{00000000-0000-0000-0000-000000000000}"/>
          </ac:graphicFrameMkLst>
        </pc:graphicFrameChg>
      </pc:sldChg>
      <pc:sldChg chg="modSp mod">
        <pc:chgData name="Gaurav V" userId="274ffab1dc50bffd" providerId="LiveId" clId="{A7AC8DE3-0DC1-E844-856B-9AE7A8451E69}" dt="2022-06-24T11:53:32.019" v="1161" actId="255"/>
        <pc:sldMkLst>
          <pc:docMk/>
          <pc:sldMk cId="0" sldId="289"/>
        </pc:sldMkLst>
        <pc:spChg chg="mod">
          <ac:chgData name="Gaurav V" userId="274ffab1dc50bffd" providerId="LiveId" clId="{A7AC8DE3-0DC1-E844-856B-9AE7A8451E69}" dt="2022-06-24T10:30:28.072" v="288" actId="207"/>
          <ac:spMkLst>
            <pc:docMk/>
            <pc:sldMk cId="0" sldId="289"/>
            <ac:spMk id="2" creationId="{00000000-0000-0000-0000-000000000000}"/>
          </ac:spMkLst>
        </pc:spChg>
        <pc:spChg chg="mod">
          <ac:chgData name="Gaurav V" userId="274ffab1dc50bffd" providerId="LiveId" clId="{A7AC8DE3-0DC1-E844-856B-9AE7A8451E69}" dt="2022-06-24T11:53:32.019" v="1161" actId="255"/>
          <ac:spMkLst>
            <pc:docMk/>
            <pc:sldMk cId="0" sldId="289"/>
            <ac:spMk id="3" creationId="{00000000-0000-0000-0000-000000000000}"/>
          </ac:spMkLst>
        </pc:spChg>
      </pc:sldChg>
      <pc:sldChg chg="modSp mod">
        <pc:chgData name="Gaurav V" userId="274ffab1dc50bffd" providerId="LiveId" clId="{A7AC8DE3-0DC1-E844-856B-9AE7A8451E69}" dt="2022-06-24T10:30:31.715" v="289" actId="207"/>
        <pc:sldMkLst>
          <pc:docMk/>
          <pc:sldMk cId="0" sldId="298"/>
        </pc:sldMkLst>
        <pc:spChg chg="mod">
          <ac:chgData name="Gaurav V" userId="274ffab1dc50bffd" providerId="LiveId" clId="{A7AC8DE3-0DC1-E844-856B-9AE7A8451E69}" dt="2022-06-24T10:30:31.715" v="289" actId="207"/>
          <ac:spMkLst>
            <pc:docMk/>
            <pc:sldMk cId="0" sldId="298"/>
            <ac:spMk id="2" creationId="{00000000-0000-0000-0000-000000000000}"/>
          </ac:spMkLst>
        </pc:spChg>
      </pc:sldChg>
      <pc:sldChg chg="addSp modSp mod">
        <pc:chgData name="Gaurav V" userId="274ffab1dc50bffd" providerId="LiveId" clId="{A7AC8DE3-0DC1-E844-856B-9AE7A8451E69}" dt="2022-06-24T11:54:49.159" v="1174" actId="1076"/>
        <pc:sldMkLst>
          <pc:docMk/>
          <pc:sldMk cId="1648918614" sldId="299"/>
        </pc:sldMkLst>
        <pc:spChg chg="mod">
          <ac:chgData name="Gaurav V" userId="274ffab1dc50bffd" providerId="LiveId" clId="{A7AC8DE3-0DC1-E844-856B-9AE7A8451E69}" dt="2022-06-24T10:51:31.055" v="633" actId="1076"/>
          <ac:spMkLst>
            <pc:docMk/>
            <pc:sldMk cId="1648918614" sldId="299"/>
            <ac:spMk id="2" creationId="{00000000-0000-0000-0000-000000000000}"/>
          </ac:spMkLst>
        </pc:spChg>
        <pc:spChg chg="mod">
          <ac:chgData name="Gaurav V" userId="274ffab1dc50bffd" providerId="LiveId" clId="{A7AC8DE3-0DC1-E844-856B-9AE7A8451E69}" dt="2022-06-24T10:51:46.584" v="649" actId="1035"/>
          <ac:spMkLst>
            <pc:docMk/>
            <pc:sldMk cId="1648918614" sldId="299"/>
            <ac:spMk id="3" creationId="{00000000-0000-0000-0000-000000000000}"/>
          </ac:spMkLst>
        </pc:spChg>
        <pc:spChg chg="mod">
          <ac:chgData name="Gaurav V" userId="274ffab1dc50bffd" providerId="LiveId" clId="{A7AC8DE3-0DC1-E844-856B-9AE7A8451E69}" dt="2022-06-24T11:54:23.757" v="1169" actId="14100"/>
          <ac:spMkLst>
            <pc:docMk/>
            <pc:sldMk cId="1648918614" sldId="299"/>
            <ac:spMk id="5" creationId="{5E748BA8-91B4-D027-FC4B-BA4F1D9A740E}"/>
          </ac:spMkLst>
        </pc:spChg>
        <pc:spChg chg="add mod">
          <ac:chgData name="Gaurav V" userId="274ffab1dc50bffd" providerId="LiveId" clId="{A7AC8DE3-0DC1-E844-856B-9AE7A8451E69}" dt="2022-06-24T11:54:40.108" v="1173" actId="1076"/>
          <ac:spMkLst>
            <pc:docMk/>
            <pc:sldMk cId="1648918614" sldId="299"/>
            <ac:spMk id="10" creationId="{D55714D6-A685-22C7-8040-F884EAC76E0E}"/>
          </ac:spMkLst>
        </pc:spChg>
        <pc:picChg chg="add mod">
          <ac:chgData name="Gaurav V" userId="274ffab1dc50bffd" providerId="LiveId" clId="{A7AC8DE3-0DC1-E844-856B-9AE7A8451E69}" dt="2022-06-24T11:54:33.461" v="1172" actId="1076"/>
          <ac:picMkLst>
            <pc:docMk/>
            <pc:sldMk cId="1648918614" sldId="299"/>
            <ac:picMk id="7" creationId="{A83DE9B8-BB91-2B98-9C7C-F95A71412E21}"/>
          </ac:picMkLst>
        </pc:picChg>
        <pc:cxnChg chg="add mod">
          <ac:chgData name="Gaurav V" userId="274ffab1dc50bffd" providerId="LiveId" clId="{A7AC8DE3-0DC1-E844-856B-9AE7A8451E69}" dt="2022-06-24T11:54:49.159" v="1174" actId="1076"/>
          <ac:cxnSpMkLst>
            <pc:docMk/>
            <pc:sldMk cId="1648918614" sldId="299"/>
            <ac:cxnSpMk id="11" creationId="{6FD78540-E08A-8C54-6F60-C73818F43CF8}"/>
          </ac:cxnSpMkLst>
        </pc:cxnChg>
      </pc:sldChg>
      <pc:sldChg chg="addSp modSp mod">
        <pc:chgData name="Gaurav V" userId="274ffab1dc50bffd" providerId="LiveId" clId="{A7AC8DE3-0DC1-E844-856B-9AE7A8451E69}" dt="2022-06-24T11:41:44.762" v="1052" actId="255"/>
        <pc:sldMkLst>
          <pc:docMk/>
          <pc:sldMk cId="785266640" sldId="300"/>
        </pc:sldMkLst>
        <pc:spChg chg="mod">
          <ac:chgData name="Gaurav V" userId="274ffab1dc50bffd" providerId="LiveId" clId="{A7AC8DE3-0DC1-E844-856B-9AE7A8451E69}" dt="2022-06-24T10:51:57.670" v="651" actId="1076"/>
          <ac:spMkLst>
            <pc:docMk/>
            <pc:sldMk cId="785266640" sldId="300"/>
            <ac:spMk id="2" creationId="{00000000-0000-0000-0000-000000000000}"/>
          </ac:spMkLst>
        </pc:spChg>
        <pc:spChg chg="mod">
          <ac:chgData name="Gaurav V" userId="274ffab1dc50bffd" providerId="LiveId" clId="{A7AC8DE3-0DC1-E844-856B-9AE7A8451E69}" dt="2022-06-24T10:53:13.906" v="661" actId="1076"/>
          <ac:spMkLst>
            <pc:docMk/>
            <pc:sldMk cId="785266640" sldId="300"/>
            <ac:spMk id="3" creationId="{00000000-0000-0000-0000-000000000000}"/>
          </ac:spMkLst>
        </pc:spChg>
        <pc:spChg chg="mod">
          <ac:chgData name="Gaurav V" userId="274ffab1dc50bffd" providerId="LiveId" clId="{A7AC8DE3-0DC1-E844-856B-9AE7A8451E69}" dt="2022-06-24T11:41:44.762" v="1052" actId="255"/>
          <ac:spMkLst>
            <pc:docMk/>
            <pc:sldMk cId="785266640" sldId="300"/>
            <ac:spMk id="5" creationId="{5E748BA8-91B4-D027-FC4B-BA4F1D9A740E}"/>
          </ac:spMkLst>
        </pc:spChg>
        <pc:spChg chg="add mod">
          <ac:chgData name="Gaurav V" userId="274ffab1dc50bffd" providerId="LiveId" clId="{A7AC8DE3-0DC1-E844-856B-9AE7A8451E69}" dt="2022-06-24T11:23:01.216" v="896" actId="20577"/>
          <ac:spMkLst>
            <pc:docMk/>
            <pc:sldMk cId="785266640" sldId="300"/>
            <ac:spMk id="12" creationId="{EF7A2BB9-6FFC-72AD-0E47-23E50DF6CDD5}"/>
          </ac:spMkLst>
        </pc:spChg>
        <pc:picChg chg="add mod">
          <ac:chgData name="Gaurav V" userId="274ffab1dc50bffd" providerId="LiveId" clId="{A7AC8DE3-0DC1-E844-856B-9AE7A8451E69}" dt="2022-06-24T10:54:21.568" v="687" actId="1035"/>
          <ac:picMkLst>
            <pc:docMk/>
            <pc:sldMk cId="785266640" sldId="300"/>
            <ac:picMk id="7" creationId="{C0F0BFB9-2859-1532-0834-68BCF120A790}"/>
          </ac:picMkLst>
        </pc:picChg>
        <pc:cxnChg chg="add mod">
          <ac:chgData name="Gaurav V" userId="274ffab1dc50bffd" providerId="LiveId" clId="{A7AC8DE3-0DC1-E844-856B-9AE7A8451E69}" dt="2022-06-24T10:56:46.155" v="713" actId="1076"/>
          <ac:cxnSpMkLst>
            <pc:docMk/>
            <pc:sldMk cId="785266640" sldId="300"/>
            <ac:cxnSpMk id="10" creationId="{B177E0CB-0070-CBCE-3946-D9D787730EC3}"/>
          </ac:cxnSpMkLst>
        </pc:cxnChg>
      </pc:sldChg>
      <pc:sldChg chg="addSp modSp mod">
        <pc:chgData name="Gaurav V" userId="274ffab1dc50bffd" providerId="LiveId" clId="{A7AC8DE3-0DC1-E844-856B-9AE7A8451E69}" dt="2022-06-24T11:41:34.463" v="1051" actId="255"/>
        <pc:sldMkLst>
          <pc:docMk/>
          <pc:sldMk cId="2953730421" sldId="301"/>
        </pc:sldMkLst>
        <pc:spChg chg="mod">
          <ac:chgData name="Gaurav V" userId="274ffab1dc50bffd" providerId="LiveId" clId="{A7AC8DE3-0DC1-E844-856B-9AE7A8451E69}" dt="2022-06-24T11:01:05.453" v="714" actId="1076"/>
          <ac:spMkLst>
            <pc:docMk/>
            <pc:sldMk cId="2953730421" sldId="301"/>
            <ac:spMk id="2" creationId="{00000000-0000-0000-0000-000000000000}"/>
          </ac:spMkLst>
        </pc:spChg>
        <pc:spChg chg="mod">
          <ac:chgData name="Gaurav V" userId="274ffab1dc50bffd" providerId="LiveId" clId="{A7AC8DE3-0DC1-E844-856B-9AE7A8451E69}" dt="2022-06-24T11:01:19.958" v="717" actId="1076"/>
          <ac:spMkLst>
            <pc:docMk/>
            <pc:sldMk cId="2953730421" sldId="301"/>
            <ac:spMk id="3" creationId="{00000000-0000-0000-0000-000000000000}"/>
          </ac:spMkLst>
        </pc:spChg>
        <pc:spChg chg="mod">
          <ac:chgData name="Gaurav V" userId="274ffab1dc50bffd" providerId="LiveId" clId="{A7AC8DE3-0DC1-E844-856B-9AE7A8451E69}" dt="2022-06-24T11:41:34.463" v="1051" actId="255"/>
          <ac:spMkLst>
            <pc:docMk/>
            <pc:sldMk cId="2953730421" sldId="301"/>
            <ac:spMk id="5" creationId="{5E748BA8-91B4-D027-FC4B-BA4F1D9A740E}"/>
          </ac:spMkLst>
        </pc:spChg>
        <pc:spChg chg="add mod">
          <ac:chgData name="Gaurav V" userId="274ffab1dc50bffd" providerId="LiveId" clId="{A7AC8DE3-0DC1-E844-856B-9AE7A8451E69}" dt="2022-06-24T11:23:05.206" v="897" actId="20577"/>
          <ac:spMkLst>
            <pc:docMk/>
            <pc:sldMk cId="2953730421" sldId="301"/>
            <ac:spMk id="10" creationId="{F88F6B27-9CD2-1D8A-16E8-99CAC9E2E349}"/>
          </ac:spMkLst>
        </pc:spChg>
        <pc:picChg chg="add mod">
          <ac:chgData name="Gaurav V" userId="274ffab1dc50bffd" providerId="LiveId" clId="{A7AC8DE3-0DC1-E844-856B-9AE7A8451E69}" dt="2022-06-24T11:02:44.406" v="746" actId="1035"/>
          <ac:picMkLst>
            <pc:docMk/>
            <pc:sldMk cId="2953730421" sldId="301"/>
            <ac:picMk id="7" creationId="{2AA56E82-BEDB-FF92-AB90-090DC42D127C}"/>
          </ac:picMkLst>
        </pc:picChg>
        <pc:cxnChg chg="add mod">
          <ac:chgData name="Gaurav V" userId="274ffab1dc50bffd" providerId="LiveId" clId="{A7AC8DE3-0DC1-E844-856B-9AE7A8451E69}" dt="2022-06-24T11:02:51.911" v="747"/>
          <ac:cxnSpMkLst>
            <pc:docMk/>
            <pc:sldMk cId="2953730421" sldId="301"/>
            <ac:cxnSpMk id="11" creationId="{5683AEC1-5D05-49E2-44DF-8715FF8815D7}"/>
          </ac:cxnSpMkLst>
        </pc:cxnChg>
      </pc:sldChg>
      <pc:sldChg chg="addSp delSp modSp mod">
        <pc:chgData name="Gaurav V" userId="274ffab1dc50bffd" providerId="LiveId" clId="{A7AC8DE3-0DC1-E844-856B-9AE7A8451E69}" dt="2022-06-24T11:41:57.862" v="1053" actId="255"/>
        <pc:sldMkLst>
          <pc:docMk/>
          <pc:sldMk cId="2583287580" sldId="302"/>
        </pc:sldMkLst>
        <pc:spChg chg="mod">
          <ac:chgData name="Gaurav V" userId="274ffab1dc50bffd" providerId="LiveId" clId="{A7AC8DE3-0DC1-E844-856B-9AE7A8451E69}" dt="2022-06-24T11:04:04.693" v="763" actId="1076"/>
          <ac:spMkLst>
            <pc:docMk/>
            <pc:sldMk cId="2583287580" sldId="302"/>
            <ac:spMk id="2" creationId="{00000000-0000-0000-0000-000000000000}"/>
          </ac:spMkLst>
        </pc:spChg>
        <pc:spChg chg="mod">
          <ac:chgData name="Gaurav V" userId="274ffab1dc50bffd" providerId="LiveId" clId="{A7AC8DE3-0DC1-E844-856B-9AE7A8451E69}" dt="2022-06-24T11:04:10.020" v="764" actId="1076"/>
          <ac:spMkLst>
            <pc:docMk/>
            <pc:sldMk cId="2583287580" sldId="302"/>
            <ac:spMk id="3" creationId="{00000000-0000-0000-0000-000000000000}"/>
          </ac:spMkLst>
        </pc:spChg>
        <pc:spChg chg="mod">
          <ac:chgData name="Gaurav V" userId="274ffab1dc50bffd" providerId="LiveId" clId="{A7AC8DE3-0DC1-E844-856B-9AE7A8451E69}" dt="2022-06-24T11:41:57.862" v="1053" actId="255"/>
          <ac:spMkLst>
            <pc:docMk/>
            <pc:sldMk cId="2583287580" sldId="302"/>
            <ac:spMk id="5" creationId="{5E748BA8-91B4-D027-FC4B-BA4F1D9A740E}"/>
          </ac:spMkLst>
        </pc:spChg>
        <pc:spChg chg="add del mod">
          <ac:chgData name="Gaurav V" userId="274ffab1dc50bffd" providerId="LiveId" clId="{A7AC8DE3-0DC1-E844-856B-9AE7A8451E69}" dt="2022-06-24T11:05:04.941" v="779"/>
          <ac:spMkLst>
            <pc:docMk/>
            <pc:sldMk cId="2583287580" sldId="302"/>
            <ac:spMk id="11" creationId="{B55C48DE-778C-0349-79E9-C8EC1D8020EA}"/>
          </ac:spMkLst>
        </pc:spChg>
        <pc:spChg chg="add mod">
          <ac:chgData name="Gaurav V" userId="274ffab1dc50bffd" providerId="LiveId" clId="{A7AC8DE3-0DC1-E844-856B-9AE7A8451E69}" dt="2022-06-24T11:23:09.149" v="898" actId="20577"/>
          <ac:spMkLst>
            <pc:docMk/>
            <pc:sldMk cId="2583287580" sldId="302"/>
            <ac:spMk id="12" creationId="{72626FCA-FA87-129E-C98B-EF11D5115FFE}"/>
          </ac:spMkLst>
        </pc:spChg>
        <pc:picChg chg="add mod">
          <ac:chgData name="Gaurav V" userId="274ffab1dc50bffd" providerId="LiveId" clId="{A7AC8DE3-0DC1-E844-856B-9AE7A8451E69}" dt="2022-06-24T11:04:47.076" v="775" actId="1076"/>
          <ac:picMkLst>
            <pc:docMk/>
            <pc:sldMk cId="2583287580" sldId="302"/>
            <ac:picMk id="7" creationId="{7F420A9B-CA18-F2CD-0A8D-B6FE4FAA8AA3}"/>
          </ac:picMkLst>
        </pc:picChg>
        <pc:cxnChg chg="add mod">
          <ac:chgData name="Gaurav V" userId="274ffab1dc50bffd" providerId="LiveId" clId="{A7AC8DE3-0DC1-E844-856B-9AE7A8451E69}" dt="2022-06-24T11:04:52.400" v="776" actId="1076"/>
          <ac:cxnSpMkLst>
            <pc:docMk/>
            <pc:sldMk cId="2583287580" sldId="302"/>
            <ac:cxnSpMk id="10" creationId="{F2D4595C-FA2F-18A2-BF7A-3F1745AAFEE8}"/>
          </ac:cxnSpMkLst>
        </pc:cxnChg>
      </pc:sldChg>
      <pc:sldChg chg="addSp modSp mod">
        <pc:chgData name="Gaurav V" userId="274ffab1dc50bffd" providerId="LiveId" clId="{A7AC8DE3-0DC1-E844-856B-9AE7A8451E69}" dt="2022-06-24T11:42:04.772" v="1054" actId="255"/>
        <pc:sldMkLst>
          <pc:docMk/>
          <pc:sldMk cId="1815786676" sldId="303"/>
        </pc:sldMkLst>
        <pc:spChg chg="mod">
          <ac:chgData name="Gaurav V" userId="274ffab1dc50bffd" providerId="LiveId" clId="{A7AC8DE3-0DC1-E844-856B-9AE7A8451E69}" dt="2022-06-24T11:05:49.701" v="801" actId="1076"/>
          <ac:spMkLst>
            <pc:docMk/>
            <pc:sldMk cId="1815786676" sldId="303"/>
            <ac:spMk id="2" creationId="{00000000-0000-0000-0000-000000000000}"/>
          </ac:spMkLst>
        </pc:spChg>
        <pc:spChg chg="mod">
          <ac:chgData name="Gaurav V" userId="274ffab1dc50bffd" providerId="LiveId" clId="{A7AC8DE3-0DC1-E844-856B-9AE7A8451E69}" dt="2022-06-24T11:07:06.176" v="822" actId="1076"/>
          <ac:spMkLst>
            <pc:docMk/>
            <pc:sldMk cId="1815786676" sldId="303"/>
            <ac:spMk id="3" creationId="{00000000-0000-0000-0000-000000000000}"/>
          </ac:spMkLst>
        </pc:spChg>
        <pc:spChg chg="mod">
          <ac:chgData name="Gaurav V" userId="274ffab1dc50bffd" providerId="LiveId" clId="{A7AC8DE3-0DC1-E844-856B-9AE7A8451E69}" dt="2022-06-24T11:42:04.772" v="1054" actId="255"/>
          <ac:spMkLst>
            <pc:docMk/>
            <pc:sldMk cId="1815786676" sldId="303"/>
            <ac:spMk id="5" creationId="{5E748BA8-91B4-D027-FC4B-BA4F1D9A740E}"/>
          </ac:spMkLst>
        </pc:spChg>
        <pc:spChg chg="add mod">
          <ac:chgData name="Gaurav V" userId="274ffab1dc50bffd" providerId="LiveId" clId="{A7AC8DE3-0DC1-E844-856B-9AE7A8451E69}" dt="2022-06-24T11:23:13.458" v="899" actId="20577"/>
          <ac:spMkLst>
            <pc:docMk/>
            <pc:sldMk cId="1815786676" sldId="303"/>
            <ac:spMk id="10" creationId="{7EBEBC76-05F3-B08E-34E6-85FEC0884A3F}"/>
          </ac:spMkLst>
        </pc:spChg>
        <pc:picChg chg="add mod">
          <ac:chgData name="Gaurav V" userId="274ffab1dc50bffd" providerId="LiveId" clId="{A7AC8DE3-0DC1-E844-856B-9AE7A8451E69}" dt="2022-06-24T11:08:01.402" v="836" actId="1076"/>
          <ac:picMkLst>
            <pc:docMk/>
            <pc:sldMk cId="1815786676" sldId="303"/>
            <ac:picMk id="7" creationId="{3F0676B6-4CA2-6F38-DE15-541FA6B9E576}"/>
          </ac:picMkLst>
        </pc:picChg>
        <pc:cxnChg chg="add mod">
          <ac:chgData name="Gaurav V" userId="274ffab1dc50bffd" providerId="LiveId" clId="{A7AC8DE3-0DC1-E844-856B-9AE7A8451E69}" dt="2022-06-24T11:07:52.203" v="835"/>
          <ac:cxnSpMkLst>
            <pc:docMk/>
            <pc:sldMk cId="1815786676" sldId="303"/>
            <ac:cxnSpMk id="11" creationId="{8519C908-BB02-6125-3B92-98FC44250E6F}"/>
          </ac:cxnSpMkLst>
        </pc:cxnChg>
      </pc:sldChg>
      <pc:sldChg chg="addSp modSp add del mod setBg">
        <pc:chgData name="Gaurav V" userId="274ffab1dc50bffd" providerId="LiveId" clId="{A7AC8DE3-0DC1-E844-856B-9AE7A8451E69}" dt="2022-06-23T17:06:36.573" v="111" actId="2696"/>
        <pc:sldMkLst>
          <pc:docMk/>
          <pc:sldMk cId="2341928086" sldId="304"/>
        </pc:sldMkLst>
        <pc:spChg chg="mod">
          <ac:chgData name="Gaurav V" userId="274ffab1dc50bffd" providerId="LiveId" clId="{A7AC8DE3-0DC1-E844-856B-9AE7A8451E69}" dt="2022-06-23T17:01:53.703" v="43" actId="26606"/>
          <ac:spMkLst>
            <pc:docMk/>
            <pc:sldMk cId="2341928086" sldId="304"/>
            <ac:spMk id="2" creationId="{00000000-0000-0000-0000-000000000000}"/>
          </ac:spMkLst>
        </pc:spChg>
        <pc:spChg chg="mod">
          <ac:chgData name="Gaurav V" userId="274ffab1dc50bffd" providerId="LiveId" clId="{A7AC8DE3-0DC1-E844-856B-9AE7A8451E69}" dt="2022-06-23T17:01:53.703" v="43" actId="26606"/>
          <ac:spMkLst>
            <pc:docMk/>
            <pc:sldMk cId="2341928086" sldId="304"/>
            <ac:spMk id="7" creationId="{00000000-0000-0000-0000-000000000000}"/>
          </ac:spMkLst>
        </pc:spChg>
        <pc:spChg chg="mod">
          <ac:chgData name="Gaurav V" userId="274ffab1dc50bffd" providerId="LiveId" clId="{A7AC8DE3-0DC1-E844-856B-9AE7A8451E69}" dt="2022-06-23T17:01:53.703" v="43" actId="26606"/>
          <ac:spMkLst>
            <pc:docMk/>
            <pc:sldMk cId="2341928086" sldId="304"/>
            <ac:spMk id="8" creationId="{00000000-0000-0000-0000-000000000000}"/>
          </ac:spMkLst>
        </pc:spChg>
        <pc:spChg chg="mod ord">
          <ac:chgData name="Gaurav V" userId="274ffab1dc50bffd" providerId="LiveId" clId="{A7AC8DE3-0DC1-E844-856B-9AE7A8451E69}" dt="2022-06-23T17:01:53.703" v="43" actId="26606"/>
          <ac:spMkLst>
            <pc:docMk/>
            <pc:sldMk cId="2341928086" sldId="304"/>
            <ac:spMk id="9" creationId="{00000000-0000-0000-0000-000000000000}"/>
          </ac:spMkLst>
        </pc:spChg>
        <pc:spChg chg="add">
          <ac:chgData name="Gaurav V" userId="274ffab1dc50bffd" providerId="LiveId" clId="{A7AC8DE3-0DC1-E844-856B-9AE7A8451E69}" dt="2022-06-23T17:01:53.703" v="43" actId="26606"/>
          <ac:spMkLst>
            <pc:docMk/>
            <pc:sldMk cId="2341928086" sldId="304"/>
            <ac:spMk id="26" creationId="{C0FA3DC3-3F68-CF1F-B759-D8DF0CD2887E}"/>
          </ac:spMkLst>
        </pc:spChg>
        <pc:spChg chg="add">
          <ac:chgData name="Gaurav V" userId="274ffab1dc50bffd" providerId="LiveId" clId="{A7AC8DE3-0DC1-E844-856B-9AE7A8451E69}" dt="2022-06-23T17:01:53.703" v="43" actId="26606"/>
          <ac:spMkLst>
            <pc:docMk/>
            <pc:sldMk cId="2341928086" sldId="304"/>
            <ac:spMk id="29" creationId="{D462EE7E-14DF-497D-AE08-F6623DB88E99}"/>
          </ac:spMkLst>
        </pc:spChg>
        <pc:spChg chg="add">
          <ac:chgData name="Gaurav V" userId="274ffab1dc50bffd" providerId="LiveId" clId="{A7AC8DE3-0DC1-E844-856B-9AE7A8451E69}" dt="2022-06-23T17:01:53.703" v="43" actId="26606"/>
          <ac:spMkLst>
            <pc:docMk/>
            <pc:sldMk cId="2341928086" sldId="304"/>
            <ac:spMk id="31" creationId="{E91A02E6-21B6-4047-829E-3C04D6955492}"/>
          </ac:spMkLst>
        </pc:spChg>
        <pc:picChg chg="mod ord">
          <ac:chgData name="Gaurav V" userId="274ffab1dc50bffd" providerId="LiveId" clId="{A7AC8DE3-0DC1-E844-856B-9AE7A8451E69}" dt="2022-06-23T17:01:53.703" v="43" actId="26606"/>
          <ac:picMkLst>
            <pc:docMk/>
            <pc:sldMk cId="2341928086" sldId="304"/>
            <ac:picMk id="19" creationId="{2641B66A-E126-0608-49C2-1A17C49BE168}"/>
          </ac:picMkLst>
        </pc:picChg>
        <pc:picChg chg="mod">
          <ac:chgData name="Gaurav V" userId="274ffab1dc50bffd" providerId="LiveId" clId="{A7AC8DE3-0DC1-E844-856B-9AE7A8451E69}" dt="2022-06-23T17:01:53.703" v="43" actId="26606"/>
          <ac:picMkLst>
            <pc:docMk/>
            <pc:sldMk cId="2341928086" sldId="304"/>
            <ac:picMk id="22" creationId="{571F2A57-D2DE-70A0-2204-6C25F2E95071}"/>
          </ac:picMkLst>
        </pc:picChg>
      </pc:sldChg>
      <pc:sldChg chg="delSp modSp add mod">
        <pc:chgData name="Gaurav V" userId="274ffab1dc50bffd" providerId="LiveId" clId="{A7AC8DE3-0DC1-E844-856B-9AE7A8451E69}" dt="2022-06-24T11:58:45.352" v="1220" actId="122"/>
        <pc:sldMkLst>
          <pc:docMk/>
          <pc:sldMk cId="4035386589" sldId="304"/>
        </pc:sldMkLst>
        <pc:spChg chg="mod">
          <ac:chgData name="Gaurav V" userId="274ffab1dc50bffd" providerId="LiveId" clId="{A7AC8DE3-0DC1-E844-856B-9AE7A8451E69}" dt="2022-06-24T11:36:47.229" v="955" actId="1076"/>
          <ac:spMkLst>
            <pc:docMk/>
            <pc:sldMk cId="4035386589" sldId="304"/>
            <ac:spMk id="2" creationId="{00000000-0000-0000-0000-000000000000}"/>
          </ac:spMkLst>
        </pc:spChg>
        <pc:spChg chg="mod">
          <ac:chgData name="Gaurav V" userId="274ffab1dc50bffd" providerId="LiveId" clId="{A7AC8DE3-0DC1-E844-856B-9AE7A8451E69}" dt="2022-06-24T11:58:45.352" v="1220" actId="122"/>
          <ac:spMkLst>
            <pc:docMk/>
            <pc:sldMk cId="4035386589" sldId="304"/>
            <ac:spMk id="3" creationId="{79E049B0-38E8-F131-ED5C-3CDA654A60CA}"/>
          </ac:spMkLst>
        </pc:spChg>
        <pc:spChg chg="mod">
          <ac:chgData name="Gaurav V" userId="274ffab1dc50bffd" providerId="LiveId" clId="{A7AC8DE3-0DC1-E844-856B-9AE7A8451E69}" dt="2022-06-24T11:39:44.899" v="1046" actId="1076"/>
          <ac:spMkLst>
            <pc:docMk/>
            <pc:sldMk cId="4035386589" sldId="304"/>
            <ac:spMk id="10" creationId="{F11EAE0A-1E04-2293-660C-C162A8D031FF}"/>
          </ac:spMkLst>
        </pc:spChg>
        <pc:spChg chg="del mod">
          <ac:chgData name="Gaurav V" userId="274ffab1dc50bffd" providerId="LiveId" clId="{A7AC8DE3-0DC1-E844-856B-9AE7A8451E69}" dt="2022-06-24T11:35:00.609" v="940" actId="478"/>
          <ac:spMkLst>
            <pc:docMk/>
            <pc:sldMk cId="4035386589" sldId="304"/>
            <ac:spMk id="27" creationId="{592885CD-8DFC-6763-75B5-FE1A9ACA3DCE}"/>
          </ac:spMkLst>
        </pc:spChg>
        <pc:spChg chg="mod">
          <ac:chgData name="Gaurav V" userId="274ffab1dc50bffd" providerId="LiveId" clId="{A7AC8DE3-0DC1-E844-856B-9AE7A8451E69}" dt="2022-06-24T11:39:49.620" v="1047" actId="1076"/>
          <ac:spMkLst>
            <pc:docMk/>
            <pc:sldMk cId="4035386589" sldId="304"/>
            <ac:spMk id="28" creationId="{3288E401-072E-6559-6B30-55C997D9525A}"/>
          </ac:spMkLst>
        </pc:spChg>
        <pc:picChg chg="mod">
          <ac:chgData name="Gaurav V" userId="274ffab1dc50bffd" providerId="LiveId" clId="{A7AC8DE3-0DC1-E844-856B-9AE7A8451E69}" dt="2022-06-24T11:37:33.940" v="977" actId="1076"/>
          <ac:picMkLst>
            <pc:docMk/>
            <pc:sldMk cId="4035386589" sldId="304"/>
            <ac:picMk id="25" creationId="{3D116518-E66B-5CF7-C4FB-C47F374CF5CD}"/>
          </ac:picMkLst>
        </pc:picChg>
        <pc:picChg chg="mod modCrop">
          <ac:chgData name="Gaurav V" userId="274ffab1dc50bffd" providerId="LiveId" clId="{A7AC8DE3-0DC1-E844-856B-9AE7A8451E69}" dt="2022-06-24T11:40:13.645" v="1048" actId="732"/>
          <ac:picMkLst>
            <pc:docMk/>
            <pc:sldMk cId="4035386589" sldId="304"/>
            <ac:picMk id="26" creationId="{7A0F25B4-FF60-8622-9407-700B1BDFEBE5}"/>
          </ac:picMkLst>
        </pc:picChg>
        <pc:cxnChg chg="del">
          <ac:chgData name="Gaurav V" userId="274ffab1dc50bffd" providerId="LiveId" clId="{A7AC8DE3-0DC1-E844-856B-9AE7A8451E69}" dt="2022-06-24T11:35:06.339" v="945" actId="478"/>
          <ac:cxnSpMkLst>
            <pc:docMk/>
            <pc:sldMk cId="4035386589" sldId="304"/>
            <ac:cxnSpMk id="5" creationId="{936CA71E-D7B5-519F-69FA-326DD59942A9}"/>
          </ac:cxnSpMkLst>
        </pc:cxnChg>
      </pc:sldChg>
      <pc:sldChg chg="modSp new mod">
        <pc:chgData name="Gaurav V" userId="274ffab1dc50bffd" providerId="LiveId" clId="{A7AC8DE3-0DC1-E844-856B-9AE7A8451E69}" dt="2022-06-24T11:59:48.370" v="1239" actId="207"/>
        <pc:sldMkLst>
          <pc:docMk/>
          <pc:sldMk cId="3196692546" sldId="305"/>
        </pc:sldMkLst>
        <pc:spChg chg="mod">
          <ac:chgData name="Gaurav V" userId="274ffab1dc50bffd" providerId="LiveId" clId="{A7AC8DE3-0DC1-E844-856B-9AE7A8451E69}" dt="2022-06-24T11:59:48.370" v="1239" actId="207"/>
          <ac:spMkLst>
            <pc:docMk/>
            <pc:sldMk cId="3196692546" sldId="305"/>
            <ac:spMk id="2" creationId="{0CBC5245-534C-BE8D-102E-8D000283BB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41BB0-4897-48CC-8EC5-F9DA82F383BE}" type="datetimeFigureOut">
              <a:rPr lang="en-IN" smtClean="0"/>
              <a:t>25/06/22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6BABC-7EAB-4FD8-AB56-DD3D098BACE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D3B230-5526-4408-9234-66F8A1EB23B3}" type="datetime1">
              <a:rPr lang="en-IN" smtClean="0"/>
              <a:t>25/06/22</a:t>
            </a:fld>
            <a:endParaRPr lang="en-IN"/>
          </a:p>
        </p:txBody>
      </p:sp>
      <p:sp>
        <p:nvSpPr>
          <p:cNvPr id="5" name="Footer Placeholder 4"/>
          <p:cNvSpPr>
            <a:spLocks noGrp="1"/>
          </p:cNvSpPr>
          <p:nvPr>
            <p:ph type="ftr" sz="quarter" idx="11"/>
          </p:nvPr>
        </p:nvSpPr>
        <p:spPr/>
        <p:txBody>
          <a:bodyPr/>
          <a:lstStyle/>
          <a:p>
            <a:r>
              <a:rPr lang="en-IN"/>
              <a:t>Computer Science and Engineering</a:t>
            </a:r>
          </a:p>
        </p:txBody>
      </p:sp>
      <p:sp>
        <p:nvSpPr>
          <p:cNvPr id="6" name="Slide Number Placeholder 5"/>
          <p:cNvSpPr>
            <a:spLocks noGrp="1"/>
          </p:cNvSpPr>
          <p:nvPr>
            <p:ph type="sldNum" sz="quarter" idx="12"/>
          </p:nvPr>
        </p:nvSpPr>
        <p:spPr/>
        <p:txBody>
          <a:bodyPr/>
          <a:lstStyle/>
          <a:p>
            <a:fld id="{94A8A91E-90FF-4DB7-82DB-2B5E6E93D1F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20ECD6-410B-4FF1-9407-D5FA6D5B05AF}" type="datetime1">
              <a:rPr lang="en-IN" smtClean="0"/>
              <a:t>25/06/22</a:t>
            </a:fld>
            <a:endParaRPr lang="en-IN"/>
          </a:p>
        </p:txBody>
      </p:sp>
      <p:sp>
        <p:nvSpPr>
          <p:cNvPr id="5" name="Footer Placeholder 4"/>
          <p:cNvSpPr>
            <a:spLocks noGrp="1"/>
          </p:cNvSpPr>
          <p:nvPr>
            <p:ph type="ftr" sz="quarter" idx="11"/>
          </p:nvPr>
        </p:nvSpPr>
        <p:spPr/>
        <p:txBody>
          <a:bodyPr/>
          <a:lstStyle/>
          <a:p>
            <a:r>
              <a:rPr lang="en-IN"/>
              <a:t>Computer Science and Engineering</a:t>
            </a:r>
          </a:p>
        </p:txBody>
      </p:sp>
      <p:sp>
        <p:nvSpPr>
          <p:cNvPr id="6" name="Slide Number Placeholder 5"/>
          <p:cNvSpPr>
            <a:spLocks noGrp="1"/>
          </p:cNvSpPr>
          <p:nvPr>
            <p:ph type="sldNum" sz="quarter" idx="12"/>
          </p:nvPr>
        </p:nvSpPr>
        <p:spPr/>
        <p:txBody>
          <a:bodyPr/>
          <a:lstStyle/>
          <a:p>
            <a:fld id="{94A8A91E-90FF-4DB7-82DB-2B5E6E93D1F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1BAF8D-E502-42CB-ADBD-0D736E73FA39}" type="datetime1">
              <a:rPr lang="en-IN" smtClean="0"/>
              <a:t>25/06/22</a:t>
            </a:fld>
            <a:endParaRPr lang="en-IN"/>
          </a:p>
        </p:txBody>
      </p:sp>
      <p:sp>
        <p:nvSpPr>
          <p:cNvPr id="5" name="Footer Placeholder 4"/>
          <p:cNvSpPr>
            <a:spLocks noGrp="1"/>
          </p:cNvSpPr>
          <p:nvPr>
            <p:ph type="ftr" sz="quarter" idx="11"/>
          </p:nvPr>
        </p:nvSpPr>
        <p:spPr/>
        <p:txBody>
          <a:bodyPr/>
          <a:lstStyle/>
          <a:p>
            <a:r>
              <a:rPr lang="en-IN"/>
              <a:t>Computer Science and Engineering</a:t>
            </a:r>
          </a:p>
        </p:txBody>
      </p:sp>
      <p:sp>
        <p:nvSpPr>
          <p:cNvPr id="6" name="Slide Number Placeholder 5"/>
          <p:cNvSpPr>
            <a:spLocks noGrp="1"/>
          </p:cNvSpPr>
          <p:nvPr>
            <p:ph type="sldNum" sz="quarter" idx="12"/>
          </p:nvPr>
        </p:nvSpPr>
        <p:spPr/>
        <p:txBody>
          <a:bodyPr/>
          <a:lstStyle/>
          <a:p>
            <a:fld id="{94A8A91E-90FF-4DB7-82DB-2B5E6E93D1F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F418EB3-7650-4F76-91DF-95E37DFFC68D}" type="datetime1">
              <a:rPr lang="en-IN" smtClean="0"/>
              <a:t>25/06/22</a:t>
            </a:fld>
            <a:endParaRPr lang="en-IN"/>
          </a:p>
        </p:txBody>
      </p:sp>
      <p:sp>
        <p:nvSpPr>
          <p:cNvPr id="5" name="Footer Placeholder 4"/>
          <p:cNvSpPr>
            <a:spLocks noGrp="1"/>
          </p:cNvSpPr>
          <p:nvPr>
            <p:ph type="ftr" sz="quarter" idx="11"/>
          </p:nvPr>
        </p:nvSpPr>
        <p:spPr/>
        <p:txBody>
          <a:bodyPr/>
          <a:lstStyle/>
          <a:p>
            <a:r>
              <a:rPr lang="en-IN"/>
              <a:t>Computer Science and Engineering</a:t>
            </a:r>
          </a:p>
        </p:txBody>
      </p:sp>
      <p:sp>
        <p:nvSpPr>
          <p:cNvPr id="6" name="Slide Number Placeholder 5"/>
          <p:cNvSpPr>
            <a:spLocks noGrp="1"/>
          </p:cNvSpPr>
          <p:nvPr>
            <p:ph type="sldNum" sz="quarter" idx="12"/>
          </p:nvPr>
        </p:nvSpPr>
        <p:spPr/>
        <p:txBody>
          <a:bodyPr/>
          <a:lstStyle/>
          <a:p>
            <a:fld id="{94A8A91E-90FF-4DB7-82DB-2B5E6E93D1F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86413E-1781-49E4-B5B5-DF3016F76767}" type="datetime1">
              <a:rPr lang="en-IN" smtClean="0"/>
              <a:t>25/06/22</a:t>
            </a:fld>
            <a:endParaRPr lang="en-IN"/>
          </a:p>
        </p:txBody>
      </p:sp>
      <p:sp>
        <p:nvSpPr>
          <p:cNvPr id="5" name="Footer Placeholder 4"/>
          <p:cNvSpPr>
            <a:spLocks noGrp="1"/>
          </p:cNvSpPr>
          <p:nvPr>
            <p:ph type="ftr" sz="quarter" idx="11"/>
          </p:nvPr>
        </p:nvSpPr>
        <p:spPr/>
        <p:txBody>
          <a:bodyPr/>
          <a:lstStyle/>
          <a:p>
            <a:r>
              <a:rPr lang="en-IN"/>
              <a:t>Computer Science and Engineering</a:t>
            </a:r>
          </a:p>
        </p:txBody>
      </p:sp>
      <p:sp>
        <p:nvSpPr>
          <p:cNvPr id="6" name="Slide Number Placeholder 5"/>
          <p:cNvSpPr>
            <a:spLocks noGrp="1"/>
          </p:cNvSpPr>
          <p:nvPr>
            <p:ph type="sldNum" sz="quarter" idx="12"/>
          </p:nvPr>
        </p:nvSpPr>
        <p:spPr/>
        <p:txBody>
          <a:bodyPr/>
          <a:lstStyle/>
          <a:p>
            <a:fld id="{94A8A91E-90FF-4DB7-82DB-2B5E6E93D1F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FEC1CE4-3AE4-49B6-9F50-AB5F87F31274}" type="datetime1">
              <a:rPr lang="en-IN" smtClean="0"/>
              <a:t>25/06/22</a:t>
            </a:fld>
            <a:endParaRPr lang="en-IN"/>
          </a:p>
        </p:txBody>
      </p:sp>
      <p:sp>
        <p:nvSpPr>
          <p:cNvPr id="6" name="Footer Placeholder 5"/>
          <p:cNvSpPr>
            <a:spLocks noGrp="1"/>
          </p:cNvSpPr>
          <p:nvPr>
            <p:ph type="ftr" sz="quarter" idx="11"/>
          </p:nvPr>
        </p:nvSpPr>
        <p:spPr/>
        <p:txBody>
          <a:bodyPr/>
          <a:lstStyle/>
          <a:p>
            <a:r>
              <a:rPr lang="en-IN"/>
              <a:t>Computer Science and Engineering</a:t>
            </a:r>
          </a:p>
        </p:txBody>
      </p:sp>
      <p:sp>
        <p:nvSpPr>
          <p:cNvPr id="7" name="Slide Number Placeholder 6"/>
          <p:cNvSpPr>
            <a:spLocks noGrp="1"/>
          </p:cNvSpPr>
          <p:nvPr>
            <p:ph type="sldNum" sz="quarter" idx="12"/>
          </p:nvPr>
        </p:nvSpPr>
        <p:spPr/>
        <p:txBody>
          <a:bodyPr/>
          <a:lstStyle/>
          <a:p>
            <a:fld id="{94A8A91E-90FF-4DB7-82DB-2B5E6E93D1F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738BC85-6679-4B0A-BC58-0A99CE1B29DE}"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9B86AFC-2606-4685-8C54-0A178173850A}" type="datetime1">
              <a:rPr lang="en-IN" smtClean="0"/>
              <a:t>25/06/22</a:t>
            </a:fld>
            <a:endParaRPr lang="en-IN"/>
          </a:p>
        </p:txBody>
      </p:sp>
      <p:sp>
        <p:nvSpPr>
          <p:cNvPr id="4" name="Footer Placeholder 3"/>
          <p:cNvSpPr>
            <a:spLocks noGrp="1"/>
          </p:cNvSpPr>
          <p:nvPr>
            <p:ph type="ftr" sz="quarter" idx="11"/>
          </p:nvPr>
        </p:nvSpPr>
        <p:spPr/>
        <p:txBody>
          <a:bodyPr/>
          <a:lstStyle/>
          <a:p>
            <a:r>
              <a:rPr lang="en-IN"/>
              <a:t>Computer Science and Engineering</a:t>
            </a:r>
          </a:p>
        </p:txBody>
      </p:sp>
      <p:sp>
        <p:nvSpPr>
          <p:cNvPr id="5" name="Slide Number Placeholder 4"/>
          <p:cNvSpPr>
            <a:spLocks noGrp="1"/>
          </p:cNvSpPr>
          <p:nvPr>
            <p:ph type="sldNum" sz="quarter" idx="12"/>
          </p:nvPr>
        </p:nvSpPr>
        <p:spPr/>
        <p:txBody>
          <a:bodyPr/>
          <a:lstStyle/>
          <a:p>
            <a:fld id="{94A8A91E-90FF-4DB7-82DB-2B5E6E93D1F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F48C1-1309-4D9A-ABAF-B8296A6A9BBD}" type="datetime1">
              <a:rPr lang="en-IN" smtClean="0"/>
              <a:t>25/06/22</a:t>
            </a:fld>
            <a:endParaRPr lang="en-IN"/>
          </a:p>
        </p:txBody>
      </p:sp>
      <p:sp>
        <p:nvSpPr>
          <p:cNvPr id="3" name="Footer Placeholder 2"/>
          <p:cNvSpPr>
            <a:spLocks noGrp="1"/>
          </p:cNvSpPr>
          <p:nvPr>
            <p:ph type="ftr" sz="quarter" idx="11"/>
          </p:nvPr>
        </p:nvSpPr>
        <p:spPr/>
        <p:txBody>
          <a:bodyPr/>
          <a:lstStyle/>
          <a:p>
            <a:r>
              <a:rPr lang="en-IN"/>
              <a:t>Computer Science and Engineering</a:t>
            </a:r>
          </a:p>
        </p:txBody>
      </p:sp>
      <p:sp>
        <p:nvSpPr>
          <p:cNvPr id="4" name="Slide Number Placeholder 3"/>
          <p:cNvSpPr>
            <a:spLocks noGrp="1"/>
          </p:cNvSpPr>
          <p:nvPr>
            <p:ph type="sldNum" sz="quarter" idx="12"/>
          </p:nvPr>
        </p:nvSpPr>
        <p:spPr/>
        <p:txBody>
          <a:bodyPr/>
          <a:lstStyle/>
          <a:p>
            <a:fld id="{94A8A91E-90FF-4DB7-82DB-2B5E6E93D1F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67527C-EFF2-43F9-8E52-96D9F1B3931C}" type="datetime1">
              <a:rPr lang="en-IN" smtClean="0"/>
              <a:t>25/06/22</a:t>
            </a:fld>
            <a:endParaRPr lang="en-IN"/>
          </a:p>
        </p:txBody>
      </p:sp>
      <p:sp>
        <p:nvSpPr>
          <p:cNvPr id="6" name="Footer Placeholder 5"/>
          <p:cNvSpPr>
            <a:spLocks noGrp="1"/>
          </p:cNvSpPr>
          <p:nvPr>
            <p:ph type="ftr" sz="quarter" idx="11"/>
          </p:nvPr>
        </p:nvSpPr>
        <p:spPr/>
        <p:txBody>
          <a:bodyPr/>
          <a:lstStyle/>
          <a:p>
            <a:r>
              <a:rPr lang="en-IN"/>
              <a:t>Computer Science and Engineering</a:t>
            </a:r>
          </a:p>
        </p:txBody>
      </p:sp>
      <p:sp>
        <p:nvSpPr>
          <p:cNvPr id="7" name="Slide Number Placeholder 6"/>
          <p:cNvSpPr>
            <a:spLocks noGrp="1"/>
          </p:cNvSpPr>
          <p:nvPr>
            <p:ph type="sldNum" sz="quarter" idx="12"/>
          </p:nvPr>
        </p:nvSpPr>
        <p:spPr/>
        <p:txBody>
          <a:bodyPr/>
          <a:lstStyle/>
          <a:p>
            <a:fld id="{94A8A91E-90FF-4DB7-82DB-2B5E6E93D1F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F4A0A9-34D0-4C62-9C5E-A076F273D0CC}" type="datetime1">
              <a:rPr lang="en-IN" smtClean="0"/>
              <a:t>25/06/22</a:t>
            </a:fld>
            <a:endParaRPr lang="en-IN"/>
          </a:p>
        </p:txBody>
      </p:sp>
      <p:sp>
        <p:nvSpPr>
          <p:cNvPr id="6" name="Footer Placeholder 5"/>
          <p:cNvSpPr>
            <a:spLocks noGrp="1"/>
          </p:cNvSpPr>
          <p:nvPr>
            <p:ph type="ftr" sz="quarter" idx="11"/>
          </p:nvPr>
        </p:nvSpPr>
        <p:spPr/>
        <p:txBody>
          <a:bodyPr/>
          <a:lstStyle/>
          <a:p>
            <a:r>
              <a:rPr lang="en-IN"/>
              <a:t>Computer Science and Engineering</a:t>
            </a:r>
          </a:p>
        </p:txBody>
      </p:sp>
      <p:sp>
        <p:nvSpPr>
          <p:cNvPr id="7" name="Slide Number Placeholder 6"/>
          <p:cNvSpPr>
            <a:spLocks noGrp="1"/>
          </p:cNvSpPr>
          <p:nvPr>
            <p:ph type="sldNum" sz="quarter" idx="12"/>
          </p:nvPr>
        </p:nvSpPr>
        <p:spPr/>
        <p:txBody>
          <a:bodyPr/>
          <a:lstStyle/>
          <a:p>
            <a:fld id="{94A8A91E-90FF-4DB7-82DB-2B5E6E93D1F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AD51C-C4FB-4B69-9C84-8B4CA79584AD}" type="datetime1">
              <a:rPr lang="en-IN" smtClean="0"/>
              <a:t>25/06/22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Computer Science and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8A91E-90FF-4DB7-82DB-2B5E6E93D1F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Data%20Flow%20Diagram2.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ijiet.org/papers/329-K012.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Gaurav-71/Multi-Factor-based-Nutrient-Management-and-Recipe-Recommendation-System/blob/main/Documentation/Literature%20Review/Literature%20Survey%20Final%20Year.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8" y="2395220"/>
            <a:ext cx="9144000" cy="2067560"/>
          </a:xfrm>
        </p:spPr>
        <p:txBody>
          <a:bodyPr>
            <a:normAutofit/>
          </a:bodyPr>
          <a:lstStyle/>
          <a:p>
            <a:r>
              <a:rPr lang="en-US" sz="3200" b="1">
                <a:solidFill>
                  <a:srgbClr val="002060"/>
                </a:solidFill>
                <a:latin typeface="Times New Roman" panose="02020603050405020304" pitchFamily="18" charset="0"/>
                <a:cs typeface="Times New Roman" panose="02020603050405020304" pitchFamily="18" charset="0"/>
                <a:sym typeface="+mn-ea"/>
              </a:rPr>
              <a:t>Multi-Factor based Nutrition Management System </a:t>
            </a:r>
            <a:br>
              <a:rPr lang="en-US" sz="3200" b="1">
                <a:solidFill>
                  <a:srgbClr val="002060"/>
                </a:solidFill>
                <a:latin typeface="Times New Roman" panose="02020603050405020304" pitchFamily="18" charset="0"/>
                <a:cs typeface="Times New Roman" panose="02020603050405020304" pitchFamily="18" charset="0"/>
                <a:sym typeface="+mn-ea"/>
              </a:rPr>
            </a:br>
            <a:r>
              <a:rPr lang="en-US" sz="3200" b="1">
                <a:solidFill>
                  <a:srgbClr val="002060"/>
                </a:solidFill>
                <a:latin typeface="Times New Roman" panose="02020603050405020304" pitchFamily="18" charset="0"/>
                <a:cs typeface="Times New Roman" panose="02020603050405020304" pitchFamily="18" charset="0"/>
                <a:sym typeface="+mn-ea"/>
              </a:rPr>
              <a:t>and </a:t>
            </a:r>
            <a:br>
              <a:rPr lang="en-US" sz="3200" b="1">
                <a:solidFill>
                  <a:srgbClr val="002060"/>
                </a:solidFill>
                <a:latin typeface="Times New Roman" panose="02020603050405020304" pitchFamily="18" charset="0"/>
                <a:cs typeface="Times New Roman" panose="02020603050405020304" pitchFamily="18" charset="0"/>
                <a:sym typeface="+mn-ea"/>
              </a:rPr>
            </a:br>
            <a:r>
              <a:rPr lang="en-US" sz="3200" b="1">
                <a:solidFill>
                  <a:srgbClr val="002060"/>
                </a:solidFill>
                <a:latin typeface="Times New Roman" panose="02020603050405020304" pitchFamily="18" charset="0"/>
                <a:cs typeface="Times New Roman" panose="02020603050405020304" pitchFamily="18" charset="0"/>
                <a:sym typeface="+mn-ea"/>
              </a:rPr>
              <a:t>Recipe Recommendation System</a:t>
            </a:r>
            <a:br>
              <a:rPr lang="en-IN" sz="3200" b="1">
                <a:latin typeface="Times New Roman" panose="02020603050405020304" pitchFamily="18" charset="0"/>
                <a:cs typeface="Times New Roman" panose="02020603050405020304" pitchFamily="18" charset="0"/>
                <a:sym typeface="+mn-ea"/>
              </a:rPr>
            </a:br>
            <a:endParaRPr lang="en-IN" sz="32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44195" y="4705350"/>
            <a:ext cx="4705350" cy="1843405"/>
          </a:xfrm>
        </p:spPr>
        <p:txBody>
          <a:bodyPr>
            <a:normAutofit fontScale="90000"/>
          </a:bodyPr>
          <a:lstStyle/>
          <a:p>
            <a:pPr algn="l"/>
            <a:r>
              <a:rPr lang="en-US" sz="2000" b="1">
                <a:latin typeface="Times New Roman" panose="02020603050405020304" pitchFamily="18" charset="0"/>
                <a:cs typeface="Times New Roman" panose="02020603050405020304" pitchFamily="18" charset="0"/>
              </a:rPr>
              <a:t>Team:</a:t>
            </a:r>
          </a:p>
          <a:p>
            <a:pPr marL="457200" indent="-457200" algn="l">
              <a:buAutoNum type="arabicPeriod"/>
            </a:pPr>
            <a:r>
              <a:rPr lang="en-US" sz="2000">
                <a:latin typeface="Times New Roman" panose="02020603050405020304" pitchFamily="18" charset="0"/>
                <a:cs typeface="Times New Roman" panose="02020603050405020304" pitchFamily="18" charset="0"/>
              </a:rPr>
              <a:t>1MS18CS025 Aravind Shreyas Ramesh</a:t>
            </a:r>
          </a:p>
          <a:p>
            <a:pPr marL="457200" indent="-457200" algn="l">
              <a:buAutoNum type="arabicPeriod"/>
            </a:pPr>
            <a:r>
              <a:rPr lang="en-US" sz="2000">
                <a:latin typeface="Times New Roman" panose="02020603050405020304" pitchFamily="18" charset="0"/>
                <a:cs typeface="Times New Roman" panose="02020603050405020304" pitchFamily="18" charset="0"/>
              </a:rPr>
              <a:t>1MS18CS040 Dheeraj Bhat</a:t>
            </a:r>
          </a:p>
          <a:p>
            <a:pPr marL="457200" indent="-457200" algn="l">
              <a:buAutoNum type="arabicPeriod"/>
            </a:pPr>
            <a:r>
              <a:rPr lang="en-US" sz="2000">
                <a:latin typeface="Times New Roman" panose="02020603050405020304" pitchFamily="18" charset="0"/>
                <a:cs typeface="Times New Roman" panose="02020603050405020304" pitchFamily="18" charset="0"/>
              </a:rPr>
              <a:t>1MS18CS043 Divya</a:t>
            </a:r>
          </a:p>
          <a:p>
            <a:pPr marL="457200" indent="-457200" algn="l">
              <a:buAutoNum type="arabicPeriod"/>
            </a:pPr>
            <a:r>
              <a:rPr lang="en-US" sz="2000">
                <a:latin typeface="Times New Roman" panose="02020603050405020304" pitchFamily="18" charset="0"/>
                <a:cs typeface="Times New Roman" panose="02020603050405020304" pitchFamily="18" charset="0"/>
              </a:rPr>
              <a:t>1MS18CS046 Gaurav V</a:t>
            </a:r>
          </a:p>
          <a:p>
            <a:pPr algn="l"/>
            <a:endParaRPr lang="en-US">
              <a:latin typeface="Times New Roman" panose="02020603050405020304" pitchFamily="18" charset="0"/>
              <a:cs typeface="Times New Roman" panose="02020603050405020304" pitchFamily="18" charset="0"/>
            </a:endParaRPr>
          </a:p>
          <a:p>
            <a:pPr marL="457200" indent="-457200" algn="l">
              <a:buAutoNum type="arabicPeriod"/>
            </a:pPr>
            <a:endParaRPr lang="en-IN">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8666" t="25628" r="9668" b="17165"/>
          <a:stretch>
            <a:fillRect/>
          </a:stretch>
        </p:blipFill>
        <p:spPr>
          <a:xfrm>
            <a:off x="336550" y="243796"/>
            <a:ext cx="2560320" cy="806145"/>
          </a:xfrm>
          <a:prstGeom prst="rect">
            <a:avLst/>
          </a:prstGeom>
        </p:spPr>
      </p:pic>
      <p:sp>
        <p:nvSpPr>
          <p:cNvPr id="5" name="Subtitle 2"/>
          <p:cNvSpPr txBox="1"/>
          <p:nvPr/>
        </p:nvSpPr>
        <p:spPr>
          <a:xfrm>
            <a:off x="7242175" y="4753292"/>
            <a:ext cx="4405630" cy="17475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latin typeface="Times New Roman" panose="02020603050405020304" pitchFamily="18" charset="0"/>
                <a:cs typeface="Times New Roman" panose="02020603050405020304" pitchFamily="18" charset="0"/>
              </a:rPr>
              <a:t>Guide:</a:t>
            </a:r>
          </a:p>
          <a:p>
            <a:pPr algn="l">
              <a:buFont typeface="Arial" panose="020B0604020202020204" pitchFamily="34" charset="0"/>
            </a:pPr>
            <a:r>
              <a:rPr lang="en-IN" sz="1800">
                <a:latin typeface="Times New Roman" panose="02020603050405020304" pitchFamily="18" charset="0"/>
                <a:cs typeface="Times New Roman" panose="02020603050405020304" pitchFamily="18" charset="0"/>
                <a:sym typeface="+mn-ea"/>
              </a:rPr>
              <a:t>Dr Shilpa Shashikant</a:t>
            </a:r>
            <a:r>
              <a:rPr lang="en-US" altLang="en-IN" sz="1800">
                <a:latin typeface="Times New Roman" panose="02020603050405020304" pitchFamily="18" charset="0"/>
                <a:cs typeface="Times New Roman" panose="02020603050405020304" pitchFamily="18" charset="0"/>
                <a:sym typeface="+mn-ea"/>
              </a:rPr>
              <a:t> </a:t>
            </a:r>
            <a:r>
              <a:rPr lang="en-IN" sz="1800">
                <a:latin typeface="Times New Roman" panose="02020603050405020304" pitchFamily="18" charset="0"/>
                <a:cs typeface="Times New Roman" panose="02020603050405020304" pitchFamily="18" charset="0"/>
                <a:sym typeface="+mn-ea"/>
              </a:rPr>
              <a:t>Chaudhari</a:t>
            </a:r>
          </a:p>
          <a:p>
            <a:pPr algn="l">
              <a:buFont typeface="Arial" panose="020B0604020202020204" pitchFamily="34" charset="0"/>
            </a:pPr>
            <a:r>
              <a:rPr lang="en-IN" sz="1800">
                <a:latin typeface="Times New Roman" panose="02020603050405020304" pitchFamily="18" charset="0"/>
                <a:cs typeface="Times New Roman" panose="02020603050405020304" pitchFamily="18" charset="0"/>
                <a:sym typeface="+mn-ea"/>
              </a:rPr>
              <a:t>Associate Professor</a:t>
            </a:r>
          </a:p>
          <a:p>
            <a:pPr algn="l">
              <a:buFont typeface="Arial" panose="020B0604020202020204" pitchFamily="34" charset="0"/>
            </a:pPr>
            <a:r>
              <a:rPr lang="en-US" altLang="en-IN" sz="1800">
                <a:latin typeface="Times New Roman" panose="02020603050405020304" pitchFamily="18" charset="0"/>
                <a:cs typeface="Times New Roman" panose="02020603050405020304" pitchFamily="18" charset="0"/>
                <a:sym typeface="+mn-ea"/>
              </a:rPr>
              <a:t>Computer Science and Engineering</a:t>
            </a:r>
            <a:endParaRPr lang="en-IN" sz="18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AutoNum type="arabicPeriod"/>
            </a:pPr>
            <a:endParaRPr lang="en-IN" sz="1800">
              <a:latin typeface="Times New Roman" panose="02020603050405020304" pitchFamily="18" charset="0"/>
              <a:cs typeface="Times New Roman" panose="02020603050405020304" pitchFamily="18" charset="0"/>
            </a:endParaRPr>
          </a:p>
        </p:txBody>
      </p:sp>
      <p:sp>
        <p:nvSpPr>
          <p:cNvPr id="6" name="TextBox 5"/>
          <p:cNvSpPr txBox="1"/>
          <p:nvPr/>
        </p:nvSpPr>
        <p:spPr>
          <a:xfrm>
            <a:off x="966650" y="1136987"/>
            <a:ext cx="10258697" cy="1015663"/>
          </a:xfrm>
          <a:prstGeom prst="rect">
            <a:avLst/>
          </a:prstGeom>
          <a:noFill/>
        </p:spPr>
        <p:txBody>
          <a:bodyPr wrap="square" rtlCol="0">
            <a:spAutoFit/>
          </a:bodyPr>
          <a:lstStyle/>
          <a:p>
            <a:pPr algn="ctr"/>
            <a:r>
              <a:rPr lang="en-IN" sz="1600">
                <a:latin typeface="Times New Roman" panose="02020603050405020304" pitchFamily="18" charset="0"/>
                <a:cs typeface="Times New Roman" panose="02020603050405020304" pitchFamily="18" charset="0"/>
              </a:rPr>
              <a:t>Project Work  - CSP  Final CIE Evaluation</a:t>
            </a:r>
          </a:p>
          <a:p>
            <a:pPr algn="ctr"/>
            <a:endParaRPr lang="en-IN">
              <a:latin typeface="Times New Roman" panose="02020603050405020304" pitchFamily="18" charset="0"/>
              <a:cs typeface="Times New Roman" panose="02020603050405020304" pitchFamily="18" charset="0"/>
            </a:endParaRPr>
          </a:p>
          <a:p>
            <a:pPr algn="ctr"/>
            <a:r>
              <a:rPr lang="en-IN" sz="2400" b="1">
                <a:latin typeface="Times New Roman" panose="02020603050405020304" pitchFamily="18" charset="0"/>
                <a:cs typeface="Times New Roman" panose="02020603050405020304" pitchFamily="18" charset="0"/>
              </a:rPr>
              <a:t>Department of Computer Science and Engineering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451"/>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Data Flow Diagram</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412014"/>
            <a:ext cx="11092543" cy="4764949"/>
          </a:xfrm>
          <a:ln>
            <a:solidFill>
              <a:schemeClr val="bg1"/>
            </a:solidFill>
          </a:ln>
        </p:spPr>
        <p:txBody>
          <a:bodyPr>
            <a:normAutofit/>
          </a:bodyPr>
          <a:lstStyle/>
          <a:p>
            <a:pPr marL="0" indent="0" algn="just">
              <a:buNone/>
            </a:pPr>
            <a:endParaRPr lang="en-US" sz="2500" dirty="0">
              <a:latin typeface="Times New Roman" panose="02020603050405020304" pitchFamily="18" charset="0"/>
              <a:cs typeface="Times New Roman" panose="02020603050405020304" pitchFamily="18" charset="0"/>
            </a:endParaRPr>
          </a:p>
          <a:p>
            <a:pPr marL="0" indent="0" algn="just">
              <a:buNone/>
            </a:pPr>
            <a:endParaRPr lang="en-US" sz="2500" dirty="0">
              <a:latin typeface="Times New Roman" panose="02020603050405020304" pitchFamily="18" charset="0"/>
              <a:cs typeface="Times New Roman" panose="02020603050405020304" pitchFamily="18" charset="0"/>
            </a:endParaRPr>
          </a:p>
          <a:p>
            <a:pPr marL="0" indent="0" algn="just">
              <a:buNone/>
            </a:pPr>
            <a:endParaRPr lang="en-US" sz="2500" dirty="0">
              <a:latin typeface="Times New Roman" panose="02020603050405020304" pitchFamily="18" charset="0"/>
              <a:cs typeface="Times New Roman" panose="02020603050405020304" pitchFamily="18" charset="0"/>
            </a:endParaRPr>
          </a:p>
          <a:p>
            <a:pPr marL="0" indent="0" algn="just">
              <a:buNone/>
            </a:pPr>
            <a:endParaRPr lang="en-US" sz="2500" dirty="0">
              <a:latin typeface="Times New Roman" panose="02020603050405020304" pitchFamily="18" charset="0"/>
              <a:cs typeface="Times New Roman" panose="02020603050405020304" pitchFamily="18" charset="0"/>
            </a:endParaRPr>
          </a:p>
          <a:p>
            <a:pPr marL="0" indent="0" algn="ctr">
              <a:buNone/>
            </a:pPr>
            <a:r>
              <a:rPr lang="en-US" sz="2500" dirty="0">
                <a:latin typeface="Times New Roman" panose="02020603050405020304" pitchFamily="18" charset="0"/>
                <a:cs typeface="Times New Roman" panose="02020603050405020304" pitchFamily="18" charset="0"/>
                <a:hlinkClick r:id="rId2"/>
              </a:rPr>
              <a:t>Diagram</a:t>
            </a:r>
            <a:endParaRPr lang="en-US" sz="25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9C67210-A84F-480F-B12B-09AE59DEE6AA}"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167"/>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Approach / Solution</a:t>
            </a:r>
            <a:endParaRPr lang="en-IN" b="1">
              <a:solidFill>
                <a:srgbClr val="002060"/>
              </a:solidFill>
              <a:latin typeface="Times New Roman" panose="02020603050405020304" pitchFamily="18" charset="0"/>
              <a:cs typeface="Times New Roman" panose="02020603050405020304" pitchFamily="18" charset="0"/>
            </a:endParaRPr>
          </a:p>
        </p:txBody>
      </p:sp>
      <p:pic>
        <p:nvPicPr>
          <p:cNvPr id="5" name="Content Placeholder 4" descr="A picture containing diagram&#10;&#10;Description automatically generated">
            <a:extLst>
              <a:ext uri="{FF2B5EF4-FFF2-40B4-BE49-F238E27FC236}">
                <a16:creationId xmlns:a16="http://schemas.microsoft.com/office/drawing/2014/main" id="{789E2587-4346-EB05-9F63-338F64388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2306" y="1011786"/>
            <a:ext cx="8807387" cy="5527126"/>
          </a:xfrm>
        </p:spPr>
      </p:pic>
      <p:sp>
        <p:nvSpPr>
          <p:cNvPr id="6" name="Date Placeholder 5"/>
          <p:cNvSpPr>
            <a:spLocks noGrp="1"/>
          </p:cNvSpPr>
          <p:nvPr>
            <p:ph type="dt" sz="half" idx="10"/>
          </p:nvPr>
        </p:nvSpPr>
        <p:spPr/>
        <p:txBody>
          <a:bodyPr/>
          <a:lstStyle/>
          <a:p>
            <a:fld id="{D7C214F0-B29E-43F5-ACDC-434EA7F23A24}"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11</a:t>
            </a:fld>
            <a:endParaRPr lang="en-IN"/>
          </a:p>
        </p:txBody>
      </p:sp>
      <p:sp>
        <p:nvSpPr>
          <p:cNvPr id="7" name="TextBox 6">
            <a:extLst>
              <a:ext uri="{FF2B5EF4-FFF2-40B4-BE49-F238E27FC236}">
                <a16:creationId xmlns:a16="http://schemas.microsoft.com/office/drawing/2014/main" id="{25D1AE09-E5E9-ED2C-948C-736B94A39D54}"/>
              </a:ext>
            </a:extLst>
          </p:cNvPr>
          <p:cNvSpPr txBox="1"/>
          <p:nvPr/>
        </p:nvSpPr>
        <p:spPr>
          <a:xfrm>
            <a:off x="1855870" y="5896788"/>
            <a:ext cx="1837362" cy="276999"/>
          </a:xfrm>
          <a:prstGeom prst="rect">
            <a:avLst/>
          </a:prstGeom>
          <a:noFill/>
        </p:spPr>
        <p:txBody>
          <a:bodyPr wrap="none" rtlCol="0">
            <a:spAutoFit/>
          </a:bodyPr>
          <a:lstStyle/>
          <a:p>
            <a:r>
              <a:rPr lang="en-US" sz="1200" b="1">
                <a:latin typeface="Times New Roman" panose="02020603050405020304" pitchFamily="18" charset="0"/>
                <a:cs typeface="Times New Roman" panose="02020603050405020304" pitchFamily="18" charset="0"/>
              </a:rPr>
              <a:t>Fig. 1. High Level Design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792"/>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Approach / Solution</a:t>
            </a:r>
            <a:endParaRPr lang="en-IN"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678485"/>
            <a:ext cx="5181600" cy="4351338"/>
          </a:xfrm>
        </p:spPr>
        <p:txBody>
          <a:bodyPr vert="horz" lIns="91440" tIns="45720" rIns="91440" bIns="45720" rtlCol="0" anchor="t">
            <a:normAutofit/>
          </a:bodyPr>
          <a:lstStyle/>
          <a:p>
            <a:pPr marL="0" indent="0">
              <a:buNone/>
            </a:pPr>
            <a:r>
              <a:rPr lang="en-US" sz="2000" b="1">
                <a:solidFill>
                  <a:schemeClr val="tx2">
                    <a:lumMod val="60000"/>
                    <a:lumOff val="40000"/>
                  </a:schemeClr>
                </a:solidFill>
                <a:latin typeface="Times New Roman"/>
                <a:cs typeface="Times New Roman"/>
              </a:rPr>
              <a:t>Low level Design</a:t>
            </a:r>
          </a:p>
          <a:p>
            <a:pPr marL="0" indent="0">
              <a:buNone/>
            </a:pPr>
            <a:endParaRPr lang="en-IN">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E748BA8-91B4-D027-FC4B-BA4F1D9A740E}"/>
              </a:ext>
            </a:extLst>
          </p:cNvPr>
          <p:cNvSpPr>
            <a:spLocks noGrp="1"/>
          </p:cNvSpPr>
          <p:nvPr>
            <p:ph sz="half" idx="2"/>
          </p:nvPr>
        </p:nvSpPr>
        <p:spPr>
          <a:xfrm>
            <a:off x="8077200" y="1678485"/>
            <a:ext cx="4114800" cy="4351338"/>
          </a:xfr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t">
            <a:normAutofit/>
          </a:bodyPr>
          <a:lstStyle/>
          <a:p>
            <a:pPr marL="0" indent="0">
              <a:buClr>
                <a:schemeClr val="bg1"/>
              </a:buClr>
              <a:buNone/>
            </a:pPr>
            <a:r>
              <a:rPr lang="en-US" sz="2000" b="1">
                <a:solidFill>
                  <a:schemeClr val="tx2">
                    <a:lumMod val="60000"/>
                    <a:lumOff val="40000"/>
                  </a:schemeClr>
                </a:solidFill>
                <a:latin typeface="Times New Roman" panose="02020603050405020304" pitchFamily="18" charset="0"/>
                <a:cs typeface="Times New Roman" panose="02020603050405020304" pitchFamily="18" charset="0"/>
              </a:rPr>
              <a:t>Pseudo-Code</a:t>
            </a:r>
          </a:p>
          <a:p>
            <a:pPr marL="0" indent="0">
              <a:buClr>
                <a:schemeClr val="bg1"/>
              </a:buClr>
              <a:buNone/>
            </a:pPr>
            <a:endParaRPr lang="en-US">
              <a:latin typeface="Times New Roman" panose="02020603050405020304" pitchFamily="18" charset="0"/>
              <a:cs typeface="Times New Roman" panose="02020603050405020304" pitchFamily="18" charset="0"/>
            </a:endParaRPr>
          </a:p>
          <a:p>
            <a:pPr marL="0" indent="0">
              <a:lnSpc>
                <a:spcPct val="100000"/>
              </a:lnSpc>
              <a:buClr>
                <a:schemeClr val="bg1"/>
              </a:buClr>
              <a:buNone/>
            </a:pPr>
            <a:r>
              <a:rPr lang="en-US" sz="1600">
                <a:latin typeface="Times New Roman" panose="02020603050405020304" pitchFamily="18" charset="0"/>
                <a:cs typeface="Times New Roman" panose="02020603050405020304" pitchFamily="18" charset="0"/>
              </a:rPr>
              <a:t>function nutritionalRequirements(age, gender, profile) {</a:t>
            </a:r>
          </a:p>
          <a:p>
            <a:pPr marL="285750" indent="-285750">
              <a:lnSpc>
                <a:spcPct val="100000"/>
              </a:lnSpc>
              <a:buClr>
                <a:schemeClr val="bg1"/>
              </a:buClr>
            </a:pPr>
            <a:r>
              <a:rPr lang="en-US" sz="1600">
                <a:latin typeface="Times New Roman" panose="02020603050405020304" pitchFamily="18" charset="0"/>
                <a:cs typeface="Times New Roman" panose="02020603050405020304" pitchFamily="18" charset="0"/>
              </a:rPr>
              <a:t>Compare user's profile to standard values for the age range and gender.</a:t>
            </a:r>
          </a:p>
          <a:p>
            <a:pPr marL="285750" indent="-285750">
              <a:lnSpc>
                <a:spcPct val="100000"/>
              </a:lnSpc>
              <a:buClr>
                <a:schemeClr val="bg1"/>
              </a:buClr>
            </a:pPr>
            <a:r>
              <a:rPr lang="en-US" sz="1600">
                <a:latin typeface="Times New Roman" panose="02020603050405020304" pitchFamily="18" charset="0"/>
                <a:cs typeface="Times New Roman" panose="02020603050405020304" pitchFamily="18" charset="0"/>
              </a:rPr>
              <a:t>Calculate deficiencies (spatial difference)</a:t>
            </a:r>
          </a:p>
          <a:p>
            <a:pPr marL="285750" indent="-285750">
              <a:lnSpc>
                <a:spcPct val="100000"/>
              </a:lnSpc>
              <a:buClr>
                <a:schemeClr val="bg1"/>
              </a:buClr>
            </a:pPr>
            <a:r>
              <a:rPr lang="en-US" sz="1600">
                <a:latin typeface="Times New Roman" panose="02020603050405020304" pitchFamily="18" charset="0"/>
                <a:cs typeface="Times New Roman" panose="02020603050405020304" pitchFamily="18" charset="0"/>
              </a:rPr>
              <a:t>return deficiencies.           </a:t>
            </a:r>
          </a:p>
          <a:p>
            <a:pPr marL="0" indent="0">
              <a:lnSpc>
                <a:spcPct val="100000"/>
              </a:lnSpc>
              <a:buClr>
                <a:schemeClr val="bg1"/>
              </a:buClr>
              <a:buNone/>
            </a:pPr>
            <a:r>
              <a:rPr lang="en-US" sz="1600">
                <a:latin typeface="Times New Roman" panose="02020603050405020304" pitchFamily="18" charset="0"/>
                <a:cs typeface="Times New Roman" panose="02020603050405020304" pitchFamily="18" charset="0"/>
              </a:rPr>
              <a:t>}</a:t>
            </a:r>
          </a:p>
        </p:txBody>
      </p:sp>
      <p:sp>
        <p:nvSpPr>
          <p:cNvPr id="6" name="Date Placeholder 5"/>
          <p:cNvSpPr>
            <a:spLocks noGrp="1"/>
          </p:cNvSpPr>
          <p:nvPr>
            <p:ph type="dt" sz="half" idx="10"/>
          </p:nvPr>
        </p:nvSpPr>
        <p:spPr/>
        <p:txBody>
          <a:bodyPr/>
          <a:lstStyle/>
          <a:p>
            <a:fld id="{D7C214F0-B29E-43F5-ACDC-434EA7F23A24}"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12</a:t>
            </a:fld>
            <a:endParaRPr lang="en-IN"/>
          </a:p>
        </p:txBody>
      </p:sp>
      <p:pic>
        <p:nvPicPr>
          <p:cNvPr id="7" name="Picture 6">
            <a:extLst>
              <a:ext uri="{FF2B5EF4-FFF2-40B4-BE49-F238E27FC236}">
                <a16:creationId xmlns:a16="http://schemas.microsoft.com/office/drawing/2014/main" id="{A83DE9B8-BB91-2B98-9C7C-F95A71412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85" y="2189072"/>
            <a:ext cx="7641019" cy="3232619"/>
          </a:xfrm>
          <a:prstGeom prst="rect">
            <a:avLst/>
          </a:prstGeom>
        </p:spPr>
      </p:pic>
      <p:sp>
        <p:nvSpPr>
          <p:cNvPr id="10" name="TextBox 9">
            <a:extLst>
              <a:ext uri="{FF2B5EF4-FFF2-40B4-BE49-F238E27FC236}">
                <a16:creationId xmlns:a16="http://schemas.microsoft.com/office/drawing/2014/main" id="{D55714D6-A685-22C7-8040-F884EAC76E0E}"/>
              </a:ext>
            </a:extLst>
          </p:cNvPr>
          <p:cNvSpPr txBox="1"/>
          <p:nvPr/>
        </p:nvSpPr>
        <p:spPr>
          <a:xfrm>
            <a:off x="1595670" y="5402591"/>
            <a:ext cx="4217821" cy="215444"/>
          </a:xfrm>
          <a:prstGeom prst="rect">
            <a:avLst/>
          </a:prstGeom>
          <a:noFill/>
        </p:spPr>
        <p:txBody>
          <a:bodyPr wrap="none" rtlCol="0">
            <a:spAutoFit/>
          </a:bodyPr>
          <a:lstStyle/>
          <a:p>
            <a:r>
              <a:rPr lang="en-US" sz="800" b="1">
                <a:latin typeface="Times New Roman" panose="02020603050405020304" pitchFamily="18" charset="0"/>
                <a:cs typeface="Times New Roman" panose="02020603050405020304" pitchFamily="18" charset="0"/>
              </a:rPr>
              <a:t>Fig. 2. Comparing standard nutrition values and user’s nutrition values to detect deficiencies</a:t>
            </a:r>
          </a:p>
        </p:txBody>
      </p:sp>
      <p:cxnSp>
        <p:nvCxnSpPr>
          <p:cNvPr id="11" name="Straight Connector 10">
            <a:extLst>
              <a:ext uri="{FF2B5EF4-FFF2-40B4-BE49-F238E27FC236}">
                <a16:creationId xmlns:a16="http://schemas.microsoft.com/office/drawing/2014/main" id="{6FD78540-E08A-8C54-6F60-C73818F43CF8}"/>
              </a:ext>
            </a:extLst>
          </p:cNvPr>
          <p:cNvCxnSpPr>
            <a:cxnSpLocks/>
          </p:cNvCxnSpPr>
          <p:nvPr/>
        </p:nvCxnSpPr>
        <p:spPr>
          <a:xfrm>
            <a:off x="7904238" y="1578888"/>
            <a:ext cx="0" cy="403914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891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58"/>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Approach / Solution</a:t>
            </a:r>
            <a:endParaRPr lang="en-IN"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402036"/>
            <a:ext cx="5181600" cy="4351338"/>
          </a:xfrm>
        </p:spPr>
        <p:txBody>
          <a:bodyPr vert="horz" lIns="91440" tIns="45720" rIns="91440" bIns="45720" rtlCol="0" anchor="t">
            <a:normAutofit/>
          </a:bodyPr>
          <a:lstStyle/>
          <a:p>
            <a:pPr marL="0" indent="0">
              <a:buNone/>
            </a:pPr>
            <a:r>
              <a:rPr lang="en-US" sz="2000" b="1">
                <a:solidFill>
                  <a:schemeClr val="tx2">
                    <a:lumMod val="60000"/>
                    <a:lumOff val="40000"/>
                  </a:schemeClr>
                </a:solidFill>
                <a:latin typeface="Times New Roman"/>
                <a:cs typeface="Times New Roman"/>
              </a:rPr>
              <a:t>Low level Design</a:t>
            </a:r>
            <a:endParaRPr lang="en-IN" sz="2000" b="1">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E748BA8-91B4-D027-FC4B-BA4F1D9A740E}"/>
              </a:ext>
            </a:extLst>
          </p:cNvPr>
          <p:cNvSpPr>
            <a:spLocks noGrp="1"/>
          </p:cNvSpPr>
          <p:nvPr>
            <p:ph sz="half" idx="2"/>
          </p:nvPr>
        </p:nvSpPr>
        <p:spPr>
          <a:xfrm>
            <a:off x="7281571" y="1402036"/>
            <a:ext cx="5181600" cy="4351338"/>
          </a:xfr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t">
            <a:normAutofit/>
          </a:bodyPr>
          <a:lstStyle/>
          <a:p>
            <a:pPr marL="0" indent="0">
              <a:buNone/>
            </a:pPr>
            <a:r>
              <a:rPr lang="en-US" sz="2000" b="1">
                <a:solidFill>
                  <a:schemeClr val="tx2">
                    <a:lumMod val="60000"/>
                    <a:lumOff val="40000"/>
                  </a:schemeClr>
                </a:solidFill>
                <a:latin typeface="Times New Roman" panose="02020603050405020304" pitchFamily="18" charset="0"/>
                <a:cs typeface="Times New Roman" panose="02020603050405020304" pitchFamily="18" charset="0"/>
              </a:rPr>
              <a:t>Pseudo-Code</a:t>
            </a:r>
          </a:p>
          <a:p>
            <a:pPr marL="0" indent="0">
              <a:buNone/>
            </a:pP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function getIngredients(deficiencies) {</a:t>
            </a:r>
          </a:p>
          <a:p>
            <a:pPr marL="285750" indent="-285750">
              <a:buClr>
                <a:schemeClr val="bg1"/>
              </a:buClr>
            </a:pPr>
            <a:r>
              <a:rPr lang="en-US" sz="1600">
                <a:latin typeface="Times New Roman" panose="02020603050405020304" pitchFamily="18" charset="0"/>
                <a:cs typeface="Times New Roman" panose="02020603050405020304" pitchFamily="18" charset="0"/>
              </a:rPr>
              <a:t>Append deficiency to dataset.</a:t>
            </a:r>
          </a:p>
          <a:p>
            <a:pPr marL="285750" indent="-285750">
              <a:buClr>
                <a:schemeClr val="bg1"/>
              </a:buClr>
            </a:pPr>
            <a:r>
              <a:rPr lang="en-US" sz="1600">
                <a:latin typeface="Times New Roman" panose="02020603050405020304" pitchFamily="18" charset="0"/>
                <a:cs typeface="Times New Roman" panose="02020603050405020304" pitchFamily="18" charset="0"/>
              </a:rPr>
              <a:t>Use K-Means to cluster.</a:t>
            </a:r>
          </a:p>
          <a:p>
            <a:pPr marL="285750" indent="-285750">
              <a:buClr>
                <a:schemeClr val="bg1"/>
              </a:buClr>
            </a:pPr>
            <a:r>
              <a:rPr lang="en-US" sz="1600">
                <a:latin typeface="Times New Roman" panose="02020603050405020304" pitchFamily="18" charset="0"/>
                <a:cs typeface="Times New Roman" panose="02020603050405020304" pitchFamily="18" charset="0"/>
              </a:rPr>
              <a:t>Rearrange cluster centers.</a:t>
            </a:r>
          </a:p>
          <a:p>
            <a:pPr marL="285750" indent="-285750">
              <a:buClr>
                <a:schemeClr val="bg1"/>
              </a:buClr>
            </a:pPr>
            <a:r>
              <a:rPr lang="en-US" sz="1600">
                <a:latin typeface="Times New Roman" panose="02020603050405020304" pitchFamily="18" charset="0"/>
                <a:cs typeface="Times New Roman" panose="02020603050405020304" pitchFamily="18" charset="0"/>
              </a:rPr>
              <a:t>Get closest ingredients</a:t>
            </a:r>
          </a:p>
          <a:p>
            <a:pPr marL="285750" indent="-285750">
              <a:buClr>
                <a:schemeClr val="bg1"/>
              </a:buClr>
            </a:pPr>
            <a:r>
              <a:rPr lang="en-US" sz="1600">
                <a:latin typeface="Times New Roman" panose="02020603050405020304" pitchFamily="18" charset="0"/>
                <a:cs typeface="Times New Roman" panose="02020603050405020304" pitchFamily="18" charset="0"/>
              </a:rPr>
              <a:t>return ingredients          </a:t>
            </a:r>
          </a:p>
          <a:p>
            <a:pPr marL="0" indent="0">
              <a:buNone/>
            </a:pPr>
            <a:r>
              <a:rPr lang="en-US" sz="1600">
                <a:latin typeface="Times New Roman" panose="02020603050405020304" pitchFamily="18" charset="0"/>
                <a:cs typeface="Times New Roman" panose="02020603050405020304" pitchFamily="18" charset="0"/>
              </a:rPr>
              <a:t>}</a:t>
            </a:r>
          </a:p>
        </p:txBody>
      </p:sp>
      <p:sp>
        <p:nvSpPr>
          <p:cNvPr id="6" name="Date Placeholder 5"/>
          <p:cNvSpPr>
            <a:spLocks noGrp="1"/>
          </p:cNvSpPr>
          <p:nvPr>
            <p:ph type="dt" sz="half" idx="10"/>
          </p:nvPr>
        </p:nvSpPr>
        <p:spPr/>
        <p:txBody>
          <a:bodyPr/>
          <a:lstStyle/>
          <a:p>
            <a:fld id="{D7C214F0-B29E-43F5-ACDC-434EA7F23A24}"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13</a:t>
            </a:fld>
            <a:endParaRPr lang="en-IN"/>
          </a:p>
        </p:txBody>
      </p:sp>
      <p:pic>
        <p:nvPicPr>
          <p:cNvPr id="7" name="Picture 6" descr="Diagram&#10;&#10;Description automatically generated">
            <a:extLst>
              <a:ext uri="{FF2B5EF4-FFF2-40B4-BE49-F238E27FC236}">
                <a16:creationId xmlns:a16="http://schemas.microsoft.com/office/drawing/2014/main" id="{C0F0BFB9-2859-1532-0834-68BCF120A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749" y="1720543"/>
            <a:ext cx="2818023" cy="4217824"/>
          </a:xfrm>
          <a:prstGeom prst="rect">
            <a:avLst/>
          </a:prstGeom>
        </p:spPr>
      </p:pic>
      <p:cxnSp>
        <p:nvCxnSpPr>
          <p:cNvPr id="10" name="Straight Connector 9">
            <a:extLst>
              <a:ext uri="{FF2B5EF4-FFF2-40B4-BE49-F238E27FC236}">
                <a16:creationId xmlns:a16="http://schemas.microsoft.com/office/drawing/2014/main" id="{B177E0CB-0070-CBCE-3946-D9D787730EC3}"/>
              </a:ext>
            </a:extLst>
          </p:cNvPr>
          <p:cNvCxnSpPr>
            <a:cxnSpLocks/>
          </p:cNvCxnSpPr>
          <p:nvPr/>
        </p:nvCxnSpPr>
        <p:spPr>
          <a:xfrm>
            <a:off x="6103884" y="1365621"/>
            <a:ext cx="0" cy="4634023"/>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F7A2BB9-6FFC-72AD-0E47-23E50DF6CDD5}"/>
              </a:ext>
            </a:extLst>
          </p:cNvPr>
          <p:cNvSpPr txBox="1"/>
          <p:nvPr/>
        </p:nvSpPr>
        <p:spPr>
          <a:xfrm>
            <a:off x="2383076" y="5945426"/>
            <a:ext cx="2348720" cy="215444"/>
          </a:xfrm>
          <a:prstGeom prst="rect">
            <a:avLst/>
          </a:prstGeom>
          <a:noFill/>
        </p:spPr>
        <p:txBody>
          <a:bodyPr wrap="none" rtlCol="0">
            <a:spAutoFit/>
          </a:bodyPr>
          <a:lstStyle/>
          <a:p>
            <a:r>
              <a:rPr lang="en-US" sz="800" b="1">
                <a:latin typeface="Times New Roman" panose="02020603050405020304" pitchFamily="18" charset="0"/>
                <a:cs typeface="Times New Roman" panose="02020603050405020304" pitchFamily="18" charset="0"/>
              </a:rPr>
              <a:t>Fig. 3. Detecting ingredients required for the user</a:t>
            </a:r>
          </a:p>
        </p:txBody>
      </p:sp>
    </p:spTree>
    <p:extLst>
      <p:ext uri="{BB962C8B-B14F-4D97-AF65-F5344CB8AC3E}">
        <p14:creationId xmlns:p14="http://schemas.microsoft.com/office/powerpoint/2010/main" val="785266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Approach / Solution</a:t>
            </a:r>
            <a:endParaRPr lang="en-IN"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462088"/>
            <a:ext cx="5181600" cy="4351338"/>
          </a:xfrm>
        </p:spPr>
        <p:txBody>
          <a:bodyPr vert="horz" lIns="91440" tIns="45720" rIns="91440" bIns="45720" rtlCol="0" anchor="t">
            <a:normAutofit/>
          </a:bodyPr>
          <a:lstStyle/>
          <a:p>
            <a:pPr marL="0" indent="0">
              <a:buNone/>
            </a:pPr>
            <a:r>
              <a:rPr lang="en-US" sz="2000" b="1">
                <a:solidFill>
                  <a:schemeClr val="tx2">
                    <a:lumMod val="60000"/>
                    <a:lumOff val="40000"/>
                  </a:schemeClr>
                </a:solidFill>
                <a:latin typeface="Times New Roman"/>
                <a:cs typeface="Times New Roman"/>
              </a:rPr>
              <a:t>Low level Design</a:t>
            </a:r>
            <a:endParaRPr lang="en-IN" sz="2000" b="1">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E748BA8-91B4-D027-FC4B-BA4F1D9A740E}"/>
              </a:ext>
            </a:extLst>
          </p:cNvPr>
          <p:cNvSpPr>
            <a:spLocks noGrp="1"/>
          </p:cNvSpPr>
          <p:nvPr>
            <p:ph sz="half" idx="2"/>
          </p:nvPr>
        </p:nvSpPr>
        <p:spPr>
          <a:xfrm>
            <a:off x="7233744" y="1463238"/>
            <a:ext cx="5181600" cy="4351338"/>
          </a:xfr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t">
            <a:normAutofit/>
          </a:bodyPr>
          <a:lstStyle/>
          <a:p>
            <a:pPr marL="0" indent="0">
              <a:buNone/>
            </a:pPr>
            <a:r>
              <a:rPr lang="en-US" sz="2000" b="1">
                <a:solidFill>
                  <a:schemeClr val="tx2">
                    <a:lumMod val="60000"/>
                    <a:lumOff val="40000"/>
                  </a:schemeClr>
                </a:solidFill>
                <a:latin typeface="Times New Roman" panose="02020603050405020304" pitchFamily="18" charset="0"/>
                <a:cs typeface="Times New Roman" panose="02020603050405020304" pitchFamily="18" charset="0"/>
              </a:rPr>
              <a:t>Pseudo-Code</a:t>
            </a:r>
          </a:p>
          <a:p>
            <a:pPr marL="0" indent="0">
              <a:buNone/>
            </a:pPr>
            <a:endParaRPr lang="en-US" sz="1600">
              <a:cs typeface="Calibri"/>
            </a:endParaRPr>
          </a:p>
          <a:p>
            <a:pPr marL="0" indent="0">
              <a:buNone/>
            </a:pPr>
            <a:r>
              <a:rPr lang="en-US" sz="1600">
                <a:latin typeface="Times New Roman" panose="02020603050405020304" pitchFamily="18" charset="0"/>
                <a:cs typeface="Times New Roman" panose="02020603050405020304" pitchFamily="18" charset="0"/>
              </a:rPr>
              <a:t>function getFoodProducts(ingredients) {</a:t>
            </a:r>
          </a:p>
          <a:p>
            <a:pPr marL="285750" indent="-285750">
              <a:buClr>
                <a:schemeClr val="bg1"/>
              </a:buClr>
            </a:pPr>
            <a:r>
              <a:rPr lang="en-US" sz="1600">
                <a:latin typeface="Times New Roman" panose="02020603050405020304" pitchFamily="18" charset="0"/>
                <a:cs typeface="Times New Roman" panose="02020603050405020304" pitchFamily="18" charset="0"/>
              </a:rPr>
              <a:t>Call Spoonacular to get food products for given ingredients.</a:t>
            </a:r>
          </a:p>
          <a:p>
            <a:pPr marL="285750" indent="-285750">
              <a:buClr>
                <a:schemeClr val="bg1"/>
              </a:buClr>
            </a:pPr>
            <a:r>
              <a:rPr lang="en-US" sz="1600">
                <a:latin typeface="Times New Roman" panose="02020603050405020304" pitchFamily="18" charset="0"/>
                <a:cs typeface="Times New Roman" panose="02020603050405020304" pitchFamily="18" charset="0"/>
              </a:rPr>
              <a:t>Parse response received from the upstream call.</a:t>
            </a:r>
          </a:p>
          <a:p>
            <a:pPr marL="285750" indent="-285750">
              <a:buClr>
                <a:schemeClr val="bg1"/>
              </a:buClr>
            </a:pPr>
            <a:r>
              <a:rPr lang="en-US" sz="1600">
                <a:latin typeface="Times New Roman" panose="02020603050405020304" pitchFamily="18" charset="0"/>
                <a:cs typeface="Times New Roman" panose="02020603050405020304" pitchFamily="18" charset="0"/>
              </a:rPr>
              <a:t>return parsed response</a:t>
            </a:r>
          </a:p>
          <a:p>
            <a:pPr marL="0" indent="0">
              <a:buNone/>
            </a:pPr>
            <a:r>
              <a:rPr lang="en-US" sz="1600">
                <a:latin typeface="Times New Roman" panose="02020603050405020304" pitchFamily="18" charset="0"/>
                <a:cs typeface="Times New Roman" panose="02020603050405020304" pitchFamily="18" charset="0"/>
              </a:rPr>
              <a:t>}</a:t>
            </a:r>
          </a:p>
        </p:txBody>
      </p:sp>
      <p:sp>
        <p:nvSpPr>
          <p:cNvPr id="6" name="Date Placeholder 5"/>
          <p:cNvSpPr>
            <a:spLocks noGrp="1"/>
          </p:cNvSpPr>
          <p:nvPr>
            <p:ph type="dt" sz="half" idx="10"/>
          </p:nvPr>
        </p:nvSpPr>
        <p:spPr/>
        <p:txBody>
          <a:bodyPr/>
          <a:lstStyle/>
          <a:p>
            <a:fld id="{D7C214F0-B29E-43F5-ACDC-434EA7F23A24}"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14</a:t>
            </a:fld>
            <a:endParaRPr lang="en-IN"/>
          </a:p>
        </p:txBody>
      </p:sp>
      <p:pic>
        <p:nvPicPr>
          <p:cNvPr id="7" name="Picture 6" descr="Diagram&#10;&#10;Description automatically generated">
            <a:extLst>
              <a:ext uri="{FF2B5EF4-FFF2-40B4-BE49-F238E27FC236}">
                <a16:creationId xmlns:a16="http://schemas.microsoft.com/office/drawing/2014/main" id="{2AA56E82-BEDB-FF92-AB90-090DC42D1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585" y="1972333"/>
            <a:ext cx="1962680" cy="3556110"/>
          </a:xfrm>
          <a:prstGeom prst="rect">
            <a:avLst/>
          </a:prstGeom>
        </p:spPr>
      </p:pic>
      <p:sp>
        <p:nvSpPr>
          <p:cNvPr id="10" name="TextBox 9">
            <a:extLst>
              <a:ext uri="{FF2B5EF4-FFF2-40B4-BE49-F238E27FC236}">
                <a16:creationId xmlns:a16="http://schemas.microsoft.com/office/drawing/2014/main" id="{F88F6B27-9CD2-1D8A-16E8-99CAC9E2E349}"/>
              </a:ext>
            </a:extLst>
          </p:cNvPr>
          <p:cNvSpPr txBox="1"/>
          <p:nvPr/>
        </p:nvSpPr>
        <p:spPr>
          <a:xfrm>
            <a:off x="2209800" y="5578977"/>
            <a:ext cx="2664512" cy="215444"/>
          </a:xfrm>
          <a:prstGeom prst="rect">
            <a:avLst/>
          </a:prstGeom>
          <a:noFill/>
        </p:spPr>
        <p:txBody>
          <a:bodyPr wrap="none" rtlCol="0">
            <a:spAutoFit/>
          </a:bodyPr>
          <a:lstStyle/>
          <a:p>
            <a:r>
              <a:rPr lang="en-US" sz="800" b="1">
                <a:latin typeface="Times New Roman" panose="02020603050405020304" pitchFamily="18" charset="0"/>
                <a:cs typeface="Times New Roman" panose="02020603050405020304" pitchFamily="18" charset="0"/>
              </a:rPr>
              <a:t>Fig. 4. Obtaining foods with the specific set of ingredients</a:t>
            </a:r>
          </a:p>
        </p:txBody>
      </p:sp>
      <p:cxnSp>
        <p:nvCxnSpPr>
          <p:cNvPr id="11" name="Straight Connector 10">
            <a:extLst>
              <a:ext uri="{FF2B5EF4-FFF2-40B4-BE49-F238E27FC236}">
                <a16:creationId xmlns:a16="http://schemas.microsoft.com/office/drawing/2014/main" id="{5683AEC1-5D05-49E2-44DF-8715FF8815D7}"/>
              </a:ext>
            </a:extLst>
          </p:cNvPr>
          <p:cNvCxnSpPr>
            <a:cxnSpLocks/>
          </p:cNvCxnSpPr>
          <p:nvPr/>
        </p:nvCxnSpPr>
        <p:spPr>
          <a:xfrm>
            <a:off x="6103884" y="1365621"/>
            <a:ext cx="0" cy="463402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3730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738"/>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Approach / Solution</a:t>
            </a:r>
            <a:endParaRPr lang="en-IN"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511301"/>
            <a:ext cx="5181600" cy="4351338"/>
          </a:xfrm>
        </p:spPr>
        <p:txBody>
          <a:bodyPr vert="horz" lIns="91440" tIns="45720" rIns="91440" bIns="45720" rtlCol="0" anchor="t">
            <a:normAutofit/>
          </a:bodyPr>
          <a:lstStyle/>
          <a:p>
            <a:pPr marL="0" indent="0">
              <a:buNone/>
            </a:pPr>
            <a:r>
              <a:rPr lang="en-US" sz="2000" b="1">
                <a:solidFill>
                  <a:schemeClr val="tx2">
                    <a:lumMod val="60000"/>
                    <a:lumOff val="40000"/>
                  </a:schemeClr>
                </a:solidFill>
                <a:latin typeface="Times New Roman"/>
                <a:cs typeface="Times New Roman"/>
              </a:rPr>
              <a:t>Low level Design</a:t>
            </a:r>
            <a:endParaRPr lang="en-IN" sz="2000" b="1">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E748BA8-91B4-D027-FC4B-BA4F1D9A740E}"/>
              </a:ext>
            </a:extLst>
          </p:cNvPr>
          <p:cNvSpPr>
            <a:spLocks noGrp="1"/>
          </p:cNvSpPr>
          <p:nvPr>
            <p:ph sz="half" idx="2"/>
          </p:nvPr>
        </p:nvSpPr>
        <p:spPr>
          <a:xfrm>
            <a:off x="6771289" y="1511301"/>
            <a:ext cx="5181600" cy="4351338"/>
          </a:xfrm>
          <a:solidFill>
            <a:schemeClr val="bg1"/>
          </a:solidFill>
          <a:ln>
            <a:solidFill>
              <a:schemeClr val="bg1"/>
            </a:solidFill>
          </a:ln>
        </p:spPr>
        <p:txBody>
          <a:bodyPr vert="horz" lIns="91440" tIns="45720" rIns="91440" bIns="45720" rtlCol="0" anchor="t">
            <a:normAutofit/>
          </a:bodyPr>
          <a:lstStyle/>
          <a:p>
            <a:pPr marL="0" indent="0">
              <a:buNone/>
            </a:pPr>
            <a:r>
              <a:rPr lang="en-US" sz="2000" b="1">
                <a:solidFill>
                  <a:schemeClr val="tx2">
                    <a:lumMod val="60000"/>
                    <a:lumOff val="40000"/>
                  </a:schemeClr>
                </a:solidFill>
                <a:latin typeface="Times New Roman" panose="02020603050405020304" pitchFamily="18" charset="0"/>
                <a:cs typeface="Times New Roman" panose="02020603050405020304" pitchFamily="18" charset="0"/>
              </a:rPr>
              <a:t>Pseudo-Code</a:t>
            </a:r>
          </a:p>
          <a:p>
            <a:pPr marL="0" indent="0">
              <a:buNone/>
            </a:pP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function getNutritionalValueAndRank(parsedResponse) {</a:t>
            </a:r>
          </a:p>
          <a:p>
            <a:pPr marL="285750" indent="-285750">
              <a:buClr>
                <a:schemeClr val="bg1"/>
              </a:buClr>
            </a:pPr>
            <a:r>
              <a:rPr lang="en-US" sz="1600">
                <a:latin typeface="Times New Roman" panose="02020603050405020304" pitchFamily="18" charset="0"/>
                <a:cs typeface="Times New Roman" panose="02020603050405020304" pitchFamily="18" charset="0"/>
              </a:rPr>
              <a:t>Get nutritional values for each of the food products in the parsedResponse.</a:t>
            </a:r>
          </a:p>
          <a:p>
            <a:pPr marL="285750" indent="-285750">
              <a:buClr>
                <a:schemeClr val="bg1"/>
              </a:buClr>
            </a:pPr>
            <a:r>
              <a:rPr lang="en-US" sz="1600">
                <a:latin typeface="Times New Roman" panose="02020603050405020304" pitchFamily="18" charset="0"/>
                <a:cs typeface="Times New Roman" panose="02020603050405020304" pitchFamily="18" charset="0"/>
              </a:rPr>
              <a:t>Rank foodProducts based on nutritional requirements(spatial).</a:t>
            </a:r>
          </a:p>
          <a:p>
            <a:pPr marL="285750" indent="-285750">
              <a:buClr>
                <a:schemeClr val="bg1"/>
              </a:buClr>
            </a:pPr>
            <a:r>
              <a:rPr lang="en-US" sz="1600">
                <a:latin typeface="Times New Roman" panose="02020603050405020304" pitchFamily="18" charset="0"/>
                <a:cs typeface="Times New Roman" panose="02020603050405020304" pitchFamily="18" charset="0"/>
              </a:rPr>
              <a:t>return rankedFoodProducts</a:t>
            </a:r>
          </a:p>
          <a:p>
            <a:pPr marL="0" indent="0">
              <a:buNone/>
            </a:pPr>
            <a:r>
              <a:rPr lang="en-US" sz="1600">
                <a:latin typeface="Times New Roman" panose="02020603050405020304" pitchFamily="18" charset="0"/>
                <a:cs typeface="Times New Roman" panose="02020603050405020304" pitchFamily="18" charset="0"/>
              </a:rPr>
              <a:t>}</a:t>
            </a:r>
          </a:p>
        </p:txBody>
      </p:sp>
      <p:sp>
        <p:nvSpPr>
          <p:cNvPr id="6" name="Date Placeholder 5"/>
          <p:cNvSpPr>
            <a:spLocks noGrp="1"/>
          </p:cNvSpPr>
          <p:nvPr>
            <p:ph type="dt" sz="half" idx="10"/>
          </p:nvPr>
        </p:nvSpPr>
        <p:spPr/>
        <p:txBody>
          <a:bodyPr/>
          <a:lstStyle/>
          <a:p>
            <a:fld id="{D7C214F0-B29E-43F5-ACDC-434EA7F23A24}"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15</a:t>
            </a:fld>
            <a:endParaRPr lang="en-IN"/>
          </a:p>
        </p:txBody>
      </p:sp>
      <p:cxnSp>
        <p:nvCxnSpPr>
          <p:cNvPr id="10" name="Straight Connector 9">
            <a:extLst>
              <a:ext uri="{FF2B5EF4-FFF2-40B4-BE49-F238E27FC236}">
                <a16:creationId xmlns:a16="http://schemas.microsoft.com/office/drawing/2014/main" id="{F2D4595C-FA2F-18A2-BF7A-3F1745AAFEE8}"/>
              </a:ext>
            </a:extLst>
          </p:cNvPr>
          <p:cNvCxnSpPr>
            <a:cxnSpLocks/>
          </p:cNvCxnSpPr>
          <p:nvPr/>
        </p:nvCxnSpPr>
        <p:spPr>
          <a:xfrm>
            <a:off x="5893677" y="1369958"/>
            <a:ext cx="0" cy="4634023"/>
          </a:xfrm>
          <a:prstGeom prst="line">
            <a:avLst/>
          </a:prstGeom>
        </p:spPr>
        <p:style>
          <a:lnRef idx="1">
            <a:schemeClr val="dk1"/>
          </a:lnRef>
          <a:fillRef idx="0">
            <a:schemeClr val="dk1"/>
          </a:fillRef>
          <a:effectRef idx="0">
            <a:schemeClr val="dk1"/>
          </a:effectRef>
          <a:fontRef idx="minor">
            <a:schemeClr val="tx1"/>
          </a:fontRef>
        </p:style>
      </p:cxnSp>
      <p:pic>
        <p:nvPicPr>
          <p:cNvPr id="7" name="Picture 6" descr="Diagram, text, chat or text message&#10;&#10;Description automatically generated">
            <a:extLst>
              <a:ext uri="{FF2B5EF4-FFF2-40B4-BE49-F238E27FC236}">
                <a16:creationId xmlns:a16="http://schemas.microsoft.com/office/drawing/2014/main" id="{7F420A9B-CA18-F2CD-0A8D-B6FE4FAA8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005012"/>
            <a:ext cx="1979303" cy="3765167"/>
          </a:xfrm>
          <a:prstGeom prst="rect">
            <a:avLst/>
          </a:prstGeom>
        </p:spPr>
      </p:pic>
      <p:sp>
        <p:nvSpPr>
          <p:cNvPr id="12" name="TextBox 11">
            <a:extLst>
              <a:ext uri="{FF2B5EF4-FFF2-40B4-BE49-F238E27FC236}">
                <a16:creationId xmlns:a16="http://schemas.microsoft.com/office/drawing/2014/main" id="{72626FCA-FA87-129E-C98B-EF11D5115FFE}"/>
              </a:ext>
            </a:extLst>
          </p:cNvPr>
          <p:cNvSpPr txBox="1"/>
          <p:nvPr/>
        </p:nvSpPr>
        <p:spPr>
          <a:xfrm>
            <a:off x="1965780" y="5825588"/>
            <a:ext cx="2492990" cy="215444"/>
          </a:xfrm>
          <a:prstGeom prst="rect">
            <a:avLst/>
          </a:prstGeom>
          <a:noFill/>
        </p:spPr>
        <p:txBody>
          <a:bodyPr wrap="none" rtlCol="0">
            <a:spAutoFit/>
          </a:bodyPr>
          <a:lstStyle/>
          <a:p>
            <a:r>
              <a:rPr lang="en-US" sz="800" b="1">
                <a:latin typeface="Times New Roman" panose="02020603050405020304" pitchFamily="18" charset="0"/>
                <a:cs typeface="Times New Roman" panose="02020603050405020304" pitchFamily="18" charset="0"/>
              </a:rPr>
              <a:t>Fig. 5. Scraping nutritional value of cooked products</a:t>
            </a:r>
          </a:p>
        </p:txBody>
      </p:sp>
    </p:spTree>
    <p:extLst>
      <p:ext uri="{BB962C8B-B14F-4D97-AF65-F5344CB8AC3E}">
        <p14:creationId xmlns:p14="http://schemas.microsoft.com/office/powerpoint/2010/main" val="258328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Approach / Solution</a:t>
            </a:r>
            <a:endParaRPr lang="en-IN"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462088"/>
            <a:ext cx="5181600" cy="4351338"/>
          </a:xfrm>
        </p:spPr>
        <p:txBody>
          <a:bodyPr vert="horz" lIns="91440" tIns="45720" rIns="91440" bIns="45720" rtlCol="0" anchor="t">
            <a:normAutofit/>
          </a:bodyPr>
          <a:lstStyle/>
          <a:p>
            <a:pPr marL="0" indent="0">
              <a:buNone/>
            </a:pPr>
            <a:r>
              <a:rPr lang="en-US" sz="2000" b="1">
                <a:solidFill>
                  <a:schemeClr val="tx2">
                    <a:lumMod val="60000"/>
                    <a:lumOff val="40000"/>
                  </a:schemeClr>
                </a:solidFill>
                <a:latin typeface="Times New Roman"/>
                <a:cs typeface="Times New Roman"/>
              </a:rPr>
              <a:t>Low level Design</a:t>
            </a:r>
            <a:endParaRPr lang="en-IN" sz="2000" b="1">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E748BA8-91B4-D027-FC4B-BA4F1D9A740E}"/>
              </a:ext>
            </a:extLst>
          </p:cNvPr>
          <p:cNvSpPr>
            <a:spLocks noGrp="1"/>
          </p:cNvSpPr>
          <p:nvPr>
            <p:ph sz="half" idx="2"/>
          </p:nvPr>
        </p:nvSpPr>
        <p:spPr>
          <a:xfrm>
            <a:off x="6882022" y="1462088"/>
            <a:ext cx="5181600" cy="4351338"/>
          </a:xfr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t">
            <a:normAutofit/>
          </a:bodyPr>
          <a:lstStyle/>
          <a:p>
            <a:pPr marL="0" indent="0">
              <a:buNone/>
            </a:pPr>
            <a:r>
              <a:rPr lang="en-US" sz="2000" b="1">
                <a:solidFill>
                  <a:schemeClr val="tx2">
                    <a:lumMod val="60000"/>
                    <a:lumOff val="40000"/>
                  </a:schemeClr>
                </a:solidFill>
                <a:latin typeface="Times New Roman" panose="02020603050405020304" pitchFamily="18" charset="0"/>
                <a:cs typeface="Times New Roman" panose="02020603050405020304" pitchFamily="18" charset="0"/>
              </a:rPr>
              <a:t>Pseudo-Code</a:t>
            </a:r>
          </a:p>
          <a:p>
            <a:pPr marL="0" indent="0">
              <a:buNone/>
            </a:pPr>
            <a:endParaRPr lang="en-US" sz="1600">
              <a:latin typeface="Times New Roman" panose="02020603050405020304" pitchFamily="18" charset="0"/>
              <a:cs typeface="Times New Roman" panose="02020603050405020304" pitchFamily="18" charset="0"/>
            </a:endParaRPr>
          </a:p>
          <a:p>
            <a:pPr marL="0" indent="0">
              <a:buNone/>
            </a:pPr>
            <a:r>
              <a:rPr lang="en-US" sz="1600">
                <a:latin typeface="Times New Roman" panose="02020603050405020304" pitchFamily="18" charset="0"/>
                <a:cs typeface="Times New Roman" panose="02020603050405020304" pitchFamily="18" charset="0"/>
              </a:rPr>
              <a:t>function getRecipes(rankedProducts) {</a:t>
            </a:r>
          </a:p>
          <a:p>
            <a:pPr marL="285750" indent="-285750">
              <a:buClr>
                <a:schemeClr val="bg1"/>
              </a:buClr>
            </a:pPr>
            <a:r>
              <a:rPr lang="en-US" sz="1600">
                <a:latin typeface="Times New Roman" panose="02020603050405020304" pitchFamily="18" charset="0"/>
                <a:cs typeface="Times New Roman" panose="02020603050405020304" pitchFamily="18" charset="0"/>
              </a:rPr>
              <a:t>Query YouTube for recipes for each of the rankedFoodProducts.</a:t>
            </a:r>
          </a:p>
          <a:p>
            <a:pPr marL="285750" indent="-285750">
              <a:buClr>
                <a:schemeClr val="bg1"/>
              </a:buClr>
            </a:pPr>
            <a:r>
              <a:rPr lang="en-US" sz="1600">
                <a:latin typeface="Times New Roman" panose="02020603050405020304" pitchFamily="18" charset="0"/>
                <a:cs typeface="Times New Roman" panose="02020603050405020304" pitchFamily="18" charset="0"/>
              </a:rPr>
              <a:t>return videoLists.</a:t>
            </a:r>
          </a:p>
          <a:p>
            <a:pPr marL="0" indent="0">
              <a:buNone/>
            </a:pPr>
            <a:r>
              <a:rPr lang="en-US" sz="1600">
                <a:latin typeface="Times New Roman" panose="02020603050405020304" pitchFamily="18" charset="0"/>
                <a:cs typeface="Times New Roman" panose="02020603050405020304" pitchFamily="18" charset="0"/>
              </a:rPr>
              <a:t>}</a:t>
            </a:r>
          </a:p>
        </p:txBody>
      </p:sp>
      <p:sp>
        <p:nvSpPr>
          <p:cNvPr id="6" name="Date Placeholder 5"/>
          <p:cNvSpPr>
            <a:spLocks noGrp="1"/>
          </p:cNvSpPr>
          <p:nvPr>
            <p:ph type="dt" sz="half" idx="10"/>
          </p:nvPr>
        </p:nvSpPr>
        <p:spPr/>
        <p:txBody>
          <a:bodyPr/>
          <a:lstStyle/>
          <a:p>
            <a:fld id="{D7C214F0-B29E-43F5-ACDC-434EA7F23A24}"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16</a:t>
            </a:fld>
            <a:endParaRPr lang="en-IN"/>
          </a:p>
        </p:txBody>
      </p:sp>
      <p:pic>
        <p:nvPicPr>
          <p:cNvPr id="7" name="Picture 6" descr="Diagram&#10;&#10;Description automatically generated">
            <a:extLst>
              <a:ext uri="{FF2B5EF4-FFF2-40B4-BE49-F238E27FC236}">
                <a16:creationId xmlns:a16="http://schemas.microsoft.com/office/drawing/2014/main" id="{3F0676B6-4CA2-6F38-DE15-541FA6B9E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728" y="1881928"/>
            <a:ext cx="1974423" cy="3931498"/>
          </a:xfrm>
          <a:prstGeom prst="rect">
            <a:avLst/>
          </a:prstGeom>
        </p:spPr>
      </p:pic>
      <p:sp>
        <p:nvSpPr>
          <p:cNvPr id="10" name="TextBox 9">
            <a:extLst>
              <a:ext uri="{FF2B5EF4-FFF2-40B4-BE49-F238E27FC236}">
                <a16:creationId xmlns:a16="http://schemas.microsoft.com/office/drawing/2014/main" id="{7EBEBC76-05F3-B08E-34E6-85FEC0884A3F}"/>
              </a:ext>
            </a:extLst>
          </p:cNvPr>
          <p:cNvSpPr txBox="1"/>
          <p:nvPr/>
        </p:nvSpPr>
        <p:spPr>
          <a:xfrm>
            <a:off x="2195845" y="5788537"/>
            <a:ext cx="2303836" cy="215444"/>
          </a:xfrm>
          <a:prstGeom prst="rect">
            <a:avLst/>
          </a:prstGeom>
          <a:noFill/>
        </p:spPr>
        <p:txBody>
          <a:bodyPr wrap="none" rtlCol="0">
            <a:spAutoFit/>
          </a:bodyPr>
          <a:lstStyle/>
          <a:p>
            <a:r>
              <a:rPr lang="en-US" sz="800" b="1">
                <a:latin typeface="Times New Roman" panose="02020603050405020304" pitchFamily="18" charset="0"/>
                <a:cs typeface="Times New Roman" panose="02020603050405020304" pitchFamily="18" charset="0"/>
              </a:rPr>
              <a:t>Fig. 6. Obtaining best recommendations for user</a:t>
            </a:r>
          </a:p>
        </p:txBody>
      </p:sp>
      <p:cxnSp>
        <p:nvCxnSpPr>
          <p:cNvPr id="11" name="Straight Connector 10">
            <a:extLst>
              <a:ext uri="{FF2B5EF4-FFF2-40B4-BE49-F238E27FC236}">
                <a16:creationId xmlns:a16="http://schemas.microsoft.com/office/drawing/2014/main" id="{8519C908-BB02-6125-3B92-98FC44250E6F}"/>
              </a:ext>
            </a:extLst>
          </p:cNvPr>
          <p:cNvCxnSpPr>
            <a:cxnSpLocks/>
          </p:cNvCxnSpPr>
          <p:nvPr/>
        </p:nvCxnSpPr>
        <p:spPr>
          <a:xfrm>
            <a:off x="5893677" y="1369958"/>
            <a:ext cx="0" cy="463402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578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5245-534C-BE8D-102E-8D000283BBCE}"/>
              </a:ext>
            </a:extLst>
          </p:cNvPr>
          <p:cNvSpPr>
            <a:spLocks noGrp="1"/>
          </p:cNvSpPr>
          <p:nvPr>
            <p:ph type="title"/>
          </p:nvPr>
        </p:nvSpPr>
        <p:spPr>
          <a:xfrm>
            <a:off x="838200" y="2766218"/>
            <a:ext cx="10515600" cy="1325563"/>
          </a:xfrm>
        </p:spPr>
        <p:txBody>
          <a:bodyPr/>
          <a:lstStyle/>
          <a:p>
            <a:pPr algn="ctr"/>
            <a:r>
              <a:rPr lang="en-US">
                <a:solidFill>
                  <a:srgbClr val="002060"/>
                </a:solidFill>
                <a:latin typeface="Times New Roman" panose="02020603050405020304" pitchFamily="18" charset="0"/>
                <a:cs typeface="Times New Roman" panose="02020603050405020304" pitchFamily="18" charset="0"/>
              </a:rPr>
              <a:t>Implementation</a:t>
            </a:r>
          </a:p>
        </p:txBody>
      </p:sp>
      <p:sp>
        <p:nvSpPr>
          <p:cNvPr id="3" name="Date Placeholder 2">
            <a:extLst>
              <a:ext uri="{FF2B5EF4-FFF2-40B4-BE49-F238E27FC236}">
                <a16:creationId xmlns:a16="http://schemas.microsoft.com/office/drawing/2014/main" id="{503EE95B-0D97-9014-982C-66CCC85403C7}"/>
              </a:ext>
            </a:extLst>
          </p:cNvPr>
          <p:cNvSpPr>
            <a:spLocks noGrp="1"/>
          </p:cNvSpPr>
          <p:nvPr>
            <p:ph type="dt" sz="half" idx="10"/>
          </p:nvPr>
        </p:nvSpPr>
        <p:spPr/>
        <p:txBody>
          <a:bodyPr/>
          <a:lstStyle/>
          <a:p>
            <a:fld id="{49B86AFC-2606-4685-8C54-0A178173850A}" type="datetime1">
              <a:rPr lang="en-IN" smtClean="0"/>
              <a:t>25/06/22</a:t>
            </a:fld>
            <a:endParaRPr lang="en-IN"/>
          </a:p>
        </p:txBody>
      </p:sp>
      <p:sp>
        <p:nvSpPr>
          <p:cNvPr id="4" name="Footer Placeholder 3">
            <a:extLst>
              <a:ext uri="{FF2B5EF4-FFF2-40B4-BE49-F238E27FC236}">
                <a16:creationId xmlns:a16="http://schemas.microsoft.com/office/drawing/2014/main" id="{C0F275FE-22E2-A3E6-D91F-BFEF66FBAF8B}"/>
              </a:ext>
            </a:extLst>
          </p:cNvPr>
          <p:cNvSpPr>
            <a:spLocks noGrp="1"/>
          </p:cNvSpPr>
          <p:nvPr>
            <p:ph type="ftr" sz="quarter" idx="11"/>
          </p:nvPr>
        </p:nvSpPr>
        <p:spPr/>
        <p:txBody>
          <a:bodyPr/>
          <a:lstStyle/>
          <a:p>
            <a:r>
              <a:rPr lang="en-IN"/>
              <a:t>Computer Science and Engineering</a:t>
            </a:r>
          </a:p>
        </p:txBody>
      </p:sp>
      <p:sp>
        <p:nvSpPr>
          <p:cNvPr id="5" name="Slide Number Placeholder 4">
            <a:extLst>
              <a:ext uri="{FF2B5EF4-FFF2-40B4-BE49-F238E27FC236}">
                <a16:creationId xmlns:a16="http://schemas.microsoft.com/office/drawing/2014/main" id="{AB61B0A7-7A71-707B-1710-4459E2EA3C0B}"/>
              </a:ext>
            </a:extLst>
          </p:cNvPr>
          <p:cNvSpPr>
            <a:spLocks noGrp="1"/>
          </p:cNvSpPr>
          <p:nvPr>
            <p:ph type="sldNum" sz="quarter" idx="12"/>
          </p:nvPr>
        </p:nvSpPr>
        <p:spPr/>
        <p:txBody>
          <a:bodyPr/>
          <a:lstStyle/>
          <a:p>
            <a:fld id="{94A8A91E-90FF-4DB7-82DB-2B5E6E93D1F8}" type="slidenum">
              <a:rPr lang="en-IN" smtClean="0"/>
              <a:t>17</a:t>
            </a:fld>
            <a:endParaRPr lang="en-IN"/>
          </a:p>
        </p:txBody>
      </p:sp>
    </p:spTree>
    <p:extLst>
      <p:ext uri="{BB962C8B-B14F-4D97-AF65-F5344CB8AC3E}">
        <p14:creationId xmlns:p14="http://schemas.microsoft.com/office/powerpoint/2010/main" val="3196692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3513"/>
            <a:ext cx="10515600" cy="962317"/>
          </a:xfrm>
        </p:spPr>
        <p:txBody>
          <a:bodyPr/>
          <a:lstStyle/>
          <a:p>
            <a:r>
              <a:rPr lang="en-US" b="1">
                <a:solidFill>
                  <a:srgbClr val="002060"/>
                </a:solidFill>
                <a:latin typeface="Times New Roman" panose="02020603050405020304" pitchFamily="18" charset="0"/>
                <a:cs typeface="Times New Roman" panose="02020603050405020304" pitchFamily="18" charset="0"/>
              </a:rPr>
              <a:t>Results / Findings</a:t>
            </a:r>
            <a:endParaRPr lang="en-IN" b="1">
              <a:solidFill>
                <a:srgbClr val="00206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6B5FD244-F4EF-43B8-BF08-E918A2341354}"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18</a:t>
            </a:fld>
            <a:endParaRPr lang="en-IN"/>
          </a:p>
        </p:txBody>
      </p:sp>
      <p:pic>
        <p:nvPicPr>
          <p:cNvPr id="25" name="Picture 24" descr="Graphical user interface, application&#10;&#10;Description automatically generated">
            <a:extLst>
              <a:ext uri="{FF2B5EF4-FFF2-40B4-BE49-F238E27FC236}">
                <a16:creationId xmlns:a16="http://schemas.microsoft.com/office/drawing/2014/main" id="{3D116518-E66B-5CF7-C4FB-C47F374CF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01" y="1550027"/>
            <a:ext cx="2527639" cy="41779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Content Placeholder 18" descr="Graphical user interface, application&#10;&#10;Description automatically generated">
            <a:extLst>
              <a:ext uri="{FF2B5EF4-FFF2-40B4-BE49-F238E27FC236}">
                <a16:creationId xmlns:a16="http://schemas.microsoft.com/office/drawing/2014/main" id="{7A0F25B4-FF60-8622-9407-700B1BDFE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597" y="1550027"/>
            <a:ext cx="2527639" cy="41779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7" name="TextBox 26">
            <a:extLst>
              <a:ext uri="{FF2B5EF4-FFF2-40B4-BE49-F238E27FC236}">
                <a16:creationId xmlns:a16="http://schemas.microsoft.com/office/drawing/2014/main" id="{592885CD-8DFC-6763-75B5-FE1A9ACA3DCE}"/>
              </a:ext>
            </a:extLst>
          </p:cNvPr>
          <p:cNvSpPr txBox="1"/>
          <p:nvPr/>
        </p:nvSpPr>
        <p:spPr>
          <a:xfrm>
            <a:off x="3736592" y="1453759"/>
            <a:ext cx="2223259" cy="3785652"/>
          </a:xfrm>
          <a:prstGeom prst="rect">
            <a:avLst/>
          </a:prstGeom>
          <a:noFill/>
        </p:spPr>
        <p:txBody>
          <a:bodyPr wrap="square" lIns="91440" tIns="45720" rIns="91440" bIns="45720" rtlCol="0" anchor="t">
            <a:spAutoFit/>
          </a:bodyPr>
          <a:lstStyle/>
          <a:p>
            <a:r>
              <a:rPr lang="en-US" sz="2000">
                <a:latin typeface="Times New Roman" panose="02020603050405020304" pitchFamily="18" charset="0"/>
                <a:cs typeface="Times New Roman" panose="02020603050405020304" pitchFamily="18" charset="0"/>
              </a:rPr>
              <a:t>Fig. 7 captures one of the food products suggested to an input with high calorie value (550kcal). The output is a food product with much lesser calories (96kcal) way below the standard(290kcal)</a:t>
            </a:r>
          </a:p>
        </p:txBody>
      </p:sp>
      <p:sp>
        <p:nvSpPr>
          <p:cNvPr id="28" name="TextBox 27">
            <a:extLst>
              <a:ext uri="{FF2B5EF4-FFF2-40B4-BE49-F238E27FC236}">
                <a16:creationId xmlns:a16="http://schemas.microsoft.com/office/drawing/2014/main" id="{3288E401-072E-6559-6B30-55C997D9525A}"/>
              </a:ext>
            </a:extLst>
          </p:cNvPr>
          <p:cNvSpPr txBox="1"/>
          <p:nvPr/>
        </p:nvSpPr>
        <p:spPr>
          <a:xfrm>
            <a:off x="1335361" y="5865018"/>
            <a:ext cx="1801517" cy="338554"/>
          </a:xfrm>
          <a:prstGeom prst="rect">
            <a:avLst/>
          </a:prstGeom>
          <a:noFill/>
        </p:spPr>
        <p:txBody>
          <a:bodyPr wrap="square" rtlCol="0">
            <a:spAutoFit/>
          </a:bodyPr>
          <a:lstStyle/>
          <a:p>
            <a:pPr algn="ctr"/>
            <a:r>
              <a:rPr lang="en-US" sz="800" b="1" dirty="0">
                <a:latin typeface="Times New Roman" panose="02020603050405020304" pitchFamily="18" charset="0"/>
                <a:cs typeface="Times New Roman" panose="02020603050405020304" pitchFamily="18" charset="0"/>
              </a:rPr>
              <a:t>Fig. 7. Fruity Yogurt Parfait Recipe (carbs)</a:t>
            </a:r>
          </a:p>
        </p:txBody>
      </p:sp>
      <p:sp>
        <p:nvSpPr>
          <p:cNvPr id="10" name="TextBox 9">
            <a:extLst>
              <a:ext uri="{FF2B5EF4-FFF2-40B4-BE49-F238E27FC236}">
                <a16:creationId xmlns:a16="http://schemas.microsoft.com/office/drawing/2014/main" id="{F11EAE0A-1E04-2293-660C-C162A8D031FF}"/>
              </a:ext>
            </a:extLst>
          </p:cNvPr>
          <p:cNvSpPr txBox="1"/>
          <p:nvPr/>
        </p:nvSpPr>
        <p:spPr>
          <a:xfrm>
            <a:off x="7936377" y="5864417"/>
            <a:ext cx="1348446" cy="338554"/>
          </a:xfrm>
          <a:prstGeom prst="rect">
            <a:avLst/>
          </a:prstGeom>
          <a:noFill/>
        </p:spPr>
        <p:txBody>
          <a:bodyPr wrap="none" rtlCol="0">
            <a:spAutoFit/>
          </a:bodyPr>
          <a:lstStyle/>
          <a:p>
            <a:pPr algn="ctr"/>
            <a:r>
              <a:rPr lang="en-US" sz="800" b="1" dirty="0">
                <a:latin typeface="Times New Roman" panose="02020603050405020304" pitchFamily="18" charset="0"/>
                <a:cs typeface="Times New Roman" panose="02020603050405020304" pitchFamily="18" charset="0"/>
              </a:rPr>
              <a:t>Fig.8. Mini eggplant pizza </a:t>
            </a:r>
          </a:p>
          <a:p>
            <a:pPr algn="ctr"/>
            <a:r>
              <a:rPr lang="en-US" sz="800" b="1" dirty="0">
                <a:latin typeface="Times New Roman" panose="02020603050405020304" pitchFamily="18" charset="0"/>
                <a:cs typeface="Times New Roman" panose="02020603050405020304" pitchFamily="18" charset="0"/>
              </a:rPr>
              <a:t>(protein) </a:t>
            </a:r>
          </a:p>
        </p:txBody>
      </p:sp>
      <p:sp>
        <p:nvSpPr>
          <p:cNvPr id="3" name="TextBox 2">
            <a:extLst>
              <a:ext uri="{FF2B5EF4-FFF2-40B4-BE49-F238E27FC236}">
                <a16:creationId xmlns:a16="http://schemas.microsoft.com/office/drawing/2014/main" id="{79E049B0-38E8-F131-ED5C-3CDA654A60CA}"/>
              </a:ext>
            </a:extLst>
          </p:cNvPr>
          <p:cNvSpPr txBox="1"/>
          <p:nvPr/>
        </p:nvSpPr>
        <p:spPr>
          <a:xfrm>
            <a:off x="9895888" y="1529791"/>
            <a:ext cx="2012327" cy="4093428"/>
          </a:xfrm>
          <a:prstGeom prst="rect">
            <a:avLst/>
          </a:prstGeom>
          <a:noFill/>
        </p:spPr>
        <p:txBody>
          <a:bodyPr wrap="square" rtlCol="0">
            <a:spAutoFit/>
          </a:bodyPr>
          <a:lstStyle/>
          <a:p>
            <a:r>
              <a:rPr lang="en-US" sz="2000">
                <a:latin typeface="Times New Roman" panose="02020603050405020304" pitchFamily="18" charset="0"/>
                <a:ea typeface="+mn-lt"/>
                <a:cs typeface="Times New Roman" panose="02020603050405020304" pitchFamily="18" charset="0"/>
              </a:rPr>
              <a:t>Fig. 8 captures one of the food products </a:t>
            </a:r>
          </a:p>
          <a:p>
            <a:r>
              <a:rPr lang="en-US" sz="2000">
                <a:latin typeface="Times New Roman" panose="02020603050405020304" pitchFamily="18" charset="0"/>
                <a:ea typeface="+mn-lt"/>
                <a:cs typeface="Times New Roman" panose="02020603050405020304" pitchFamily="18" charset="0"/>
              </a:rPr>
              <a:t>suggested to an input with low protein value (3g). The output is a food product with higher amounts of protein (11g) for a meal.</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936CA71E-D7B5-519F-69FA-326DD59942A9}"/>
              </a:ext>
            </a:extLst>
          </p:cNvPr>
          <p:cNvCxnSpPr>
            <a:cxnSpLocks/>
          </p:cNvCxnSpPr>
          <p:nvPr/>
        </p:nvCxnSpPr>
        <p:spPr>
          <a:xfrm>
            <a:off x="6337739" y="1305830"/>
            <a:ext cx="0" cy="4633876"/>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30"/>
            <a:ext cx="10515600" cy="962317"/>
          </a:xfrm>
        </p:spPr>
        <p:txBody>
          <a:bodyPr/>
          <a:lstStyle/>
          <a:p>
            <a:r>
              <a:rPr lang="en-US" b="1">
                <a:solidFill>
                  <a:srgbClr val="002060"/>
                </a:solidFill>
                <a:latin typeface="Times New Roman" panose="02020603050405020304" pitchFamily="18" charset="0"/>
                <a:cs typeface="Times New Roman" panose="02020603050405020304" pitchFamily="18" charset="0"/>
              </a:rPr>
              <a:t>Results / Findings</a:t>
            </a:r>
            <a:endParaRPr lang="en-IN" b="1">
              <a:solidFill>
                <a:srgbClr val="00206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6B5FD244-F4EF-43B8-BF08-E918A2341354}"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19</a:t>
            </a:fld>
            <a:endParaRPr lang="en-IN"/>
          </a:p>
        </p:txBody>
      </p:sp>
      <p:pic>
        <p:nvPicPr>
          <p:cNvPr id="25" name="Picture 24">
            <a:extLst>
              <a:ext uri="{FF2B5EF4-FFF2-40B4-BE49-F238E27FC236}">
                <a16:creationId xmlns:a16="http://schemas.microsoft.com/office/drawing/2014/main" id="{3D116518-E66B-5CF7-C4FB-C47F374CF5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94992" y="1479760"/>
            <a:ext cx="4734652" cy="30213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Content Placeholder 18">
            <a:extLst>
              <a:ext uri="{FF2B5EF4-FFF2-40B4-BE49-F238E27FC236}">
                <a16:creationId xmlns:a16="http://schemas.microsoft.com/office/drawing/2014/main" id="{7A0F25B4-FF60-8622-9407-700B1BDFEBE5}"/>
              </a:ext>
            </a:extLst>
          </p:cNvPr>
          <p:cNvPicPr>
            <a:picLocks noChangeAspect="1"/>
          </p:cNvPicPr>
          <p:nvPr/>
        </p:nvPicPr>
        <p:blipFill rotWithShape="1">
          <a:blip r:embed="rId3">
            <a:extLst>
              <a:ext uri="{28A0092B-C50C-407E-A947-70E740481C1C}">
                <a14:useLocalDpi xmlns:a14="http://schemas.microsoft.com/office/drawing/2010/main" val="0"/>
              </a:ext>
            </a:extLst>
          </a:blip>
          <a:srcRect t="509"/>
          <a:stretch/>
        </p:blipFill>
        <p:spPr>
          <a:xfrm>
            <a:off x="6619147" y="1479760"/>
            <a:ext cx="4734653" cy="3005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TextBox 27">
            <a:extLst>
              <a:ext uri="{FF2B5EF4-FFF2-40B4-BE49-F238E27FC236}">
                <a16:creationId xmlns:a16="http://schemas.microsoft.com/office/drawing/2014/main" id="{3288E401-072E-6559-6B30-55C997D9525A}"/>
              </a:ext>
            </a:extLst>
          </p:cNvPr>
          <p:cNvSpPr txBox="1"/>
          <p:nvPr/>
        </p:nvSpPr>
        <p:spPr>
          <a:xfrm>
            <a:off x="2247868" y="4565057"/>
            <a:ext cx="2228900" cy="215444"/>
          </a:xfrm>
          <a:prstGeom prst="rect">
            <a:avLst/>
          </a:prstGeom>
          <a:noFill/>
        </p:spPr>
        <p:txBody>
          <a:bodyPr wrap="square" rtlCol="0">
            <a:spAutoFit/>
          </a:bodyPr>
          <a:lstStyle/>
          <a:p>
            <a:r>
              <a:rPr lang="en-US" sz="800" b="1">
                <a:latin typeface="Times New Roman" panose="02020603050405020304" pitchFamily="18" charset="0"/>
                <a:cs typeface="Times New Roman" panose="02020603050405020304" pitchFamily="18" charset="0"/>
              </a:rPr>
              <a:t>Fig. 9. Results from K-Means Clustering </a:t>
            </a:r>
          </a:p>
        </p:txBody>
      </p:sp>
      <p:sp>
        <p:nvSpPr>
          <p:cNvPr id="10" name="TextBox 9">
            <a:extLst>
              <a:ext uri="{FF2B5EF4-FFF2-40B4-BE49-F238E27FC236}">
                <a16:creationId xmlns:a16="http://schemas.microsoft.com/office/drawing/2014/main" id="{F11EAE0A-1E04-2293-660C-C162A8D031FF}"/>
              </a:ext>
            </a:extLst>
          </p:cNvPr>
          <p:cNvSpPr txBox="1"/>
          <p:nvPr/>
        </p:nvSpPr>
        <p:spPr>
          <a:xfrm>
            <a:off x="7872023" y="4544339"/>
            <a:ext cx="2228900" cy="215444"/>
          </a:xfrm>
          <a:prstGeom prst="rect">
            <a:avLst/>
          </a:prstGeom>
          <a:noFill/>
        </p:spPr>
        <p:txBody>
          <a:bodyPr wrap="square" rtlCol="0">
            <a:spAutoFit/>
          </a:bodyPr>
          <a:lstStyle/>
          <a:p>
            <a:r>
              <a:rPr lang="en-US" sz="800" b="1">
                <a:latin typeface="Times New Roman" panose="02020603050405020304" pitchFamily="18" charset="0"/>
                <a:cs typeface="Times New Roman" panose="02020603050405020304" pitchFamily="18" charset="0"/>
              </a:rPr>
              <a:t>Fig.10. Results from K-Means Clustering </a:t>
            </a:r>
          </a:p>
        </p:txBody>
      </p:sp>
      <p:sp>
        <p:nvSpPr>
          <p:cNvPr id="3" name="TextBox 2">
            <a:extLst>
              <a:ext uri="{FF2B5EF4-FFF2-40B4-BE49-F238E27FC236}">
                <a16:creationId xmlns:a16="http://schemas.microsoft.com/office/drawing/2014/main" id="{79E049B0-38E8-F131-ED5C-3CDA654A60CA}"/>
              </a:ext>
            </a:extLst>
          </p:cNvPr>
          <p:cNvSpPr txBox="1"/>
          <p:nvPr/>
        </p:nvSpPr>
        <p:spPr>
          <a:xfrm>
            <a:off x="838200" y="5233870"/>
            <a:ext cx="10202016" cy="400110"/>
          </a:xfrm>
          <a:prstGeom prst="rect">
            <a:avLst/>
          </a:prstGeom>
          <a:noFill/>
        </p:spPr>
        <p:txBody>
          <a:bodyPr wrap="square" lIns="91440" tIns="45720" rIns="91440" bIns="45720" rtlCol="0" anchor="t">
            <a:spAutoFit/>
          </a:bodyPr>
          <a:lstStyle/>
          <a:p>
            <a:pPr algn="ctr"/>
            <a:r>
              <a:rPr lang="en-US" sz="2000">
                <a:latin typeface="Times New Roman"/>
                <a:ea typeface="Calibri"/>
                <a:cs typeface="Times New Roman"/>
              </a:rPr>
              <a:t>Fig. 9 and 10 contain sample ingredients suggested for different inputs from the user.</a:t>
            </a:r>
            <a:endParaRPr lang="en-US" sz="200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403538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683"/>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Agenda</a:t>
            </a:r>
            <a:endParaRPr lang="en-IN"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400696"/>
            <a:ext cx="11101251" cy="4776267"/>
          </a:xfrm>
        </p:spPr>
        <p:txBody>
          <a:bodyPr>
            <a:normAutofit fontScale="92500" lnSpcReduction="10000"/>
          </a:bodyPr>
          <a:lstStyle/>
          <a:p>
            <a:pPr>
              <a:lnSpc>
                <a:spcPct val="150000"/>
              </a:lnSpc>
            </a:pPr>
            <a:r>
              <a:rPr lang="en-US" sz="2000">
                <a:latin typeface="Times New Roman" panose="02020603050405020304" pitchFamily="18" charset="0"/>
                <a:cs typeface="Times New Roman" panose="02020603050405020304" pitchFamily="18" charset="0"/>
              </a:rPr>
              <a:t>Introduction</a:t>
            </a:r>
          </a:p>
          <a:p>
            <a:pPr>
              <a:lnSpc>
                <a:spcPct val="150000"/>
              </a:lnSpc>
            </a:pPr>
            <a:r>
              <a:rPr lang="en-US" sz="2000">
                <a:latin typeface="Times New Roman" panose="02020603050405020304" pitchFamily="18" charset="0"/>
                <a:cs typeface="Times New Roman" panose="02020603050405020304" pitchFamily="18" charset="0"/>
              </a:rPr>
              <a:t>Motivation</a:t>
            </a:r>
          </a:p>
          <a:p>
            <a:pPr>
              <a:lnSpc>
                <a:spcPct val="150000"/>
              </a:lnSpc>
            </a:pPr>
            <a:r>
              <a:rPr lang="en-US" sz="2000">
                <a:latin typeface="Times New Roman" panose="02020603050405020304" pitchFamily="18" charset="0"/>
                <a:cs typeface="Times New Roman" panose="02020603050405020304" pitchFamily="18" charset="0"/>
              </a:rPr>
              <a:t>Problem Statement</a:t>
            </a:r>
          </a:p>
          <a:p>
            <a:pPr>
              <a:lnSpc>
                <a:spcPct val="150000"/>
              </a:lnSpc>
            </a:pPr>
            <a:r>
              <a:rPr lang="en-US" sz="2000">
                <a:latin typeface="Times New Roman" panose="02020603050405020304" pitchFamily="18" charset="0"/>
                <a:cs typeface="Times New Roman" panose="02020603050405020304" pitchFamily="18" charset="0"/>
              </a:rPr>
              <a:t>Literature Survey</a:t>
            </a:r>
          </a:p>
          <a:p>
            <a:pPr>
              <a:lnSpc>
                <a:spcPct val="150000"/>
              </a:lnSpc>
            </a:pPr>
            <a:r>
              <a:rPr lang="en-US" sz="2000">
                <a:latin typeface="Times New Roman" panose="02020603050405020304" pitchFamily="18" charset="0"/>
                <a:cs typeface="Times New Roman" panose="02020603050405020304" pitchFamily="18" charset="0"/>
              </a:rPr>
              <a:t>System Requirements</a:t>
            </a:r>
          </a:p>
          <a:p>
            <a:pPr>
              <a:lnSpc>
                <a:spcPct val="150000"/>
              </a:lnSpc>
            </a:pPr>
            <a:r>
              <a:rPr lang="en-US" sz="2000">
                <a:latin typeface="Times New Roman" panose="02020603050405020304" pitchFamily="18" charset="0"/>
                <a:cs typeface="Times New Roman" panose="02020603050405020304" pitchFamily="18" charset="0"/>
              </a:rPr>
              <a:t>Proposed Methodology</a:t>
            </a:r>
          </a:p>
          <a:p>
            <a:pPr>
              <a:lnSpc>
                <a:spcPct val="150000"/>
              </a:lnSpc>
            </a:pPr>
            <a:r>
              <a:rPr lang="en-US" sz="2000">
                <a:latin typeface="Times New Roman" panose="02020603050405020304" pitchFamily="18" charset="0"/>
                <a:cs typeface="Times New Roman" panose="02020603050405020304" pitchFamily="18" charset="0"/>
              </a:rPr>
              <a:t>Implementation</a:t>
            </a:r>
          </a:p>
          <a:p>
            <a:pPr>
              <a:lnSpc>
                <a:spcPct val="150000"/>
              </a:lnSpc>
            </a:pPr>
            <a:r>
              <a:rPr lang="en-US" sz="2000">
                <a:latin typeface="Times New Roman" panose="02020603050405020304" pitchFamily="18" charset="0"/>
                <a:cs typeface="Times New Roman" panose="02020603050405020304" pitchFamily="18" charset="0"/>
              </a:rPr>
              <a:t>Results and Analysis</a:t>
            </a:r>
          </a:p>
          <a:p>
            <a:pPr>
              <a:lnSpc>
                <a:spcPct val="150000"/>
              </a:lnSpc>
            </a:pPr>
            <a:r>
              <a:rPr lang="en-US" sz="2000">
                <a:latin typeface="Times New Roman" panose="02020603050405020304" pitchFamily="18" charset="0"/>
                <a:cs typeface="Times New Roman" panose="02020603050405020304" pitchFamily="18" charset="0"/>
              </a:rPr>
              <a:t>Conclusion</a:t>
            </a:r>
          </a:p>
          <a:p>
            <a:pPr>
              <a:lnSpc>
                <a:spcPct val="150000"/>
              </a:lnSpc>
            </a:pPr>
            <a:endParaRPr lang="en-US" sz="200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a:p>
            <a:pPr>
              <a:lnSpc>
                <a:spcPct val="150000"/>
              </a:lnSpc>
            </a:pPr>
            <a:endParaRPr lang="en-IN" sz="200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E0B29C1-B8B8-4C95-8B2A-DC5438CB7B9F}"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30"/>
            <a:ext cx="10515600" cy="962317"/>
          </a:xfrm>
        </p:spPr>
        <p:txBody>
          <a:bodyPr/>
          <a:lstStyle/>
          <a:p>
            <a:r>
              <a:rPr lang="en-US" b="1">
                <a:solidFill>
                  <a:srgbClr val="002060"/>
                </a:solidFill>
                <a:latin typeface="Times New Roman" panose="02020603050405020304" pitchFamily="18" charset="0"/>
                <a:cs typeface="Times New Roman" panose="02020603050405020304" pitchFamily="18" charset="0"/>
              </a:rPr>
              <a:t>Results / Findings</a:t>
            </a:r>
            <a:endParaRPr lang="en-IN" b="1">
              <a:solidFill>
                <a:srgbClr val="00206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6B5FD244-F4EF-43B8-BF08-E918A2341354}"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20</a:t>
            </a:fld>
            <a:endParaRPr lang="en-IN"/>
          </a:p>
        </p:txBody>
      </p:sp>
      <p:pic>
        <p:nvPicPr>
          <p:cNvPr id="25" name="Picture 24">
            <a:extLst>
              <a:ext uri="{FF2B5EF4-FFF2-40B4-BE49-F238E27FC236}">
                <a16:creationId xmlns:a16="http://schemas.microsoft.com/office/drawing/2014/main" id="{3D116518-E66B-5CF7-C4FB-C47F374CF5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7022" y="1318491"/>
            <a:ext cx="5875211" cy="4406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TextBox 27">
            <a:extLst>
              <a:ext uri="{FF2B5EF4-FFF2-40B4-BE49-F238E27FC236}">
                <a16:creationId xmlns:a16="http://schemas.microsoft.com/office/drawing/2014/main" id="{3288E401-072E-6559-6B30-55C997D9525A}"/>
              </a:ext>
            </a:extLst>
          </p:cNvPr>
          <p:cNvSpPr txBox="1"/>
          <p:nvPr/>
        </p:nvSpPr>
        <p:spPr>
          <a:xfrm>
            <a:off x="7112523" y="3321278"/>
            <a:ext cx="2228900" cy="215444"/>
          </a:xfrm>
          <a:prstGeom prst="rect">
            <a:avLst/>
          </a:prstGeom>
          <a:noFill/>
        </p:spPr>
        <p:txBody>
          <a:bodyPr wrap="square" rtlCol="0">
            <a:spAutoFit/>
          </a:bodyPr>
          <a:lstStyle/>
          <a:p>
            <a:r>
              <a:rPr lang="en-US" sz="800" b="1" dirty="0">
                <a:latin typeface="Times New Roman" panose="02020603050405020304" pitchFamily="18" charset="0"/>
                <a:cs typeface="Times New Roman" panose="02020603050405020304" pitchFamily="18" charset="0"/>
              </a:rPr>
              <a:t>Fig. 10. Results from K-Means Clustering </a:t>
            </a:r>
          </a:p>
        </p:txBody>
      </p:sp>
    </p:spTree>
    <p:extLst>
      <p:ext uri="{BB962C8B-B14F-4D97-AF65-F5344CB8AC3E}">
        <p14:creationId xmlns:p14="http://schemas.microsoft.com/office/powerpoint/2010/main" val="544153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7918"/>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Deliverables</a:t>
            </a:r>
            <a:endParaRPr lang="en-IN"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65234"/>
            <a:ext cx="11092543" cy="4756241"/>
          </a:xfrm>
        </p:spPr>
        <p:txBody>
          <a:bodyPr vert="horz" lIns="91440" tIns="45720" rIns="91440" bIns="45720" rtlCol="0" anchor="t">
            <a:normAutofit/>
          </a:bodyPr>
          <a:lstStyle/>
          <a:p>
            <a:r>
              <a:rPr lang="en-US" sz="2000" dirty="0">
                <a:latin typeface="Times New Roman" panose="02020603050405020304" pitchFamily="18" charset="0"/>
                <a:cs typeface="Times New Roman" panose="02020603050405020304" pitchFamily="18" charset="0"/>
              </a:rPr>
              <a:t>A proof of concept and an algorithm for TDU to work on the initial findings from the research.</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working application to showcase the effectiveness of the solution provided.</a:t>
            </a:r>
          </a:p>
          <a:p>
            <a:endParaRPr lang="en-US" sz="20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D95C0B16-6883-4F4A-9EAE-D98D48E5F44A}"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477"/>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Novelty / Contribution</a:t>
            </a:r>
            <a:endParaRPr lang="en-IN"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82671"/>
            <a:ext cx="11049000" cy="4756241"/>
          </a:xfrm>
        </p:spPr>
        <p:txBody>
          <a:bodyPr vert="horz" lIns="91440" tIns="45720" rIns="91440" bIns="45720" rtlCol="0" anchor="t">
            <a:normAutofit/>
          </a:bodyPr>
          <a:lstStyle/>
          <a:p>
            <a:r>
              <a:rPr lang="en-US" sz="2000">
                <a:latin typeface="Times New Roman" panose="02020603050405020304" pitchFamily="18" charset="0"/>
                <a:cs typeface="Times New Roman" panose="02020603050405020304" pitchFamily="18" charset="0"/>
              </a:rPr>
              <a:t>Research considers clustering based on ingredients for all forms of nutritional requirements. Existing researches focus on either food products or specific nutritional requirements.</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The research becomes a platform for TDU to build a real-time deployable product that utilizes the research findings as the underlying solution.</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An application to demo the solution built which can be used by a subset of the stakeholders.</a:t>
            </a:r>
          </a:p>
          <a:p>
            <a:endParaRPr lang="en-US" sz="20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B959C4C8-0648-44DD-A9EA-04A5B7631B46}"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53"/>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Conclusion</a:t>
            </a:r>
            <a:endParaRPr lang="en-IN"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1338"/>
            <a:ext cx="10515600" cy="4730115"/>
          </a:xfrm>
        </p:spPr>
        <p:txBody>
          <a:bodyPr vert="horz" lIns="91440" tIns="45720" rIns="91440" bIns="45720" rtlCol="0" anchor="t">
            <a:normAutofit/>
          </a:bodyPr>
          <a:lstStyle/>
          <a:p>
            <a:r>
              <a:rPr lang="en-US" sz="2000">
                <a:latin typeface="Times New Roman"/>
                <a:cs typeface="Times New Roman"/>
              </a:rPr>
              <a:t>A solution was provided which revolves around identifying deficiencies, building clusters to identify required ingredients, assemble food products and rank them according to the user's needs.</a:t>
            </a:r>
          </a:p>
          <a:p>
            <a:endParaRPr lang="en-US" sz="2000">
              <a:latin typeface="Times New Roman"/>
              <a:cs typeface="Times New Roman"/>
            </a:endParaRPr>
          </a:p>
          <a:p>
            <a:r>
              <a:rPr lang="en-US" sz="2000">
                <a:latin typeface="Times New Roman"/>
                <a:cs typeface="Times New Roman"/>
              </a:rPr>
              <a:t>An application was built to verify the solution in real-time.</a:t>
            </a:r>
            <a:endParaRPr lang="en-US" sz="2000">
              <a:latin typeface="Times New Roman" panose="02020603050405020304" pitchFamily="18" charset="0"/>
              <a:cs typeface="Times New Roman" panose="02020603050405020304" pitchFamily="18" charset="0"/>
            </a:endParaRPr>
          </a:p>
          <a:p>
            <a:endParaRPr lang="en-US" sz="2000">
              <a:latin typeface="Times New Roman"/>
              <a:cs typeface="Times New Roman"/>
            </a:endParaRPr>
          </a:p>
          <a:p>
            <a:r>
              <a:rPr lang="en-US" sz="2000">
                <a:latin typeface="Times New Roman"/>
                <a:cs typeface="Times New Roman"/>
              </a:rPr>
              <a:t>The project will be handed over to TDU who will build on the existing solution.</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88DBFAD5-2254-4C87-9866-77454E6527EA}"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979"/>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References</a:t>
            </a:r>
            <a:endParaRPr lang="en-IN"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6214"/>
            <a:ext cx="11066417" cy="4712698"/>
          </a:xfrm>
        </p:spPr>
        <p:txBody>
          <a:bodyPr vert="horz" lIns="91440" tIns="45720" rIns="91440" bIns="45720" rtlCol="0" anchor="t">
            <a:normAutofit/>
          </a:bodyPr>
          <a:lstStyle/>
          <a:p>
            <a:pPr marL="514350" indent="-514350">
              <a:buFont typeface="+mj-lt"/>
              <a:buAutoNum type="arabicPeriod"/>
            </a:pPr>
            <a:r>
              <a:rPr lang="en-US" sz="2000" err="1">
                <a:latin typeface="Times New Roman" panose="02020603050405020304" pitchFamily="18" charset="0"/>
                <a:ea typeface="+mn-lt"/>
                <a:cs typeface="Times New Roman" panose="02020603050405020304" pitchFamily="18" charset="0"/>
              </a:rPr>
              <a:t>Chuan</a:t>
            </a:r>
            <a:r>
              <a:rPr lang="en-US" sz="2000">
                <a:latin typeface="Times New Roman" panose="02020603050405020304" pitchFamily="18" charset="0"/>
                <a:ea typeface="+mn-lt"/>
                <a:cs typeface="Times New Roman" panose="02020603050405020304" pitchFamily="18" charset="0"/>
              </a:rPr>
              <a:t>-Jun </a:t>
            </a:r>
            <a:r>
              <a:rPr lang="en-US" sz="2000" err="1">
                <a:latin typeface="Times New Roman" panose="02020603050405020304" pitchFamily="18" charset="0"/>
                <a:ea typeface="+mn-lt"/>
                <a:cs typeface="Times New Roman" panose="02020603050405020304" pitchFamily="18" charset="0"/>
              </a:rPr>
              <a:t>Su</a:t>
            </a:r>
            <a:r>
              <a:rPr lang="en-US" sz="2000">
                <a:latin typeface="Times New Roman" panose="02020603050405020304" pitchFamily="18" charset="0"/>
                <a:ea typeface="+mn-lt"/>
                <a:cs typeface="Times New Roman" panose="02020603050405020304" pitchFamily="18" charset="0"/>
              </a:rPr>
              <a:t>, Yin-An Chen, and Chia-Wen </a:t>
            </a:r>
            <a:r>
              <a:rPr lang="en-US" sz="2000" err="1">
                <a:latin typeface="Times New Roman" panose="02020603050405020304" pitchFamily="18" charset="0"/>
                <a:ea typeface="+mn-lt"/>
                <a:cs typeface="Times New Roman" panose="02020603050405020304" pitchFamily="18" charset="0"/>
              </a:rPr>
              <a:t>Chih</a:t>
            </a:r>
            <a:r>
              <a:rPr lang="en-US" sz="2000">
                <a:latin typeface="Times New Roman" panose="02020603050405020304" pitchFamily="18" charset="0"/>
                <a:ea typeface="+mn-lt"/>
                <a:cs typeface="Times New Roman" panose="02020603050405020304" pitchFamily="18" charset="0"/>
              </a:rPr>
              <a:t>. (2013). Personalized Ubiquitous Diet Plan service based on ontology and web services. </a:t>
            </a:r>
            <a:r>
              <a:rPr lang="en-US" sz="2000">
                <a:latin typeface="Times New Roman" panose="02020603050405020304" pitchFamily="18" charset="0"/>
                <a:ea typeface="+mn-lt"/>
                <a:cs typeface="Times New Roman" panose="02020603050405020304" pitchFamily="18" charset="0"/>
                <a:hlinkClick r:id="rId2"/>
              </a:rPr>
              <a:t>http://www.ijiet.org/papers/329-K012.pdf</a:t>
            </a:r>
            <a:endParaRPr lang="en-US" sz="2000">
              <a:latin typeface="Times New Roman" panose="02020603050405020304" pitchFamily="18" charset="0"/>
              <a:ea typeface="+mn-lt"/>
              <a:cs typeface="Times New Roman" panose="02020603050405020304" pitchFamily="18" charset="0"/>
            </a:endParaRPr>
          </a:p>
          <a:p>
            <a:pPr marL="514350" indent="-514350">
              <a:buFont typeface="+mj-lt"/>
              <a:buAutoNum type="arabicPeriod"/>
            </a:pPr>
            <a:r>
              <a:rPr lang="en-US" sz="2000">
                <a:latin typeface="Times New Roman" panose="02020603050405020304" pitchFamily="18" charset="0"/>
                <a:ea typeface="+mn-lt"/>
                <a:cs typeface="Times New Roman" panose="02020603050405020304" pitchFamily="18" charset="0"/>
              </a:rPr>
              <a:t>Gao, </a:t>
            </a:r>
            <a:r>
              <a:rPr lang="en-US" sz="2000" err="1">
                <a:latin typeface="Times New Roman" panose="02020603050405020304" pitchFamily="18" charset="0"/>
                <a:ea typeface="+mn-lt"/>
                <a:cs typeface="Times New Roman" panose="02020603050405020304" pitchFamily="18" charset="0"/>
              </a:rPr>
              <a:t>Xiaooyan</a:t>
            </a:r>
            <a:r>
              <a:rPr lang="en-US" sz="2000">
                <a:latin typeface="Times New Roman" panose="02020603050405020304" pitchFamily="18" charset="0"/>
                <a:ea typeface="+mn-lt"/>
                <a:cs typeface="Times New Roman" panose="02020603050405020304" pitchFamily="18" charset="0"/>
              </a:rPr>
              <a:t> &amp; Feng, </a:t>
            </a:r>
            <a:r>
              <a:rPr lang="en-US" sz="2000" err="1">
                <a:latin typeface="Times New Roman" panose="02020603050405020304" pitchFamily="18" charset="0"/>
                <a:ea typeface="+mn-lt"/>
                <a:cs typeface="Times New Roman" panose="02020603050405020304" pitchFamily="18" charset="0"/>
              </a:rPr>
              <a:t>Fuli</a:t>
            </a:r>
            <a:r>
              <a:rPr lang="en-US" sz="2000">
                <a:latin typeface="Times New Roman" panose="02020603050405020304" pitchFamily="18" charset="0"/>
                <a:ea typeface="+mn-lt"/>
                <a:cs typeface="Times New Roman" panose="02020603050405020304" pitchFamily="18" charset="0"/>
              </a:rPr>
              <a:t> &amp; Huang, </a:t>
            </a:r>
            <a:r>
              <a:rPr lang="en-US" sz="2000" err="1">
                <a:latin typeface="Times New Roman" panose="02020603050405020304" pitchFamily="18" charset="0"/>
                <a:ea typeface="+mn-lt"/>
                <a:cs typeface="Times New Roman" panose="02020603050405020304" pitchFamily="18" charset="0"/>
              </a:rPr>
              <a:t>Heyan</a:t>
            </a:r>
            <a:r>
              <a:rPr lang="en-US" sz="2000">
                <a:latin typeface="Times New Roman" panose="02020603050405020304" pitchFamily="18" charset="0"/>
                <a:ea typeface="+mn-lt"/>
                <a:cs typeface="Times New Roman" panose="02020603050405020304" pitchFamily="18" charset="0"/>
              </a:rPr>
              <a:t> &amp; Mao, Xian-Ling &amp; Lan, Tian &amp; Chi, </a:t>
            </a:r>
            <a:r>
              <a:rPr lang="en-US" sz="2000" err="1">
                <a:latin typeface="Times New Roman" panose="02020603050405020304" pitchFamily="18" charset="0"/>
                <a:ea typeface="+mn-lt"/>
                <a:cs typeface="Times New Roman" panose="02020603050405020304" pitchFamily="18" charset="0"/>
              </a:rPr>
              <a:t>Zewen</a:t>
            </a:r>
            <a:r>
              <a:rPr lang="en-US" sz="2000">
                <a:latin typeface="Times New Roman" panose="02020603050405020304" pitchFamily="18" charset="0"/>
                <a:ea typeface="+mn-lt"/>
                <a:cs typeface="Times New Roman" panose="02020603050405020304" pitchFamily="18" charset="0"/>
              </a:rPr>
              <a:t>. (2021). Food Recommendation with Graph Convolutional Network. Information Sciences. 584. 10.1016/j.ins.2021.10.040.</a:t>
            </a:r>
          </a:p>
          <a:p>
            <a:pPr marL="514350" indent="-514350">
              <a:buFont typeface="+mj-lt"/>
              <a:buAutoNum type="arabicPeriod"/>
            </a:pPr>
            <a:r>
              <a:rPr lang="en-US" sz="2000">
                <a:latin typeface="Times New Roman" panose="02020603050405020304" pitchFamily="18" charset="0"/>
                <a:ea typeface="+mn-lt"/>
                <a:cs typeface="Times New Roman" panose="02020603050405020304" pitchFamily="18" charset="0"/>
              </a:rPr>
              <a:t>Wagner, Claudia &amp; Singer, Philipp &amp; </a:t>
            </a:r>
            <a:r>
              <a:rPr lang="en-US" sz="2000" err="1">
                <a:latin typeface="Times New Roman" panose="02020603050405020304" pitchFamily="18" charset="0"/>
                <a:ea typeface="+mn-lt"/>
                <a:cs typeface="Times New Roman" panose="02020603050405020304" pitchFamily="18" charset="0"/>
              </a:rPr>
              <a:t>Strohmaier</a:t>
            </a:r>
            <a:r>
              <a:rPr lang="en-US" sz="2000">
                <a:latin typeface="Times New Roman" panose="02020603050405020304" pitchFamily="18" charset="0"/>
                <a:ea typeface="+mn-lt"/>
                <a:cs typeface="Times New Roman" panose="02020603050405020304" pitchFamily="18" charset="0"/>
              </a:rPr>
              <a:t>, Markus. (2014). The nature and evolution of online food preferences. EPJ Data Science. 3. 10.1140/</a:t>
            </a:r>
            <a:r>
              <a:rPr lang="en-US" sz="2000" err="1">
                <a:latin typeface="Times New Roman" panose="02020603050405020304" pitchFamily="18" charset="0"/>
                <a:ea typeface="+mn-lt"/>
                <a:cs typeface="Times New Roman" panose="02020603050405020304" pitchFamily="18" charset="0"/>
              </a:rPr>
              <a:t>epjds</a:t>
            </a:r>
            <a:r>
              <a:rPr lang="en-US" sz="2000">
                <a:latin typeface="Times New Roman" panose="02020603050405020304" pitchFamily="18" charset="0"/>
                <a:ea typeface="+mn-lt"/>
                <a:cs typeface="Times New Roman" panose="02020603050405020304" pitchFamily="18" charset="0"/>
              </a:rPr>
              <a:t>/s13688-014-0036-7. </a:t>
            </a:r>
          </a:p>
          <a:p>
            <a:pPr marL="514350" indent="-514350">
              <a:buFont typeface="+mj-lt"/>
              <a:buAutoNum type="arabicPeriod"/>
            </a:pPr>
            <a:r>
              <a:rPr lang="en-US" sz="2000" err="1">
                <a:latin typeface="Times New Roman" panose="02020603050405020304" pitchFamily="18" charset="0"/>
                <a:ea typeface="+mn-lt"/>
                <a:cs typeface="Times New Roman" panose="02020603050405020304" pitchFamily="18" charset="0"/>
              </a:rPr>
              <a:t>Salloum</a:t>
            </a:r>
            <a:r>
              <a:rPr lang="en-US" sz="2000">
                <a:latin typeface="Times New Roman" panose="02020603050405020304" pitchFamily="18" charset="0"/>
                <a:ea typeface="+mn-lt"/>
                <a:cs typeface="Times New Roman" panose="02020603050405020304" pitchFamily="18" charset="0"/>
              </a:rPr>
              <a:t>, George &amp; </a:t>
            </a:r>
            <a:r>
              <a:rPr lang="en-US" sz="2000" err="1">
                <a:latin typeface="Times New Roman" panose="02020603050405020304" pitchFamily="18" charset="0"/>
                <a:ea typeface="+mn-lt"/>
                <a:cs typeface="Times New Roman" panose="02020603050405020304" pitchFamily="18" charset="0"/>
              </a:rPr>
              <a:t>Tekli</a:t>
            </a:r>
            <a:r>
              <a:rPr lang="en-US" sz="2000">
                <a:latin typeface="Times New Roman" panose="02020603050405020304" pitchFamily="18" charset="0"/>
                <a:ea typeface="+mn-lt"/>
                <a:cs typeface="Times New Roman" panose="02020603050405020304" pitchFamily="18" charset="0"/>
              </a:rPr>
              <a:t>, Joe. (2021). Automated and Personalized Nutrition Health Assessment, Recommendation, and Progress Evaluation using Fuzzy Reasoning. International Journal of Human-Computer Studies. 151. 102610. 10.1016/j.ijhcs.2021.102610. </a:t>
            </a:r>
          </a:p>
          <a:p>
            <a:pPr marL="514350" indent="-514350">
              <a:buFont typeface="+mj-lt"/>
              <a:buAutoNum type="arabicPeriod"/>
            </a:pPr>
            <a:r>
              <a:rPr lang="en-US" sz="2000">
                <a:latin typeface="Times New Roman" panose="02020603050405020304" pitchFamily="18" charset="0"/>
                <a:ea typeface="+mn-lt"/>
                <a:cs typeface="Times New Roman" panose="02020603050405020304" pitchFamily="18" charset="0"/>
              </a:rPr>
              <a:t>Gao, </a:t>
            </a:r>
            <a:r>
              <a:rPr lang="en-US" sz="2000" err="1">
                <a:latin typeface="Times New Roman" panose="02020603050405020304" pitchFamily="18" charset="0"/>
                <a:ea typeface="+mn-lt"/>
                <a:cs typeface="Times New Roman" panose="02020603050405020304" pitchFamily="18" charset="0"/>
              </a:rPr>
              <a:t>Xiaooyan</a:t>
            </a:r>
            <a:r>
              <a:rPr lang="en-US" sz="2000">
                <a:latin typeface="Times New Roman" panose="02020603050405020304" pitchFamily="18" charset="0"/>
                <a:ea typeface="+mn-lt"/>
                <a:cs typeface="Times New Roman" panose="02020603050405020304" pitchFamily="18" charset="0"/>
              </a:rPr>
              <a:t> &amp; Feng, </a:t>
            </a:r>
            <a:r>
              <a:rPr lang="en-US" sz="2000" err="1">
                <a:latin typeface="Times New Roman" panose="02020603050405020304" pitchFamily="18" charset="0"/>
                <a:ea typeface="+mn-lt"/>
                <a:cs typeface="Times New Roman" panose="02020603050405020304" pitchFamily="18" charset="0"/>
              </a:rPr>
              <a:t>Fuli</a:t>
            </a:r>
            <a:r>
              <a:rPr lang="en-US" sz="2000">
                <a:latin typeface="Times New Roman" panose="02020603050405020304" pitchFamily="18" charset="0"/>
                <a:ea typeface="+mn-lt"/>
                <a:cs typeface="Times New Roman" panose="02020603050405020304" pitchFamily="18" charset="0"/>
              </a:rPr>
              <a:t> &amp; He, </a:t>
            </a:r>
            <a:r>
              <a:rPr lang="en-US" sz="2000" err="1">
                <a:latin typeface="Times New Roman" panose="02020603050405020304" pitchFamily="18" charset="0"/>
                <a:ea typeface="+mn-lt"/>
                <a:cs typeface="Times New Roman" panose="02020603050405020304" pitchFamily="18" charset="0"/>
              </a:rPr>
              <a:t>Xiangnan</a:t>
            </a:r>
            <a:r>
              <a:rPr lang="en-US" sz="2000">
                <a:latin typeface="Times New Roman" panose="02020603050405020304" pitchFamily="18" charset="0"/>
                <a:ea typeface="+mn-lt"/>
                <a:cs typeface="Times New Roman" panose="02020603050405020304" pitchFamily="18" charset="0"/>
              </a:rPr>
              <a:t> &amp; Huang, </a:t>
            </a:r>
            <a:r>
              <a:rPr lang="en-US" sz="2000" err="1">
                <a:latin typeface="Times New Roman" panose="02020603050405020304" pitchFamily="18" charset="0"/>
                <a:ea typeface="+mn-lt"/>
                <a:cs typeface="Times New Roman" panose="02020603050405020304" pitchFamily="18" charset="0"/>
              </a:rPr>
              <a:t>Heyan</a:t>
            </a:r>
            <a:r>
              <a:rPr lang="en-US" sz="2000">
                <a:latin typeface="Times New Roman" panose="02020603050405020304" pitchFamily="18" charset="0"/>
                <a:ea typeface="+mn-lt"/>
                <a:cs typeface="Times New Roman" panose="02020603050405020304" pitchFamily="18" charset="0"/>
              </a:rPr>
              <a:t> &amp; Guan, </a:t>
            </a:r>
            <a:r>
              <a:rPr lang="en-US" sz="2000" err="1">
                <a:latin typeface="Times New Roman" panose="02020603050405020304" pitchFamily="18" charset="0"/>
                <a:ea typeface="+mn-lt"/>
                <a:cs typeface="Times New Roman" panose="02020603050405020304" pitchFamily="18" charset="0"/>
              </a:rPr>
              <a:t>Xinyu</a:t>
            </a:r>
            <a:r>
              <a:rPr lang="en-US" sz="2000">
                <a:latin typeface="Times New Roman" panose="02020603050405020304" pitchFamily="18" charset="0"/>
                <a:ea typeface="+mn-lt"/>
                <a:cs typeface="Times New Roman" panose="02020603050405020304" pitchFamily="18" charset="0"/>
              </a:rPr>
              <a:t> &amp; Feng, Chong &amp; Ming, </a:t>
            </a:r>
            <a:r>
              <a:rPr lang="en-US" sz="2000" err="1">
                <a:latin typeface="Times New Roman" panose="02020603050405020304" pitchFamily="18" charset="0"/>
                <a:ea typeface="+mn-lt"/>
                <a:cs typeface="Times New Roman" panose="02020603050405020304" pitchFamily="18" charset="0"/>
              </a:rPr>
              <a:t>Zhaoyan</a:t>
            </a:r>
            <a:r>
              <a:rPr lang="en-US" sz="2000">
                <a:latin typeface="Times New Roman" panose="02020603050405020304" pitchFamily="18" charset="0"/>
                <a:ea typeface="+mn-lt"/>
                <a:cs typeface="Times New Roman" panose="02020603050405020304" pitchFamily="18" charset="0"/>
              </a:rPr>
              <a:t> &amp; Chua, Tat-Seng. (2019). Hierarchical Attention Network for Visually-Aware Food Recommendation. IEEE Transactions on Multimedia. PP. 1-1. 10.1109/TMM.2019.2945180. </a:t>
            </a:r>
            <a:endParaRPr lang="en-US" sz="200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E390A33-6B12-430D-AE68-862356A20E7F}"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7765"/>
            <a:ext cx="10515600" cy="1325563"/>
          </a:xfrm>
        </p:spPr>
        <p:txBody>
          <a:bodyPr/>
          <a:lstStyle/>
          <a:p>
            <a:pPr algn="ctr"/>
            <a:r>
              <a:rPr lang="en-US" b="1">
                <a:solidFill>
                  <a:srgbClr val="002060"/>
                </a:solidFill>
                <a:latin typeface="Times New Roman" panose="02020603050405020304" pitchFamily="18" charset="0"/>
                <a:cs typeface="Times New Roman" panose="02020603050405020304" pitchFamily="18" charset="0"/>
              </a:rPr>
              <a:t>Thank  You</a:t>
            </a:r>
            <a:endParaRPr lang="en-IN" b="1">
              <a:solidFill>
                <a:srgbClr val="002060"/>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D5D2B6C-1E6F-4878-8BCA-4FE1E22A9381}" type="datetime1">
              <a:rPr lang="en-IN" smtClean="0"/>
              <a:t>25/06/22</a:t>
            </a:fld>
            <a:endParaRPr lang="en-IN"/>
          </a:p>
        </p:txBody>
      </p:sp>
      <p:sp>
        <p:nvSpPr>
          <p:cNvPr id="6" name="Footer Placeholder 5"/>
          <p:cNvSpPr>
            <a:spLocks noGrp="1"/>
          </p:cNvSpPr>
          <p:nvPr>
            <p:ph type="ftr" sz="quarter" idx="11"/>
          </p:nvPr>
        </p:nvSpPr>
        <p:spPr/>
        <p:txBody>
          <a:bodyPr/>
          <a:lstStyle/>
          <a:p>
            <a:r>
              <a:rPr lang="en-IN"/>
              <a:t>Computer Science and Engineering</a:t>
            </a:r>
          </a:p>
        </p:txBody>
      </p:sp>
      <p:sp>
        <p:nvSpPr>
          <p:cNvPr id="8" name="Slide Number Placeholder 7"/>
          <p:cNvSpPr>
            <a:spLocks noGrp="1"/>
          </p:cNvSpPr>
          <p:nvPr>
            <p:ph type="sldNum" sz="quarter" idx="12"/>
          </p:nvPr>
        </p:nvSpPr>
        <p:spPr/>
        <p:txBody>
          <a:bodyPr/>
          <a:lstStyle/>
          <a:p>
            <a:fld id="{94A8A91E-90FF-4DB7-82DB-2B5E6E93D1F8}" type="slidenum">
              <a:rPr lang="en-IN" smtClean="0"/>
              <a:t>25</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947"/>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Introduction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56546"/>
            <a:ext cx="10515600" cy="4782366"/>
          </a:xfrm>
        </p:spPr>
        <p:txBody>
          <a:bodyPr>
            <a:normAutofit/>
          </a:bodyPr>
          <a:lstStyle/>
          <a:p>
            <a:pPr algn="just">
              <a:spcBef>
                <a:spcPts val="1200"/>
              </a:spcBef>
              <a:spcAft>
                <a:spcPts val="1200"/>
              </a:spcAft>
            </a:pPr>
            <a:r>
              <a:rPr lang="en-IN" sz="2000" dirty="0">
                <a:latin typeface="Times New Roman" panose="02020603050405020304" pitchFamily="18" charset="0"/>
                <a:cs typeface="Times New Roman" panose="02020603050405020304" pitchFamily="18" charset="0"/>
                <a:sym typeface="+mn-ea"/>
              </a:rPr>
              <a:t>Nutrition is the supply of food that human beings need to feed our cells and keep them alive. Nutrients can be obtained from products such as vitamin supplements.</a:t>
            </a:r>
          </a:p>
          <a:p>
            <a:pPr algn="just">
              <a:spcBef>
                <a:spcPts val="1200"/>
              </a:spcBef>
              <a:spcAft>
                <a:spcPts val="1200"/>
              </a:spcAft>
            </a:pPr>
            <a:r>
              <a:rPr lang="en-IN" sz="2000" dirty="0">
                <a:latin typeface="Times New Roman" panose="02020603050405020304" pitchFamily="18" charset="0"/>
                <a:cs typeface="Times New Roman" panose="02020603050405020304" pitchFamily="18" charset="0"/>
                <a:sym typeface="+mn-ea"/>
              </a:rPr>
              <a:t>Without nutrition, humans grow weak, sick and at the very worst can even die. Humans miss developmental milestones and can’t put their bodies through the daily mental and physical tasks that one needs them to.</a:t>
            </a:r>
          </a:p>
          <a:p>
            <a:pPr algn="just">
              <a:spcBef>
                <a:spcPts val="1200"/>
              </a:spcBef>
              <a:spcAft>
                <a:spcPts val="1200"/>
              </a:spcAft>
            </a:pPr>
            <a:r>
              <a:rPr lang="en-IN" sz="2000" dirty="0">
                <a:latin typeface="Times New Roman" panose="02020603050405020304" pitchFamily="18" charset="0"/>
                <a:cs typeface="Times New Roman" panose="02020603050405020304" pitchFamily="18" charset="0"/>
                <a:sym typeface="+mn-ea"/>
              </a:rPr>
              <a:t>Recipe recommendation involves taking various types of inputs such as nutritional values or ingredients or preferences and suggesting/ranking relevant food products and recipes as outputs. </a:t>
            </a:r>
          </a:p>
          <a:p>
            <a:pPr algn="just">
              <a:spcBef>
                <a:spcPts val="1200"/>
              </a:spcBef>
              <a:spcAft>
                <a:spcPts val="1200"/>
              </a:spcAft>
            </a:pPr>
            <a:r>
              <a:rPr lang="en-IN" sz="2000" dirty="0">
                <a:latin typeface="Times New Roman" panose="02020603050405020304" pitchFamily="18" charset="0"/>
                <a:cs typeface="Times New Roman" panose="02020603050405020304" pitchFamily="18" charset="0"/>
                <a:sym typeface="+mn-ea"/>
              </a:rPr>
              <a:t>This project aims to detect nutritional shortcomings of a user by taking various inputs that can easily be obtained through standard blood tests and overcome deficiencies if detected by recommending food and recipes using an intelligent algorithm.</a:t>
            </a: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2525D392-E6CE-4A78-BADB-DF5474926C0B}"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536"/>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Motivation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2099"/>
            <a:ext cx="10515600" cy="4946813"/>
          </a:xfrm>
        </p:spPr>
        <p:txBody>
          <a:bodyPr vert="horz" lIns="91440" tIns="45720" rIns="91440" bIns="45720" rtlCol="0" anchor="t">
            <a:normAutofit/>
          </a:bodyPr>
          <a:lstStyle/>
          <a:p>
            <a:pPr algn="just">
              <a:spcBef>
                <a:spcPts val="1200"/>
              </a:spcBef>
              <a:spcAft>
                <a:spcPts val="1200"/>
              </a:spcAft>
            </a:pPr>
            <a:r>
              <a:rPr lang="en-US" sz="2000" dirty="0">
                <a:latin typeface="Times New Roman" panose="02020603050405020304" pitchFamily="18" charset="0"/>
                <a:cs typeface="Times New Roman" panose="02020603050405020304" pitchFamily="18" charset="0"/>
              </a:rPr>
              <a:t>This research is in collaboration with TDU and takes the form of a funded project.</a:t>
            </a:r>
          </a:p>
          <a:p>
            <a:pPr algn="just">
              <a:spcBef>
                <a:spcPts val="1200"/>
              </a:spcBef>
              <a:spcAft>
                <a:spcPts val="1200"/>
              </a:spcAft>
            </a:pPr>
            <a:r>
              <a:rPr lang="en-US" sz="2000" dirty="0">
                <a:latin typeface="Times New Roman" panose="02020603050405020304" pitchFamily="18" charset="0"/>
                <a:cs typeface="Times New Roman" panose="02020603050405020304" pitchFamily="18" charset="0"/>
              </a:rPr>
              <a:t>There is requirement of nutrition deficiency aware recipe recommendation system  for nutrition experts or researcher wherein it uses standard database, which is developed as part of consultancy project at CSE, RIT. </a:t>
            </a:r>
          </a:p>
          <a:p>
            <a:pPr algn="just">
              <a:spcBef>
                <a:spcPts val="1200"/>
              </a:spcBef>
              <a:spcAft>
                <a:spcPts val="1200"/>
              </a:spcAft>
            </a:pPr>
            <a:r>
              <a:rPr lang="en-US" sz="2000" dirty="0">
                <a:latin typeface="Times New Roman" panose="02020603050405020304" pitchFamily="18" charset="0"/>
                <a:cs typeface="Times New Roman" panose="02020603050405020304" pitchFamily="18" charset="0"/>
              </a:rPr>
              <a:t>This project attempts to develop such system which may be used nutrition expert it also tries to include features for smart chef in Indian kitchen, who may or may not consult nutrition expert but want to have healthy life.</a:t>
            </a:r>
          </a:p>
          <a:p>
            <a:pPr algn="just">
              <a:spcBef>
                <a:spcPts val="1200"/>
              </a:spcBef>
              <a:spcAft>
                <a:spcPts val="1200"/>
              </a:spcAft>
            </a:pPr>
            <a:r>
              <a:rPr lang="en-US" sz="2000" dirty="0">
                <a:latin typeface="Times New Roman" panose="02020603050405020304" pitchFamily="18" charset="0"/>
                <a:cs typeface="Times New Roman" panose="02020603050405020304" pitchFamily="18" charset="0"/>
              </a:rPr>
              <a:t>Lack of existing research in the domain of recipe recommendation based on nutrition analysis based on an individual’s food consumption and nutritional profile.</a:t>
            </a:r>
          </a:p>
          <a:p>
            <a:pPr algn="just">
              <a:spcBef>
                <a:spcPts val="1200"/>
              </a:spcBef>
              <a:spcAft>
                <a:spcPts val="1200"/>
              </a:spcAft>
            </a:pPr>
            <a:r>
              <a:rPr lang="en-US" sz="2000" dirty="0">
                <a:latin typeface="Times New Roman" panose="02020603050405020304" pitchFamily="18" charset="0"/>
                <a:cs typeface="Times New Roman" panose="02020603050405020304" pitchFamily="18" charset="0"/>
              </a:rPr>
              <a:t>Ever-growing consciousness amongst individuals to understand their nutritional deficiency and follow a personalized healthy diet.</a:t>
            </a:r>
          </a:p>
          <a:p>
            <a:pPr algn="just">
              <a:spcBef>
                <a:spcPts val="1200"/>
              </a:spcBef>
              <a:spcAft>
                <a:spcPts val="1200"/>
              </a:spcAft>
            </a:pPr>
            <a:endParaRPr lang="en-US" sz="20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50E48512-504A-48F3-A9AC-8002C9C3C5A5}"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20"/>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Problem Statement</a:t>
            </a:r>
            <a:endParaRPr lang="en-IN"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5583"/>
            <a:ext cx="10515600" cy="4764949"/>
          </a:xfrm>
        </p:spPr>
        <p:txBody>
          <a:bodyPr vert="horz" lIns="91440" tIns="45720" rIns="91440" bIns="45720" rtlCol="0" anchor="t">
            <a:noAutofit/>
          </a:bodyPr>
          <a:lstStyle/>
          <a:p>
            <a:pPr algn="just">
              <a:spcBef>
                <a:spcPts val="1200"/>
              </a:spcBef>
              <a:spcAft>
                <a:spcPts val="1200"/>
              </a:spcAft>
            </a:pPr>
            <a:r>
              <a:rPr lang="en-IN" sz="2000" dirty="0">
                <a:latin typeface="Times New Roman" panose="02020603050405020304" pitchFamily="18" charset="0"/>
                <a:cs typeface="Times New Roman" panose="02020603050405020304" pitchFamily="18" charset="0"/>
                <a:sym typeface="+mn-ea"/>
              </a:rPr>
              <a:t>Nutrient management in the context of this project aims to quantize the consumption of essential nutrients in an efficient format such that it leads to a healthy and balanced lifestyle. Several recent studies have shown the importance of quality-based consumption of nutrients which could otherwise lead to serious health issues that could even be fatal at times.</a:t>
            </a:r>
          </a:p>
          <a:p>
            <a:pPr algn="just">
              <a:spcBef>
                <a:spcPts val="1200"/>
              </a:spcBef>
              <a:spcAft>
                <a:spcPts val="1200"/>
              </a:spcAft>
            </a:pPr>
            <a:r>
              <a:rPr lang="en-IN" sz="2000" dirty="0">
                <a:latin typeface="Times New Roman" panose="02020603050405020304" pitchFamily="18" charset="0"/>
                <a:cs typeface="Times New Roman" panose="02020603050405020304" pitchFamily="18" charset="0"/>
                <a:sym typeface="+mn-ea"/>
              </a:rPr>
              <a:t>Increased consciousness towards one’s health has recently been in the limelight which creates the need for an intelligent system specially customized for the individual that can analyse the person’s consumption quality and suggest options that could essentially fulfil their body’s need to lead a healthy lifestyle. </a:t>
            </a:r>
          </a:p>
          <a:p>
            <a:pPr algn="just">
              <a:spcBef>
                <a:spcPts val="1200"/>
              </a:spcBef>
              <a:spcAft>
                <a:spcPts val="1200"/>
              </a:spcAft>
            </a:pPr>
            <a:r>
              <a:rPr lang="en-IN" sz="2000" dirty="0">
                <a:latin typeface="Times New Roman" panose="02020603050405020304" pitchFamily="18" charset="0"/>
                <a:cs typeface="Times New Roman" panose="02020603050405020304" pitchFamily="18" charset="0"/>
                <a:sym typeface="+mn-ea"/>
              </a:rPr>
              <a:t>The presence of this particular system can hugely impact individuals as this would save a considerable amount of time in finding a recipe that would not only suit the user’s preference but also encapsulate all the nourishing factors that an individual would require. </a:t>
            </a:r>
          </a:p>
          <a:p>
            <a:pPr algn="just">
              <a:spcBef>
                <a:spcPts val="1200"/>
              </a:spcBef>
              <a:spcAft>
                <a:spcPts val="1200"/>
              </a:spcAft>
            </a:pPr>
            <a:endParaRPr lang="en-IN" sz="2000" dirty="0">
              <a:latin typeface="Times New Roman" panose="02020603050405020304" pitchFamily="18" charset="0"/>
              <a:cs typeface="Times New Roman" panose="02020603050405020304" pitchFamily="18" charset="0"/>
            </a:endParaRPr>
          </a:p>
          <a:p>
            <a:pPr algn="just">
              <a:spcBef>
                <a:spcPts val="1200"/>
              </a:spcBef>
              <a:spcAft>
                <a:spcPts val="1200"/>
              </a:spcAft>
            </a:pP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356F1CE-A9C6-4B58-A04D-A09FA4166965}"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450"/>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Literature Survey / Related Works</a:t>
            </a:r>
            <a:endParaRPr lang="en-IN" b="1">
              <a:solidFill>
                <a:srgbClr val="00206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B7500841-A020-475D-B977-7629145B4F79}" type="datetime1">
              <a:rPr lang="en-IN" smtClean="0"/>
              <a:t>25/06/22</a:t>
            </a:fld>
            <a:endParaRPr lang="en-IN"/>
          </a:p>
        </p:txBody>
      </p:sp>
      <p:sp>
        <p:nvSpPr>
          <p:cNvPr id="9" name="Footer Placeholder 8"/>
          <p:cNvSpPr>
            <a:spLocks noGrp="1"/>
          </p:cNvSpPr>
          <p:nvPr>
            <p:ph type="ftr" sz="quarter" idx="11"/>
          </p:nvPr>
        </p:nvSpPr>
        <p:spPr/>
        <p:txBody>
          <a:bodyPr/>
          <a:lstStyle/>
          <a:p>
            <a:r>
              <a:rPr lang="en-IN"/>
              <a:t>Computer Science and Engineering</a:t>
            </a:r>
          </a:p>
        </p:txBody>
      </p:sp>
      <p:sp>
        <p:nvSpPr>
          <p:cNvPr id="10" name="Slide Number Placeholder 9"/>
          <p:cNvSpPr>
            <a:spLocks noGrp="1"/>
          </p:cNvSpPr>
          <p:nvPr>
            <p:ph type="sldNum" sz="quarter" idx="12"/>
          </p:nvPr>
        </p:nvSpPr>
        <p:spPr/>
        <p:txBody>
          <a:bodyPr/>
          <a:lstStyle/>
          <a:p>
            <a:fld id="{94A8A91E-90FF-4DB7-82DB-2B5E6E93D1F8}" type="slidenum">
              <a:rPr lang="en-IN" smtClean="0"/>
              <a:t>6</a:t>
            </a:fld>
            <a:endParaRPr lang="en-IN"/>
          </a:p>
        </p:txBody>
      </p:sp>
      <p:graphicFrame>
        <p:nvGraphicFramePr>
          <p:cNvPr id="6" name="Table 6"/>
          <p:cNvGraphicFramePr>
            <a:graphicFrameLocks noGrp="1"/>
          </p:cNvGraphicFramePr>
          <p:nvPr>
            <p:ph idx="1"/>
            <p:extLst>
              <p:ext uri="{D42A27DB-BD31-4B8C-83A1-F6EECF244321}">
                <p14:modId xmlns:p14="http://schemas.microsoft.com/office/powerpoint/2010/main" val="2555991258"/>
              </p:ext>
            </p:extLst>
          </p:nvPr>
        </p:nvGraphicFramePr>
        <p:xfrm>
          <a:off x="914399" y="1272196"/>
          <a:ext cx="10439401" cy="4940345"/>
        </p:xfrm>
        <a:graphic>
          <a:graphicData uri="http://schemas.openxmlformats.org/drawingml/2006/table">
            <a:tbl>
              <a:tblPr firstRow="1" bandRow="1">
                <a:tableStyleId>{5C22544A-7EE6-4342-B048-85BDC9FD1C3A}</a:tableStyleId>
              </a:tblPr>
              <a:tblGrid>
                <a:gridCol w="2121705">
                  <a:extLst>
                    <a:ext uri="{9D8B030D-6E8A-4147-A177-3AD203B41FA5}">
                      <a16:colId xmlns:a16="http://schemas.microsoft.com/office/drawing/2014/main" val="20000"/>
                    </a:ext>
                  </a:extLst>
                </a:gridCol>
                <a:gridCol w="2311183">
                  <a:extLst>
                    <a:ext uri="{9D8B030D-6E8A-4147-A177-3AD203B41FA5}">
                      <a16:colId xmlns:a16="http://schemas.microsoft.com/office/drawing/2014/main" val="20001"/>
                    </a:ext>
                  </a:extLst>
                </a:gridCol>
                <a:gridCol w="2523320">
                  <a:extLst>
                    <a:ext uri="{9D8B030D-6E8A-4147-A177-3AD203B41FA5}">
                      <a16:colId xmlns:a16="http://schemas.microsoft.com/office/drawing/2014/main" val="20002"/>
                    </a:ext>
                  </a:extLst>
                </a:gridCol>
                <a:gridCol w="3483193">
                  <a:extLst>
                    <a:ext uri="{9D8B030D-6E8A-4147-A177-3AD203B41FA5}">
                      <a16:colId xmlns:a16="http://schemas.microsoft.com/office/drawing/2014/main" val="20003"/>
                    </a:ext>
                  </a:extLst>
                </a:gridCol>
              </a:tblGrid>
              <a:tr h="549869">
                <a:tc>
                  <a:txBody>
                    <a:bodyPr/>
                    <a:lstStyle/>
                    <a:p>
                      <a:pPr algn="ctr"/>
                      <a:r>
                        <a:rPr lang="en-US" sz="1600">
                          <a:solidFill>
                            <a:schemeClr val="tx1"/>
                          </a:solidFill>
                          <a:latin typeface="Times New Roman" panose="02020603050405020304" pitchFamily="18" charset="0"/>
                          <a:cs typeface="Times New Roman" panose="02020603050405020304" pitchFamily="18" charset="0"/>
                        </a:rPr>
                        <a:t>Title and Author</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Technique Used</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Result</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Advantages and Disadvantages</a:t>
                      </a:r>
                    </a:p>
                  </a:txBody>
                  <a:tcPr/>
                </a:tc>
                <a:extLst>
                  <a:ext uri="{0D108BD9-81ED-4DB2-BD59-A6C34878D82A}">
                    <a16:rowId xmlns:a16="http://schemas.microsoft.com/office/drawing/2014/main" val="10000"/>
                  </a:ext>
                </a:extLst>
              </a:tr>
              <a:tr h="146169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b="1" kern="1200">
                          <a:solidFill>
                            <a:schemeClr val="dk1"/>
                          </a:solidFill>
                          <a:effectLst/>
                          <a:latin typeface="Times New Roman" panose="02020603050405020304" pitchFamily="18" charset="0"/>
                          <a:ea typeface="+mn-ea"/>
                          <a:cs typeface="Times New Roman" panose="02020603050405020304" pitchFamily="18" charset="0"/>
                        </a:rPr>
                        <a:t>Personalized Ubiquitous Diet Plan service based on ontology and web services</a:t>
                      </a:r>
                      <a:r>
                        <a:rPr lang="en-IN" sz="1200" kern="1200">
                          <a:solidFill>
                            <a:schemeClr val="dk1"/>
                          </a:solidFill>
                          <a:effectLst/>
                          <a:latin typeface="Times New Roman" panose="02020603050405020304" pitchFamily="18" charset="0"/>
                          <a:ea typeface="+mn-ea"/>
                          <a:cs typeface="Times New Roman" panose="02020603050405020304" pitchFamily="18" charset="0"/>
                        </a:rPr>
                        <a:t>, by </a:t>
                      </a:r>
                      <a:r>
                        <a:rPr lang="en-IN" sz="1200" kern="1200" err="1">
                          <a:solidFill>
                            <a:schemeClr val="dk1"/>
                          </a:solidFill>
                          <a:effectLst/>
                          <a:latin typeface="Times New Roman" panose="02020603050405020304" pitchFamily="18" charset="0"/>
                          <a:ea typeface="+mn-ea"/>
                          <a:cs typeface="Times New Roman" panose="02020603050405020304" pitchFamily="18" charset="0"/>
                        </a:rPr>
                        <a:t>Chuan</a:t>
                      </a:r>
                      <a:r>
                        <a:rPr lang="en-IN" sz="1200" kern="1200">
                          <a:solidFill>
                            <a:schemeClr val="dk1"/>
                          </a:solidFill>
                          <a:effectLst/>
                          <a:latin typeface="Times New Roman" panose="02020603050405020304" pitchFamily="18" charset="0"/>
                          <a:ea typeface="+mn-ea"/>
                          <a:cs typeface="Times New Roman" panose="02020603050405020304" pitchFamily="18" charset="0"/>
                        </a:rPr>
                        <a:t>-Jun </a:t>
                      </a:r>
                      <a:r>
                        <a:rPr lang="en-IN" sz="1200" kern="1200" err="1">
                          <a:solidFill>
                            <a:schemeClr val="dk1"/>
                          </a:solidFill>
                          <a:effectLst/>
                          <a:latin typeface="Times New Roman" panose="02020603050405020304" pitchFamily="18" charset="0"/>
                          <a:ea typeface="+mn-ea"/>
                          <a:cs typeface="Times New Roman" panose="02020603050405020304" pitchFamily="18" charset="0"/>
                        </a:rPr>
                        <a:t>Su</a:t>
                      </a:r>
                      <a:r>
                        <a:rPr lang="en-IN" sz="1200" kern="1200">
                          <a:solidFill>
                            <a:schemeClr val="dk1"/>
                          </a:solidFill>
                          <a:effectLst/>
                          <a:latin typeface="Times New Roman" panose="02020603050405020304" pitchFamily="18" charset="0"/>
                          <a:ea typeface="+mn-ea"/>
                          <a:cs typeface="Times New Roman" panose="02020603050405020304" pitchFamily="18" charset="0"/>
                        </a:rPr>
                        <a:t>, Yin-An Chen, and Chia-Wen </a:t>
                      </a:r>
                      <a:r>
                        <a:rPr lang="en-IN" sz="1200" kern="1200" err="1">
                          <a:solidFill>
                            <a:schemeClr val="dk1"/>
                          </a:solidFill>
                          <a:effectLst/>
                          <a:latin typeface="Times New Roman" panose="02020603050405020304" pitchFamily="18" charset="0"/>
                          <a:ea typeface="+mn-ea"/>
                          <a:cs typeface="Times New Roman" panose="02020603050405020304" pitchFamily="18" charset="0"/>
                        </a:rPr>
                        <a:t>Chih</a:t>
                      </a:r>
                      <a:r>
                        <a:rPr lang="en-IN" sz="1200" kern="1200">
                          <a:solidFill>
                            <a:schemeClr val="dk1"/>
                          </a:solidFill>
                          <a:effectLst/>
                          <a:latin typeface="Times New Roman" panose="02020603050405020304" pitchFamily="18" charset="0"/>
                          <a:ea typeface="+mn-ea"/>
                          <a:cs typeface="Times New Roman" panose="02020603050405020304" pitchFamily="18" charset="0"/>
                        </a:rPr>
                        <a:t>.   </a:t>
                      </a:r>
                    </a:p>
                    <a:p>
                      <a:pPr algn="l"/>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IN" sz="1200" kern="1200">
                          <a:solidFill>
                            <a:schemeClr val="dk1"/>
                          </a:solidFill>
                          <a:effectLst/>
                          <a:latin typeface="Times New Roman" panose="02020603050405020304" pitchFamily="18" charset="0"/>
                          <a:ea typeface="+mn-ea"/>
                          <a:cs typeface="Times New Roman" panose="02020603050405020304" pitchFamily="18" charset="0"/>
                        </a:rPr>
                        <a:t>Diet-Aid Ontological Knowledge Engine (DOKE)</a:t>
                      </a:r>
                    </a:p>
                  </a:txBody>
                  <a:tcPr/>
                </a:tc>
                <a:tc>
                  <a:txBody>
                    <a:bodyPr/>
                    <a:lstStyle/>
                    <a:p>
                      <a:pPr algn="l"/>
                      <a:r>
                        <a:rPr lang="en-IN" sz="1200" kern="1200">
                          <a:solidFill>
                            <a:schemeClr val="dk1"/>
                          </a:solidFill>
                          <a:effectLst/>
                          <a:latin typeface="Times New Roman" panose="02020603050405020304" pitchFamily="18" charset="0"/>
                          <a:ea typeface="+mn-ea"/>
                          <a:cs typeface="Times New Roman" panose="02020603050405020304" pitchFamily="18" charset="0"/>
                        </a:rPr>
                        <a:t>Diet-Aid was developed and deployed using the Restful architecture, allowing for ubiquitous access via any Internet-enabled device.</a:t>
                      </a:r>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IN" sz="1200" b="1" kern="1200">
                          <a:solidFill>
                            <a:schemeClr val="dk1"/>
                          </a:solidFill>
                          <a:effectLst/>
                          <a:latin typeface="Times New Roman" panose="02020603050405020304" pitchFamily="18" charset="0"/>
                          <a:ea typeface="+mn-ea"/>
                          <a:cs typeface="Times New Roman" panose="02020603050405020304" pitchFamily="18" charset="0"/>
                        </a:rPr>
                        <a:t>Advantages: T</a:t>
                      </a:r>
                      <a:r>
                        <a:rPr lang="en-IN" sz="1200" kern="1200">
                          <a:solidFill>
                            <a:schemeClr val="dk1"/>
                          </a:solidFill>
                          <a:effectLst/>
                          <a:latin typeface="Times New Roman" panose="02020603050405020304" pitchFamily="18" charset="0"/>
                          <a:ea typeface="+mn-ea"/>
                          <a:cs typeface="Times New Roman" panose="02020603050405020304" pitchFamily="18" charset="0"/>
                        </a:rPr>
                        <a:t>he system adds nutrition information about the ingredients, such as number of vitamins in the ingredients for users to consider. </a:t>
                      </a:r>
                    </a:p>
                    <a:p>
                      <a:pPr algn="l">
                        <a:spcBef>
                          <a:spcPts val="600"/>
                        </a:spcBef>
                      </a:pPr>
                      <a:r>
                        <a:rPr lang="en-IN" sz="1200" b="1" kern="1200">
                          <a:solidFill>
                            <a:schemeClr val="dk1"/>
                          </a:solidFill>
                          <a:effectLst/>
                          <a:latin typeface="Times New Roman" panose="02020603050405020304" pitchFamily="18" charset="0"/>
                          <a:ea typeface="+mn-ea"/>
                          <a:cs typeface="Times New Roman" panose="02020603050405020304" pitchFamily="18" charset="0"/>
                        </a:rPr>
                        <a:t>Drawbacks: </a:t>
                      </a:r>
                      <a:r>
                        <a:rPr lang="en-IN" sz="1200" kern="1200">
                          <a:solidFill>
                            <a:schemeClr val="dk1"/>
                          </a:solidFill>
                          <a:effectLst/>
                          <a:latin typeface="Times New Roman" panose="02020603050405020304" pitchFamily="18" charset="0"/>
                          <a:ea typeface="+mn-ea"/>
                          <a:cs typeface="Times New Roman" panose="02020603050405020304" pitchFamily="18" charset="0"/>
                        </a:rPr>
                        <a:t>The system could be further enhanced by generating a diet plan by putting the nutritionist recommended daily intakes into consideration.</a:t>
                      </a:r>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37429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b="1" kern="1200">
                          <a:solidFill>
                            <a:schemeClr val="dk1"/>
                          </a:solidFill>
                          <a:effectLst/>
                          <a:latin typeface="Times New Roman" panose="02020603050405020304" pitchFamily="18" charset="0"/>
                          <a:ea typeface="+mn-ea"/>
                          <a:cs typeface="Times New Roman" panose="02020603050405020304" pitchFamily="18" charset="0"/>
                        </a:rPr>
                        <a:t>Food Recommendation with Graph Convolutional Network</a:t>
                      </a:r>
                      <a:r>
                        <a:rPr lang="en-IN" sz="1200" kern="1200">
                          <a:solidFill>
                            <a:schemeClr val="dk1"/>
                          </a:solidFill>
                          <a:effectLst/>
                          <a:latin typeface="Times New Roman" panose="02020603050405020304" pitchFamily="18" charset="0"/>
                          <a:ea typeface="+mn-ea"/>
                          <a:cs typeface="Times New Roman" panose="02020603050405020304" pitchFamily="18" charset="0"/>
                        </a:rPr>
                        <a:t>, by Gao, </a:t>
                      </a:r>
                      <a:r>
                        <a:rPr lang="en-IN" sz="1200" kern="1200" err="1">
                          <a:solidFill>
                            <a:schemeClr val="dk1"/>
                          </a:solidFill>
                          <a:effectLst/>
                          <a:latin typeface="Times New Roman" panose="02020603050405020304" pitchFamily="18" charset="0"/>
                          <a:ea typeface="+mn-ea"/>
                          <a:cs typeface="Times New Roman" panose="02020603050405020304" pitchFamily="18" charset="0"/>
                        </a:rPr>
                        <a:t>Xiaooyan</a:t>
                      </a:r>
                      <a:r>
                        <a:rPr lang="en-IN" sz="1200" kern="1200">
                          <a:solidFill>
                            <a:schemeClr val="dk1"/>
                          </a:solidFill>
                          <a:effectLst/>
                          <a:latin typeface="Times New Roman" panose="02020603050405020304" pitchFamily="18" charset="0"/>
                          <a:ea typeface="+mn-ea"/>
                          <a:cs typeface="Times New Roman" panose="02020603050405020304" pitchFamily="18" charset="0"/>
                        </a:rPr>
                        <a:t> &amp; Feng, </a:t>
                      </a:r>
                      <a:r>
                        <a:rPr lang="en-IN" sz="1200" kern="1200" err="1">
                          <a:solidFill>
                            <a:schemeClr val="dk1"/>
                          </a:solidFill>
                          <a:effectLst/>
                          <a:latin typeface="Times New Roman" panose="02020603050405020304" pitchFamily="18" charset="0"/>
                          <a:ea typeface="+mn-ea"/>
                          <a:cs typeface="Times New Roman" panose="02020603050405020304" pitchFamily="18" charset="0"/>
                        </a:rPr>
                        <a:t>Fuli</a:t>
                      </a:r>
                      <a:r>
                        <a:rPr lang="en-IN" sz="1200" kern="1200">
                          <a:solidFill>
                            <a:schemeClr val="dk1"/>
                          </a:solidFill>
                          <a:effectLst/>
                          <a:latin typeface="Times New Roman" panose="02020603050405020304" pitchFamily="18" charset="0"/>
                          <a:ea typeface="+mn-ea"/>
                          <a:cs typeface="Times New Roman" panose="02020603050405020304" pitchFamily="18" charset="0"/>
                        </a:rPr>
                        <a:t> &amp; Huang, </a:t>
                      </a:r>
                      <a:r>
                        <a:rPr lang="en-IN" sz="1200" kern="1200" err="1">
                          <a:solidFill>
                            <a:schemeClr val="dk1"/>
                          </a:solidFill>
                          <a:effectLst/>
                          <a:latin typeface="Times New Roman" panose="02020603050405020304" pitchFamily="18" charset="0"/>
                          <a:ea typeface="+mn-ea"/>
                          <a:cs typeface="Times New Roman" panose="02020603050405020304" pitchFamily="18" charset="0"/>
                        </a:rPr>
                        <a:t>Heyan</a:t>
                      </a:r>
                      <a:r>
                        <a:rPr lang="en-IN" sz="1200" kern="1200">
                          <a:solidFill>
                            <a:schemeClr val="dk1"/>
                          </a:solidFill>
                          <a:effectLst/>
                          <a:latin typeface="Times New Roman" panose="02020603050405020304" pitchFamily="18" charset="0"/>
                          <a:ea typeface="+mn-ea"/>
                          <a:cs typeface="Times New Roman" panose="02020603050405020304" pitchFamily="18" charset="0"/>
                        </a:rPr>
                        <a:t> &amp; Mao, Xian-Ling &amp; Lan, Tian &amp; Chi, </a:t>
                      </a:r>
                      <a:r>
                        <a:rPr lang="en-IN" sz="1200" kern="1200" err="1">
                          <a:solidFill>
                            <a:schemeClr val="dk1"/>
                          </a:solidFill>
                          <a:effectLst/>
                          <a:latin typeface="Times New Roman" panose="02020603050405020304" pitchFamily="18" charset="0"/>
                          <a:ea typeface="+mn-ea"/>
                          <a:cs typeface="Times New Roman" panose="02020603050405020304" pitchFamily="18" charset="0"/>
                        </a:rPr>
                        <a:t>Zewen</a:t>
                      </a:r>
                      <a:r>
                        <a:rPr lang="en-IN" sz="1200" kern="1200">
                          <a:solidFill>
                            <a:schemeClr val="dk1"/>
                          </a:solidFill>
                          <a:effectLst/>
                          <a:latin typeface="Times New Roman" panose="02020603050405020304" pitchFamily="18" charset="0"/>
                          <a:ea typeface="+mn-ea"/>
                          <a:cs typeface="Times New Roman" panose="02020603050405020304" pitchFamily="18" charset="0"/>
                        </a:rPr>
                        <a:t>. </a:t>
                      </a:r>
                    </a:p>
                    <a:p>
                      <a:pPr algn="l"/>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IN" sz="1200" kern="1200">
                          <a:solidFill>
                            <a:schemeClr val="dk1"/>
                          </a:solidFill>
                          <a:effectLst/>
                          <a:latin typeface="Times New Roman" panose="02020603050405020304" pitchFamily="18" charset="0"/>
                          <a:ea typeface="+mn-ea"/>
                          <a:cs typeface="Times New Roman" panose="02020603050405020304" pitchFamily="18" charset="0"/>
                        </a:rPr>
                        <a:t>Graph Convolutional Network (FGCN), which exploits ingredient-ingredient, ingredient-recipe, and recipe-user relations deeply.</a:t>
                      </a:r>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IN" sz="1200" kern="1200">
                          <a:solidFill>
                            <a:schemeClr val="dk1"/>
                          </a:solidFill>
                          <a:effectLst/>
                          <a:latin typeface="Times New Roman" panose="02020603050405020304" pitchFamily="18" charset="0"/>
                          <a:ea typeface="+mn-ea"/>
                          <a:cs typeface="Times New Roman" panose="02020603050405020304" pitchFamily="18" charset="0"/>
                        </a:rPr>
                        <a:t>The proposed FGCN outperforms the state-of-the-art baselines. Further in-depth analyses reveal that FGCN could alleviate the sparsity issue in food recommendation.</a:t>
                      </a:r>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US" sz="1200" b="1" kern="1200">
                          <a:solidFill>
                            <a:schemeClr val="dk1"/>
                          </a:solidFill>
                          <a:effectLst/>
                          <a:latin typeface="Times New Roman" panose="02020603050405020304" pitchFamily="18" charset="0"/>
                          <a:ea typeface="+mn-ea"/>
                          <a:cs typeface="Times New Roman" panose="02020603050405020304" pitchFamily="18" charset="0"/>
                        </a:rPr>
                        <a:t>Advantages: </a:t>
                      </a:r>
                      <a:r>
                        <a:rPr lang="en-IN" sz="1200" kern="1200">
                          <a:solidFill>
                            <a:schemeClr val="dk1"/>
                          </a:solidFill>
                          <a:effectLst/>
                          <a:latin typeface="Times New Roman" panose="02020603050405020304" pitchFamily="18" charset="0"/>
                          <a:ea typeface="+mn-ea"/>
                          <a:cs typeface="Times New Roman" panose="02020603050405020304" pitchFamily="18" charset="0"/>
                        </a:rPr>
                        <a:t>Does not overlook the various food-related relations, especially the ingredient-ingredient relations, leading to comprehensive representations.</a:t>
                      </a:r>
                    </a:p>
                    <a:p>
                      <a:pPr algn="l">
                        <a:spcBef>
                          <a:spcPts val="600"/>
                        </a:spcBef>
                      </a:pPr>
                      <a:r>
                        <a:rPr lang="en-IN" sz="1200" b="1" kern="1200">
                          <a:solidFill>
                            <a:schemeClr val="dk1"/>
                          </a:solidFill>
                          <a:effectLst/>
                          <a:latin typeface="Times New Roman" panose="02020603050405020304" pitchFamily="18" charset="0"/>
                          <a:ea typeface="+mn-ea"/>
                          <a:cs typeface="Times New Roman" panose="02020603050405020304" pitchFamily="18" charset="0"/>
                        </a:rPr>
                        <a:t>Drawbacks: </a:t>
                      </a:r>
                      <a:r>
                        <a:rPr lang="en-IN" sz="1200" b="0" kern="1200">
                          <a:solidFill>
                            <a:schemeClr val="dk1"/>
                          </a:solidFill>
                          <a:effectLst/>
                          <a:latin typeface="Times New Roman" panose="02020603050405020304" pitchFamily="18" charset="0"/>
                          <a:ea typeface="+mn-ea"/>
                          <a:cs typeface="Times New Roman" panose="02020603050405020304" pitchFamily="18" charset="0"/>
                        </a:rPr>
                        <a:t>The standard nutritional values are not considered.</a:t>
                      </a:r>
                      <a:endParaRPr lang="en-US" sz="1200" b="0" kern="120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46169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b="1" kern="1200">
                          <a:solidFill>
                            <a:schemeClr val="dk1"/>
                          </a:solidFill>
                          <a:effectLst/>
                          <a:latin typeface="Times New Roman" panose="02020603050405020304" pitchFamily="18" charset="0"/>
                          <a:ea typeface="+mn-ea"/>
                          <a:cs typeface="Times New Roman" panose="02020603050405020304" pitchFamily="18" charset="0"/>
                        </a:rPr>
                        <a:t>The nature and evolution of online food preferences</a:t>
                      </a:r>
                      <a:r>
                        <a:rPr lang="en-IN" sz="1200" kern="1200">
                          <a:solidFill>
                            <a:schemeClr val="dk1"/>
                          </a:solidFill>
                          <a:effectLst/>
                          <a:latin typeface="Times New Roman" panose="02020603050405020304" pitchFamily="18" charset="0"/>
                          <a:ea typeface="+mn-ea"/>
                          <a:cs typeface="Times New Roman" panose="02020603050405020304" pitchFamily="18" charset="0"/>
                        </a:rPr>
                        <a:t>, by Wagner, Claudia &amp; Singer, Philipp &amp; </a:t>
                      </a:r>
                      <a:r>
                        <a:rPr lang="en-IN" sz="1200" kern="1200" err="1">
                          <a:solidFill>
                            <a:schemeClr val="dk1"/>
                          </a:solidFill>
                          <a:effectLst/>
                          <a:latin typeface="Times New Roman" panose="02020603050405020304" pitchFamily="18" charset="0"/>
                          <a:ea typeface="+mn-ea"/>
                          <a:cs typeface="Times New Roman" panose="02020603050405020304" pitchFamily="18" charset="0"/>
                        </a:rPr>
                        <a:t>Strohmaier</a:t>
                      </a:r>
                      <a:r>
                        <a:rPr lang="en-IN" sz="1200" kern="1200">
                          <a:solidFill>
                            <a:schemeClr val="dk1"/>
                          </a:solidFill>
                          <a:effectLst/>
                          <a:latin typeface="Times New Roman" panose="02020603050405020304" pitchFamily="18" charset="0"/>
                          <a:ea typeface="+mn-ea"/>
                          <a:cs typeface="Times New Roman" panose="02020603050405020304" pitchFamily="18" charset="0"/>
                        </a:rPr>
                        <a:t>, Markus. </a:t>
                      </a:r>
                    </a:p>
                    <a:p>
                      <a:pPr algn="l"/>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IN" sz="1200" kern="1200">
                          <a:solidFill>
                            <a:schemeClr val="dk1"/>
                          </a:solidFill>
                          <a:effectLst/>
                          <a:latin typeface="Times New Roman" panose="02020603050405020304" pitchFamily="18" charset="0"/>
                          <a:ea typeface="+mn-ea"/>
                          <a:cs typeface="Times New Roman" panose="02020603050405020304" pitchFamily="18" charset="0"/>
                        </a:rPr>
                        <a:t>Visualisations of intrinsic statistical properties from a new source of data, </a:t>
                      </a:r>
                    </a:p>
                    <a:p>
                      <a:pPr algn="l"/>
                      <a:r>
                        <a:rPr lang="en-IN" sz="1200" kern="1200">
                          <a:solidFill>
                            <a:schemeClr val="dk1"/>
                          </a:solidFill>
                          <a:effectLst/>
                          <a:latin typeface="Times New Roman" panose="02020603050405020304" pitchFamily="18" charset="0"/>
                          <a:ea typeface="+mn-ea"/>
                          <a:cs typeface="Times New Roman" panose="02020603050405020304" pitchFamily="18" charset="0"/>
                        </a:rPr>
                        <a:t>i.e., server log data from a large recipe platform on the World Wide Web, and explore its usefulness for understanding online food preferences.</a:t>
                      </a:r>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IN" sz="1200" kern="1200">
                          <a:solidFill>
                            <a:schemeClr val="dk1"/>
                          </a:solidFill>
                          <a:effectLst/>
                          <a:latin typeface="Times New Roman" panose="02020603050405020304" pitchFamily="18" charset="0"/>
                          <a:ea typeface="+mn-ea"/>
                          <a:cs typeface="Times New Roman" panose="02020603050405020304" pitchFamily="18" charset="0"/>
                        </a:rPr>
                        <a:t>Recipe preference distributions exhibit more regional differences than ingredient preference distributions. Recipe preferences are partly driven by ingredient preferences and weekday preferences are clearly distinct from weekend preferences.</a:t>
                      </a:r>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US" sz="1200" b="1" kern="1200">
                          <a:solidFill>
                            <a:schemeClr val="dk1"/>
                          </a:solidFill>
                          <a:effectLst/>
                          <a:latin typeface="Times New Roman" panose="02020603050405020304" pitchFamily="18" charset="0"/>
                          <a:ea typeface="+mn-ea"/>
                          <a:cs typeface="Times New Roman" panose="02020603050405020304" pitchFamily="18" charset="0"/>
                        </a:rPr>
                        <a:t>Advantages: </a:t>
                      </a:r>
                      <a:r>
                        <a:rPr lang="en-IN" sz="1200" kern="1200">
                          <a:solidFill>
                            <a:schemeClr val="dk1"/>
                          </a:solidFill>
                          <a:effectLst/>
                          <a:latin typeface="Times New Roman" panose="02020603050405020304" pitchFamily="18" charset="0"/>
                          <a:ea typeface="+mn-ea"/>
                          <a:cs typeface="Times New Roman" panose="02020603050405020304" pitchFamily="18" charset="0"/>
                        </a:rPr>
                        <a:t>Presents a comprehensive multi-dimensional approach which allows to dig into the nature and evolution of users’ online food preferences. </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450"/>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Literature Survey / Related Works</a:t>
            </a:r>
            <a:endParaRPr lang="en-IN" b="1">
              <a:solidFill>
                <a:srgbClr val="002060"/>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B7500841-A020-475D-B977-7629145B4F79}" type="datetime1">
              <a:rPr lang="en-IN" smtClean="0"/>
              <a:t>25/06/22</a:t>
            </a:fld>
            <a:endParaRPr lang="en-IN"/>
          </a:p>
        </p:txBody>
      </p:sp>
      <p:sp>
        <p:nvSpPr>
          <p:cNvPr id="9" name="Footer Placeholder 8"/>
          <p:cNvSpPr>
            <a:spLocks noGrp="1"/>
          </p:cNvSpPr>
          <p:nvPr>
            <p:ph type="ftr" sz="quarter" idx="11"/>
          </p:nvPr>
        </p:nvSpPr>
        <p:spPr/>
        <p:txBody>
          <a:bodyPr/>
          <a:lstStyle/>
          <a:p>
            <a:r>
              <a:rPr lang="en-IN"/>
              <a:t>Computer Science and Engineering</a:t>
            </a:r>
          </a:p>
        </p:txBody>
      </p:sp>
      <p:sp>
        <p:nvSpPr>
          <p:cNvPr id="10" name="Slide Number Placeholder 9"/>
          <p:cNvSpPr>
            <a:spLocks noGrp="1"/>
          </p:cNvSpPr>
          <p:nvPr>
            <p:ph type="sldNum" sz="quarter" idx="12"/>
          </p:nvPr>
        </p:nvSpPr>
        <p:spPr/>
        <p:txBody>
          <a:bodyPr/>
          <a:lstStyle/>
          <a:p>
            <a:fld id="{94A8A91E-90FF-4DB7-82DB-2B5E6E93D1F8}" type="slidenum">
              <a:rPr lang="en-IN" smtClean="0"/>
              <a:t>7</a:t>
            </a:fld>
            <a:endParaRPr lang="en-IN"/>
          </a:p>
        </p:txBody>
      </p:sp>
      <p:graphicFrame>
        <p:nvGraphicFramePr>
          <p:cNvPr id="4" name="Table 6"/>
          <p:cNvGraphicFramePr>
            <a:graphicFrameLocks noGrp="1"/>
          </p:cNvGraphicFramePr>
          <p:nvPr>
            <p:ph idx="1"/>
            <p:extLst>
              <p:ext uri="{D42A27DB-BD31-4B8C-83A1-F6EECF244321}">
                <p14:modId xmlns:p14="http://schemas.microsoft.com/office/powerpoint/2010/main" val="4078961715"/>
              </p:ext>
            </p:extLst>
          </p:nvPr>
        </p:nvGraphicFramePr>
        <p:xfrm>
          <a:off x="935420" y="1272196"/>
          <a:ext cx="10418380" cy="3335375"/>
        </p:xfrm>
        <a:graphic>
          <a:graphicData uri="http://schemas.openxmlformats.org/drawingml/2006/table">
            <a:tbl>
              <a:tblPr firstRow="1" bandRow="1">
                <a:tableStyleId>{5C22544A-7EE6-4342-B048-85BDC9FD1C3A}</a:tableStyleId>
              </a:tblPr>
              <a:tblGrid>
                <a:gridCol w="2117433">
                  <a:extLst>
                    <a:ext uri="{9D8B030D-6E8A-4147-A177-3AD203B41FA5}">
                      <a16:colId xmlns:a16="http://schemas.microsoft.com/office/drawing/2014/main" val="20000"/>
                    </a:ext>
                  </a:extLst>
                </a:gridCol>
                <a:gridCol w="2306529">
                  <a:extLst>
                    <a:ext uri="{9D8B030D-6E8A-4147-A177-3AD203B41FA5}">
                      <a16:colId xmlns:a16="http://schemas.microsoft.com/office/drawing/2014/main" val="20001"/>
                    </a:ext>
                  </a:extLst>
                </a:gridCol>
                <a:gridCol w="2518239">
                  <a:extLst>
                    <a:ext uri="{9D8B030D-6E8A-4147-A177-3AD203B41FA5}">
                      <a16:colId xmlns:a16="http://schemas.microsoft.com/office/drawing/2014/main" val="20002"/>
                    </a:ext>
                  </a:extLst>
                </a:gridCol>
                <a:gridCol w="3476179">
                  <a:extLst>
                    <a:ext uri="{9D8B030D-6E8A-4147-A177-3AD203B41FA5}">
                      <a16:colId xmlns:a16="http://schemas.microsoft.com/office/drawing/2014/main" val="20003"/>
                    </a:ext>
                  </a:extLst>
                </a:gridCol>
              </a:tblGrid>
              <a:tr h="515975">
                <a:tc>
                  <a:txBody>
                    <a:bodyPr/>
                    <a:lstStyle/>
                    <a:p>
                      <a:pPr algn="ctr"/>
                      <a:r>
                        <a:rPr lang="en-US" sz="1600">
                          <a:solidFill>
                            <a:schemeClr val="tx1"/>
                          </a:solidFill>
                          <a:latin typeface="Times New Roman" panose="02020603050405020304" pitchFamily="18" charset="0"/>
                          <a:cs typeface="Times New Roman" panose="02020603050405020304" pitchFamily="18" charset="0"/>
                        </a:rPr>
                        <a:t>Title and Author</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Technique Used</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Result</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Advantages and Disadvantages</a:t>
                      </a:r>
                    </a:p>
                  </a:txBody>
                  <a:tcPr/>
                </a:tc>
                <a:extLst>
                  <a:ext uri="{0D108BD9-81ED-4DB2-BD59-A6C34878D82A}">
                    <a16:rowId xmlns:a16="http://schemas.microsoft.com/office/drawing/2014/main" val="10000"/>
                  </a:ext>
                </a:extLst>
              </a:tr>
              <a:tr h="943964">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b="1" kern="1200">
                          <a:solidFill>
                            <a:schemeClr val="dk1"/>
                          </a:solidFill>
                          <a:effectLst/>
                          <a:latin typeface="Times New Roman" panose="02020603050405020304" pitchFamily="18" charset="0"/>
                          <a:ea typeface="+mn-ea"/>
                          <a:cs typeface="Times New Roman" panose="02020603050405020304" pitchFamily="18" charset="0"/>
                        </a:rPr>
                        <a:t>Automated and Personalized Nutrition Health Assessment, Recommendation, and Progress Evaluation using Fuzzy Reasoning, </a:t>
                      </a:r>
                      <a:r>
                        <a:rPr lang="en-IN" sz="1200" kern="1200">
                          <a:solidFill>
                            <a:schemeClr val="dk1"/>
                          </a:solidFill>
                          <a:effectLst/>
                          <a:latin typeface="Times New Roman" panose="02020603050405020304" pitchFamily="18" charset="0"/>
                          <a:ea typeface="+mn-ea"/>
                          <a:cs typeface="Times New Roman" panose="02020603050405020304" pitchFamily="18" charset="0"/>
                        </a:rPr>
                        <a:t>by </a:t>
                      </a:r>
                      <a:r>
                        <a:rPr lang="en-IN" sz="1200" kern="1200" err="1">
                          <a:solidFill>
                            <a:schemeClr val="dk1"/>
                          </a:solidFill>
                          <a:effectLst/>
                          <a:latin typeface="Times New Roman" panose="02020603050405020304" pitchFamily="18" charset="0"/>
                          <a:ea typeface="+mn-ea"/>
                          <a:cs typeface="Times New Roman" panose="02020603050405020304" pitchFamily="18" charset="0"/>
                        </a:rPr>
                        <a:t>Salloum</a:t>
                      </a:r>
                      <a:r>
                        <a:rPr lang="en-IN" sz="1200" kern="1200">
                          <a:solidFill>
                            <a:schemeClr val="dk1"/>
                          </a:solidFill>
                          <a:effectLst/>
                          <a:latin typeface="Times New Roman" panose="02020603050405020304" pitchFamily="18" charset="0"/>
                          <a:ea typeface="+mn-ea"/>
                          <a:cs typeface="Times New Roman" panose="02020603050405020304" pitchFamily="18" charset="0"/>
                        </a:rPr>
                        <a:t>, George &amp; </a:t>
                      </a:r>
                      <a:r>
                        <a:rPr lang="en-IN" sz="1200" kern="1200" err="1">
                          <a:solidFill>
                            <a:schemeClr val="dk1"/>
                          </a:solidFill>
                          <a:effectLst/>
                          <a:latin typeface="Times New Roman" panose="02020603050405020304" pitchFamily="18" charset="0"/>
                          <a:ea typeface="+mn-ea"/>
                          <a:cs typeface="Times New Roman" panose="02020603050405020304" pitchFamily="18" charset="0"/>
                        </a:rPr>
                        <a:t>Tekli</a:t>
                      </a:r>
                      <a:r>
                        <a:rPr lang="en-IN" sz="1200" kern="1200">
                          <a:solidFill>
                            <a:schemeClr val="dk1"/>
                          </a:solidFill>
                          <a:effectLst/>
                          <a:latin typeface="Times New Roman" panose="02020603050405020304" pitchFamily="18" charset="0"/>
                          <a:ea typeface="+mn-ea"/>
                          <a:cs typeface="Times New Roman" panose="02020603050405020304" pitchFamily="18" charset="0"/>
                        </a:rPr>
                        <a:t>, Joe. </a:t>
                      </a:r>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IN" sz="1200" b="0" i="0" kern="1200">
                          <a:solidFill>
                            <a:schemeClr val="dk1"/>
                          </a:solidFill>
                          <a:effectLst/>
                          <a:latin typeface="Times New Roman" panose="02020603050405020304" pitchFamily="18" charset="0"/>
                          <a:ea typeface="+mn-ea"/>
                          <a:cs typeface="Times New Roman" panose="02020603050405020304" pitchFamily="18" charset="0"/>
                        </a:rPr>
                        <a:t>Recommender system using Fuzzy Reasoning</a:t>
                      </a:r>
                      <a:endParaRPr lang="en-IN"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IN" sz="1200" b="0" i="0" kern="1200">
                          <a:solidFill>
                            <a:schemeClr val="dk1"/>
                          </a:solidFill>
                          <a:effectLst/>
                          <a:latin typeface="Times New Roman" panose="02020603050405020304" pitchFamily="18" charset="0"/>
                          <a:ea typeface="+mn-ea"/>
                          <a:cs typeface="Times New Roman" panose="02020603050405020304" pitchFamily="18" charset="0"/>
                        </a:rPr>
                        <a:t>Results show that recommendations are on a par with and sometimes surpass those of human nutritionists.</a:t>
                      </a:r>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IN" sz="1200" b="1" kern="1200">
                          <a:solidFill>
                            <a:schemeClr val="dk1"/>
                          </a:solidFill>
                          <a:effectLst/>
                          <a:latin typeface="Times New Roman" panose="02020603050405020304" pitchFamily="18" charset="0"/>
                          <a:ea typeface="+mn-ea"/>
                          <a:cs typeface="Times New Roman" panose="02020603050405020304" pitchFamily="18" charset="0"/>
                        </a:rPr>
                        <a:t>Advantage : </a:t>
                      </a:r>
                      <a:r>
                        <a:rPr lang="en-IN" sz="1200" b="0" kern="1200">
                          <a:solidFill>
                            <a:schemeClr val="dk1"/>
                          </a:solidFill>
                          <a:effectLst/>
                          <a:latin typeface="Times New Roman" panose="02020603050405020304" pitchFamily="18" charset="0"/>
                          <a:ea typeface="+mn-ea"/>
                          <a:cs typeface="Times New Roman" panose="02020603050405020304" pitchFamily="18" charset="0"/>
                        </a:rPr>
                        <a:t>P</a:t>
                      </a:r>
                      <a:r>
                        <a:rPr lang="en-IN" sz="1200" b="0" i="0" kern="1200">
                          <a:solidFill>
                            <a:schemeClr val="dk1"/>
                          </a:solidFill>
                          <a:effectLst/>
                          <a:latin typeface="Times New Roman" panose="02020603050405020304" pitchFamily="18" charset="0"/>
                          <a:ea typeface="+mn-ea"/>
                          <a:cs typeface="Times New Roman" panose="02020603050405020304" pitchFamily="18" charset="0"/>
                        </a:rPr>
                        <a:t>erforms meal planning with performing health state assessment or evaluation.</a:t>
                      </a:r>
                      <a:endParaRPr lang="en-IN" sz="1200" b="1" kern="1200">
                        <a:solidFill>
                          <a:schemeClr val="dk1"/>
                        </a:solidFill>
                        <a:effectLst/>
                        <a:latin typeface="Times New Roman" panose="02020603050405020304" pitchFamily="18" charset="0"/>
                        <a:ea typeface="+mn-ea"/>
                        <a:cs typeface="Times New Roman" panose="02020603050405020304" pitchFamily="18" charset="0"/>
                      </a:endParaRPr>
                    </a:p>
                    <a:p>
                      <a:pPr algn="l">
                        <a:spcBef>
                          <a:spcPts val="600"/>
                        </a:spcBef>
                      </a:pPr>
                      <a:r>
                        <a:rPr lang="en-IN" sz="1200" b="1" kern="1200">
                          <a:solidFill>
                            <a:schemeClr val="dk1"/>
                          </a:solidFill>
                          <a:effectLst/>
                          <a:latin typeface="Times New Roman" panose="02020603050405020304" pitchFamily="18" charset="0"/>
                          <a:ea typeface="+mn-ea"/>
                          <a:cs typeface="Times New Roman" panose="02020603050405020304" pitchFamily="18" charset="0"/>
                        </a:rPr>
                        <a:t>Drawback : </a:t>
                      </a:r>
                      <a:r>
                        <a:rPr lang="en-IN" sz="1200" b="0" kern="1200">
                          <a:solidFill>
                            <a:schemeClr val="dk1"/>
                          </a:solidFill>
                          <a:effectLst/>
                          <a:latin typeface="Times New Roman" panose="02020603050405020304" pitchFamily="18" charset="0"/>
                          <a:ea typeface="+mn-ea"/>
                          <a:cs typeface="Times New Roman" panose="02020603050405020304" pitchFamily="18" charset="0"/>
                        </a:rPr>
                        <a:t>There is a </a:t>
                      </a:r>
                      <a:r>
                        <a:rPr lang="en-IN" sz="1200" b="0" i="0" kern="1200">
                          <a:solidFill>
                            <a:schemeClr val="dk1"/>
                          </a:solidFill>
                          <a:effectLst/>
                          <a:latin typeface="Times New Roman" panose="02020603050405020304" pitchFamily="18" charset="0"/>
                          <a:ea typeface="+mn-ea"/>
                          <a:cs typeface="Times New Roman" panose="02020603050405020304" pitchFamily="18" charset="0"/>
                        </a:rPr>
                        <a:t>lack of personalisation to user to make it applicable to real-world.</a:t>
                      </a:r>
                      <a:endParaRPr lang="en-US" sz="1200" b="0" kern="120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35865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b="1" kern="1200">
                          <a:solidFill>
                            <a:schemeClr val="dk1"/>
                          </a:solidFill>
                          <a:effectLst/>
                          <a:latin typeface="Times New Roman" panose="02020603050405020304" pitchFamily="18" charset="0"/>
                          <a:ea typeface="+mn-ea"/>
                          <a:cs typeface="Times New Roman" panose="02020603050405020304" pitchFamily="18" charset="0"/>
                        </a:rPr>
                        <a:t>Hierarchical Attention Network for Visually-Aware Food Recommendation</a:t>
                      </a:r>
                      <a:r>
                        <a:rPr lang="en-IN" sz="1200" kern="1200">
                          <a:solidFill>
                            <a:schemeClr val="dk1"/>
                          </a:solidFill>
                          <a:effectLst/>
                          <a:latin typeface="Times New Roman" panose="02020603050405020304" pitchFamily="18" charset="0"/>
                          <a:ea typeface="+mn-ea"/>
                          <a:cs typeface="Times New Roman" panose="02020603050405020304" pitchFamily="18" charset="0"/>
                        </a:rPr>
                        <a:t>, by Gao, </a:t>
                      </a:r>
                      <a:r>
                        <a:rPr lang="en-IN" sz="1200" kern="1200" err="1">
                          <a:solidFill>
                            <a:schemeClr val="dk1"/>
                          </a:solidFill>
                          <a:effectLst/>
                          <a:latin typeface="Times New Roman" panose="02020603050405020304" pitchFamily="18" charset="0"/>
                          <a:ea typeface="+mn-ea"/>
                          <a:cs typeface="Times New Roman" panose="02020603050405020304" pitchFamily="18" charset="0"/>
                        </a:rPr>
                        <a:t>Xiaooyan</a:t>
                      </a:r>
                      <a:r>
                        <a:rPr lang="en-IN" sz="1200" kern="1200">
                          <a:solidFill>
                            <a:schemeClr val="dk1"/>
                          </a:solidFill>
                          <a:effectLst/>
                          <a:latin typeface="Times New Roman" panose="02020603050405020304" pitchFamily="18" charset="0"/>
                          <a:ea typeface="+mn-ea"/>
                          <a:cs typeface="Times New Roman" panose="02020603050405020304" pitchFamily="18" charset="0"/>
                        </a:rPr>
                        <a:t> &amp; Feng, </a:t>
                      </a:r>
                      <a:r>
                        <a:rPr lang="en-IN" sz="1200" kern="1200" err="1">
                          <a:solidFill>
                            <a:schemeClr val="dk1"/>
                          </a:solidFill>
                          <a:effectLst/>
                          <a:latin typeface="Times New Roman" panose="02020603050405020304" pitchFamily="18" charset="0"/>
                          <a:ea typeface="+mn-ea"/>
                          <a:cs typeface="Times New Roman" panose="02020603050405020304" pitchFamily="18" charset="0"/>
                        </a:rPr>
                        <a:t>Fuli</a:t>
                      </a:r>
                      <a:r>
                        <a:rPr lang="en-IN" sz="1200" kern="1200">
                          <a:solidFill>
                            <a:schemeClr val="dk1"/>
                          </a:solidFill>
                          <a:effectLst/>
                          <a:latin typeface="Times New Roman" panose="02020603050405020304" pitchFamily="18" charset="0"/>
                          <a:ea typeface="+mn-ea"/>
                          <a:cs typeface="Times New Roman" panose="02020603050405020304" pitchFamily="18" charset="0"/>
                        </a:rPr>
                        <a:t> &amp; He, </a:t>
                      </a:r>
                      <a:r>
                        <a:rPr lang="en-IN" sz="1200" kern="1200" err="1">
                          <a:solidFill>
                            <a:schemeClr val="dk1"/>
                          </a:solidFill>
                          <a:effectLst/>
                          <a:latin typeface="Times New Roman" panose="02020603050405020304" pitchFamily="18" charset="0"/>
                          <a:ea typeface="+mn-ea"/>
                          <a:cs typeface="Times New Roman" panose="02020603050405020304" pitchFamily="18" charset="0"/>
                        </a:rPr>
                        <a:t>Xiangnan</a:t>
                      </a:r>
                      <a:r>
                        <a:rPr lang="en-IN" sz="1200" kern="1200">
                          <a:solidFill>
                            <a:schemeClr val="dk1"/>
                          </a:solidFill>
                          <a:effectLst/>
                          <a:latin typeface="Times New Roman" panose="02020603050405020304" pitchFamily="18" charset="0"/>
                          <a:ea typeface="+mn-ea"/>
                          <a:cs typeface="Times New Roman" panose="02020603050405020304" pitchFamily="18" charset="0"/>
                        </a:rPr>
                        <a:t> &amp; Huang, </a:t>
                      </a:r>
                      <a:r>
                        <a:rPr lang="en-IN" sz="1200" kern="1200" err="1">
                          <a:solidFill>
                            <a:schemeClr val="dk1"/>
                          </a:solidFill>
                          <a:effectLst/>
                          <a:latin typeface="Times New Roman" panose="02020603050405020304" pitchFamily="18" charset="0"/>
                          <a:ea typeface="+mn-ea"/>
                          <a:cs typeface="Times New Roman" panose="02020603050405020304" pitchFamily="18" charset="0"/>
                        </a:rPr>
                        <a:t>Heyan</a:t>
                      </a:r>
                      <a:r>
                        <a:rPr lang="en-IN" sz="1200" kern="1200">
                          <a:solidFill>
                            <a:schemeClr val="dk1"/>
                          </a:solidFill>
                          <a:effectLst/>
                          <a:latin typeface="Times New Roman" panose="02020603050405020304" pitchFamily="18" charset="0"/>
                          <a:ea typeface="+mn-ea"/>
                          <a:cs typeface="Times New Roman" panose="02020603050405020304" pitchFamily="18" charset="0"/>
                        </a:rPr>
                        <a:t> &amp; Guan, </a:t>
                      </a:r>
                      <a:r>
                        <a:rPr lang="en-IN" sz="1200" kern="1200" err="1">
                          <a:solidFill>
                            <a:schemeClr val="dk1"/>
                          </a:solidFill>
                          <a:effectLst/>
                          <a:latin typeface="Times New Roman" panose="02020603050405020304" pitchFamily="18" charset="0"/>
                          <a:ea typeface="+mn-ea"/>
                          <a:cs typeface="Times New Roman" panose="02020603050405020304" pitchFamily="18" charset="0"/>
                        </a:rPr>
                        <a:t>Xinyu</a:t>
                      </a:r>
                      <a:r>
                        <a:rPr lang="en-IN" sz="1200" kern="1200">
                          <a:solidFill>
                            <a:schemeClr val="dk1"/>
                          </a:solidFill>
                          <a:effectLst/>
                          <a:latin typeface="Times New Roman" panose="02020603050405020304" pitchFamily="18" charset="0"/>
                          <a:ea typeface="+mn-ea"/>
                          <a:cs typeface="Times New Roman" panose="02020603050405020304" pitchFamily="18" charset="0"/>
                        </a:rPr>
                        <a:t> &amp; Feng, Chong &amp; Ming, </a:t>
                      </a:r>
                      <a:r>
                        <a:rPr lang="en-IN" sz="1200" kern="1200" err="1">
                          <a:solidFill>
                            <a:schemeClr val="dk1"/>
                          </a:solidFill>
                          <a:effectLst/>
                          <a:latin typeface="Times New Roman" panose="02020603050405020304" pitchFamily="18" charset="0"/>
                          <a:ea typeface="+mn-ea"/>
                          <a:cs typeface="Times New Roman" panose="02020603050405020304" pitchFamily="18" charset="0"/>
                        </a:rPr>
                        <a:t>Zhaoyan</a:t>
                      </a:r>
                      <a:r>
                        <a:rPr lang="en-IN" sz="1200" kern="1200">
                          <a:solidFill>
                            <a:schemeClr val="dk1"/>
                          </a:solidFill>
                          <a:effectLst/>
                          <a:latin typeface="Times New Roman" panose="02020603050405020304" pitchFamily="18" charset="0"/>
                          <a:ea typeface="+mn-ea"/>
                          <a:cs typeface="Times New Roman" panose="02020603050405020304" pitchFamily="18" charset="0"/>
                        </a:rPr>
                        <a:t> &amp; Chua, Tat-Seng. </a:t>
                      </a:r>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kern="1200">
                          <a:solidFill>
                            <a:schemeClr val="dk1"/>
                          </a:solidFill>
                          <a:effectLst/>
                          <a:latin typeface="Times New Roman" panose="02020603050405020304" pitchFamily="18" charset="0"/>
                          <a:ea typeface="+mn-ea"/>
                          <a:cs typeface="Times New Roman" panose="02020603050405020304" pitchFamily="18" charset="0"/>
                        </a:rPr>
                        <a:t>Hierarchical Attention Network</a:t>
                      </a:r>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IN" sz="1200" b="0" i="0" kern="1200">
                          <a:solidFill>
                            <a:schemeClr val="dk1"/>
                          </a:solidFill>
                          <a:effectLst/>
                          <a:latin typeface="Times New Roman" panose="02020603050405020304" pitchFamily="18" charset="0"/>
                          <a:ea typeface="+mn-ea"/>
                          <a:cs typeface="Times New Roman" panose="02020603050405020304" pitchFamily="18" charset="0"/>
                        </a:rPr>
                        <a:t>Outperforms several competing recommender solutions like Factorization Machine and Visual Bayesian Personalized Ranking with an average improvement of 12%.</a:t>
                      </a:r>
                      <a:endParaRPr lang="en-US" sz="1200" kern="120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b="1" kern="1200">
                          <a:solidFill>
                            <a:schemeClr val="dk1"/>
                          </a:solidFill>
                          <a:effectLst/>
                          <a:latin typeface="Times New Roman" panose="02020603050405020304" pitchFamily="18" charset="0"/>
                          <a:ea typeface="+mn-ea"/>
                          <a:cs typeface="Times New Roman" panose="02020603050405020304" pitchFamily="18" charset="0"/>
                        </a:rPr>
                        <a:t>Advantage : </a:t>
                      </a:r>
                      <a:r>
                        <a:rPr lang="en-IN" sz="1200" b="0" i="0" kern="1200">
                          <a:solidFill>
                            <a:schemeClr val="dk1"/>
                          </a:solidFill>
                          <a:effectLst/>
                          <a:latin typeface="Times New Roman" panose="02020603050405020304" pitchFamily="18" charset="0"/>
                          <a:ea typeface="+mn-ea"/>
                          <a:cs typeface="Times New Roman" panose="02020603050405020304" pitchFamily="18" charset="0"/>
                        </a:rPr>
                        <a:t>Builds comprehensive recipe representation via jointly leveraging user-recipe interaction history, food image, and food ingredients with a hierarchical attention</a:t>
                      </a:r>
                      <a:r>
                        <a:rPr lang="en-IN" sz="1200" b="1" i="0" kern="1200">
                          <a:solidFill>
                            <a:schemeClr val="dk1"/>
                          </a:solidFill>
                          <a:effectLst/>
                          <a:latin typeface="Times New Roman" panose="02020603050405020304" pitchFamily="18" charset="0"/>
                          <a:ea typeface="+mn-ea"/>
                          <a:cs typeface="Times New Roman" panose="02020603050405020304" pitchFamily="18" charset="0"/>
                        </a:rPr>
                        <a:t>.</a:t>
                      </a:r>
                      <a:endParaRPr lang="en-US" sz="1200" b="1" kern="1200">
                        <a:solidFill>
                          <a:schemeClr val="dk1"/>
                        </a:solidFill>
                        <a:effectLst/>
                        <a:latin typeface="Times New Roman" panose="02020603050405020304" pitchFamily="18" charset="0"/>
                        <a:ea typeface="+mn-ea"/>
                        <a:cs typeface="Times New Roman" panose="02020603050405020304" pitchFamily="18" charset="0"/>
                      </a:endParaRPr>
                    </a:p>
                    <a:p>
                      <a:pPr algn="l">
                        <a:spcBef>
                          <a:spcPts val="600"/>
                        </a:spcBef>
                      </a:pPr>
                      <a:r>
                        <a:rPr lang="en-IN" sz="1200" b="1" kern="1200">
                          <a:solidFill>
                            <a:schemeClr val="dk1"/>
                          </a:solidFill>
                          <a:effectLst/>
                          <a:latin typeface="Times New Roman" panose="02020603050405020304" pitchFamily="18" charset="0"/>
                          <a:ea typeface="+mn-ea"/>
                          <a:cs typeface="Times New Roman" panose="02020603050405020304" pitchFamily="18" charset="0"/>
                        </a:rPr>
                        <a:t>Drawback : </a:t>
                      </a:r>
                      <a:r>
                        <a:rPr lang="en-IN" sz="1200" b="0" i="0" kern="1200">
                          <a:solidFill>
                            <a:schemeClr val="dk1"/>
                          </a:solidFill>
                          <a:effectLst/>
                          <a:latin typeface="Times New Roman" panose="02020603050405020304" pitchFamily="18" charset="0"/>
                          <a:ea typeface="+mn-ea"/>
                          <a:cs typeface="Times New Roman" panose="02020603050405020304" pitchFamily="18" charset="0"/>
                        </a:rPr>
                        <a:t>Does not incorporate user's health and nutritional requirements, no relations drawn between various ingredients, does not consider users' physical profile when recommending recipes.</a:t>
                      </a:r>
                      <a:endParaRPr lang="en-US" sz="1200" b="1" kern="120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5" name="TextBox 7"/>
          <p:cNvSpPr txBox="1"/>
          <p:nvPr/>
        </p:nvSpPr>
        <p:spPr>
          <a:xfrm>
            <a:off x="10254232" y="4560671"/>
            <a:ext cx="1196788" cy="369332"/>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hlinkClick r:id="rId2" action="ppaction://hlinkfile"/>
              </a:rPr>
              <a:t>References</a:t>
            </a:r>
            <a:r>
              <a:rPr lang="en-US">
                <a:hlinkClick r:id="rId2" action="ppaction://hlinkfile"/>
              </a:rPr>
              <a:t>.</a:t>
            </a:r>
            <a:endParaRPr lang="en-US"/>
          </a:p>
        </p:txBody>
      </p:sp>
      <p:sp>
        <p:nvSpPr>
          <p:cNvPr id="7" name="TextBox 6"/>
          <p:cNvSpPr txBox="1"/>
          <p:nvPr/>
        </p:nvSpPr>
        <p:spPr>
          <a:xfrm>
            <a:off x="935420" y="4899718"/>
            <a:ext cx="10418380" cy="1183914"/>
          </a:xfrm>
          <a:prstGeom prst="rect">
            <a:avLst/>
          </a:prstGeom>
          <a:noFill/>
        </p:spPr>
        <p:txBody>
          <a:bodyPr wrap="square" rtlCol="0">
            <a:spAutoFit/>
          </a:bodyPr>
          <a:lstStyle/>
          <a:p>
            <a:pPr marL="29845" indent="-285750" algn="just">
              <a:lnSpc>
                <a:spcPct val="90000"/>
              </a:lnSpc>
              <a:spcBef>
                <a:spcPts val="1200"/>
              </a:spcBef>
              <a:spcAft>
                <a:spcPts val="400"/>
              </a:spcAft>
              <a:buClr>
                <a:schemeClr val="tx1"/>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The system considers standard nutritional values related to gender and age along with nutritional information including deficiencies which makes are system unique to existing models.</a:t>
            </a:r>
          </a:p>
          <a:p>
            <a:pPr marL="29845" indent="-285750" algn="just">
              <a:lnSpc>
                <a:spcPct val="90000"/>
              </a:lnSpc>
              <a:spcBef>
                <a:spcPts val="1200"/>
              </a:spcBef>
              <a:spcAft>
                <a:spcPts val="400"/>
              </a:spcAft>
              <a:buClr>
                <a:schemeClr val="tx1"/>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The nutritional profile analysis and recipe recommendation is bundled into one functional system making it the novel feature of this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451"/>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System Requirements</a:t>
            </a:r>
            <a:endParaRPr lang="en-IN"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2014"/>
            <a:ext cx="10515600" cy="4764949"/>
          </a:xfrm>
        </p:spPr>
        <p:txBody>
          <a:bodyPr>
            <a:normAutofit fontScale="97500"/>
          </a:bodyPr>
          <a:lstStyle/>
          <a:p>
            <a:pPr marL="0" indent="0" algn="just">
              <a:buNone/>
            </a:pPr>
            <a:r>
              <a:rPr lang="en-US" sz="2000" b="1">
                <a:solidFill>
                  <a:schemeClr val="tx2">
                    <a:lumMod val="60000"/>
                    <a:lumOff val="40000"/>
                  </a:schemeClr>
                </a:solidFill>
                <a:latin typeface="Times New Roman" panose="02020603050405020304" pitchFamily="18" charset="0"/>
                <a:cs typeface="Times New Roman" panose="02020603050405020304" pitchFamily="18" charset="0"/>
                <a:sym typeface="+mn-ea"/>
              </a:rPr>
              <a:t>Hardware Requirements</a:t>
            </a:r>
          </a:p>
          <a:p>
            <a:pPr marL="0" indent="0" algn="just">
              <a:buNone/>
            </a:pPr>
            <a:endParaRPr lang="en-IN" sz="800" b="1">
              <a:solidFill>
                <a:schemeClr val="tx1"/>
              </a:solidFill>
              <a:latin typeface="Times New Roman" panose="02020603050405020304" pitchFamily="18" charset="0"/>
              <a:cs typeface="Times New Roman" panose="02020603050405020304" pitchFamily="18" charset="0"/>
            </a:endParaRPr>
          </a:p>
          <a:p>
            <a:pPr marL="0" lvl="1" indent="0" algn="just" fontAlgn="base">
              <a:spcBef>
                <a:spcPts val="600"/>
              </a:spcBef>
              <a:buNone/>
            </a:pPr>
            <a:r>
              <a:rPr lang="en-US" sz="2000">
                <a:latin typeface="Times New Roman" panose="02020603050405020304" pitchFamily="18" charset="0"/>
                <a:cs typeface="Times New Roman" panose="02020603050405020304" pitchFamily="18" charset="0"/>
                <a:sym typeface="+mn-ea"/>
              </a:rPr>
              <a:t>Any mobile or personal computing device which has the following basic specifications. </a:t>
            </a:r>
            <a:endParaRPr lang="en-IN" sz="2000">
              <a:solidFill>
                <a:schemeClr val="tx1"/>
              </a:solidFill>
              <a:latin typeface="Times New Roman" panose="02020603050405020304" pitchFamily="18" charset="0"/>
              <a:cs typeface="Times New Roman" panose="02020603050405020304" pitchFamily="18" charset="0"/>
            </a:endParaRPr>
          </a:p>
          <a:p>
            <a:pPr marL="742950" lvl="2" indent="-285750" algn="just" fontAlgn="base">
              <a:spcBef>
                <a:spcPts val="600"/>
              </a:spcBef>
            </a:pPr>
            <a:r>
              <a:rPr lang="en-US" sz="1600">
                <a:latin typeface="Times New Roman" panose="02020603050405020304" pitchFamily="18" charset="0"/>
                <a:cs typeface="Times New Roman" panose="02020603050405020304" pitchFamily="18" charset="0"/>
                <a:sym typeface="+mn-ea"/>
              </a:rPr>
              <a:t>CPU: Any modern 64-bit processor </a:t>
            </a:r>
            <a:endParaRPr lang="en-IN" sz="1600">
              <a:solidFill>
                <a:schemeClr val="tx1"/>
              </a:solidFill>
              <a:latin typeface="Times New Roman" panose="02020603050405020304" pitchFamily="18" charset="0"/>
              <a:cs typeface="Times New Roman" panose="02020603050405020304" pitchFamily="18" charset="0"/>
            </a:endParaRPr>
          </a:p>
          <a:p>
            <a:pPr marL="742950" lvl="2" indent="-285750" algn="just" fontAlgn="base">
              <a:spcBef>
                <a:spcPts val="600"/>
              </a:spcBef>
            </a:pPr>
            <a:r>
              <a:rPr lang="en-US" sz="1600">
                <a:latin typeface="Times New Roman" panose="02020603050405020304" pitchFamily="18" charset="0"/>
                <a:cs typeface="Times New Roman" panose="02020603050405020304" pitchFamily="18" charset="0"/>
                <a:sym typeface="+mn-ea"/>
              </a:rPr>
              <a:t>RAM: 3 GB or more</a:t>
            </a:r>
            <a:endParaRPr lang="en-IN" sz="1600">
              <a:solidFill>
                <a:schemeClr val="tx1"/>
              </a:solidFill>
              <a:latin typeface="Times New Roman" panose="02020603050405020304" pitchFamily="18" charset="0"/>
              <a:cs typeface="Times New Roman" panose="02020603050405020304" pitchFamily="18" charset="0"/>
            </a:endParaRPr>
          </a:p>
          <a:p>
            <a:pPr marL="742950" lvl="2" indent="-285750" algn="just" fontAlgn="base">
              <a:spcBef>
                <a:spcPts val="600"/>
              </a:spcBef>
            </a:pPr>
            <a:r>
              <a:rPr lang="en-US" sz="1600">
                <a:latin typeface="Times New Roman" panose="02020603050405020304" pitchFamily="18" charset="0"/>
                <a:cs typeface="Times New Roman" panose="02020603050405020304" pitchFamily="18" charset="0"/>
                <a:sym typeface="+mn-ea"/>
              </a:rPr>
              <a:t>Storage: 1 GB, Additional space recommended</a:t>
            </a:r>
            <a:endParaRPr lang="en-IN" sz="1600">
              <a:latin typeface="Times New Roman" panose="02020603050405020304" pitchFamily="18" charset="0"/>
              <a:cs typeface="Times New Roman" panose="02020603050405020304" pitchFamily="18" charset="0"/>
              <a:sym typeface="+mn-ea"/>
            </a:endParaRPr>
          </a:p>
          <a:p>
            <a:pPr marL="742950" lvl="2" indent="-285750" algn="just" fontAlgn="base">
              <a:spcBef>
                <a:spcPts val="600"/>
              </a:spcBef>
            </a:pPr>
            <a:r>
              <a:rPr lang="en-US" sz="1600">
                <a:latin typeface="Times New Roman" panose="02020603050405020304" pitchFamily="18" charset="0"/>
                <a:cs typeface="Times New Roman" panose="02020603050405020304" pitchFamily="18" charset="0"/>
                <a:sym typeface="+mn-ea"/>
              </a:rPr>
              <a:t>GPU: integrated GPUs or higher </a:t>
            </a:r>
            <a:endParaRPr lang="en-IN" sz="1600">
              <a:solidFill>
                <a:schemeClr val="tx1"/>
              </a:solidFill>
              <a:latin typeface="Times New Roman" panose="02020603050405020304" pitchFamily="18" charset="0"/>
              <a:cs typeface="Times New Roman" panose="02020603050405020304" pitchFamily="18" charset="0"/>
            </a:endParaRPr>
          </a:p>
          <a:p>
            <a:pPr marL="742950" lvl="2" indent="-285750" algn="just" fontAlgn="base">
              <a:spcBef>
                <a:spcPts val="600"/>
              </a:spcBef>
            </a:pPr>
            <a:r>
              <a:rPr lang="en-US" sz="1600">
                <a:latin typeface="Times New Roman" panose="02020603050405020304" pitchFamily="18" charset="0"/>
                <a:cs typeface="Times New Roman" panose="02020603050405020304" pitchFamily="18" charset="0"/>
                <a:sym typeface="+mn-ea"/>
              </a:rPr>
              <a:t>Internet access and support</a:t>
            </a:r>
            <a:endParaRPr lang="en-US" sz="1600">
              <a:solidFill>
                <a:schemeClr val="tx1"/>
              </a:solidFill>
              <a:latin typeface="Times New Roman" panose="02020603050405020304" pitchFamily="18" charset="0"/>
              <a:cs typeface="Times New Roman" panose="02020603050405020304" pitchFamily="18" charset="0"/>
            </a:endParaRPr>
          </a:p>
          <a:p>
            <a:pPr marL="0" lvl="1" indent="0" algn="just" fontAlgn="base">
              <a:spcBef>
                <a:spcPts val="600"/>
              </a:spcBef>
              <a:buNone/>
            </a:pPr>
            <a:endParaRPr lang="en-US" sz="2000">
              <a:solidFill>
                <a:schemeClr val="tx1"/>
              </a:solidFill>
              <a:latin typeface="Times New Roman" panose="02020603050405020304" pitchFamily="18" charset="0"/>
              <a:cs typeface="Times New Roman" panose="02020603050405020304" pitchFamily="18" charset="0"/>
            </a:endParaRPr>
          </a:p>
          <a:p>
            <a:pPr marL="0" indent="0">
              <a:spcBef>
                <a:spcPts val="600"/>
              </a:spcBef>
              <a:buNone/>
            </a:pPr>
            <a:r>
              <a:rPr lang="en-US" sz="2000" b="1">
                <a:solidFill>
                  <a:schemeClr val="tx2">
                    <a:lumMod val="60000"/>
                    <a:lumOff val="40000"/>
                  </a:schemeClr>
                </a:solidFill>
                <a:latin typeface="Times New Roman" panose="02020603050405020304" pitchFamily="18" charset="0"/>
                <a:cs typeface="Times New Roman" panose="02020603050405020304" pitchFamily="18" charset="0"/>
                <a:sym typeface="+mn-ea"/>
              </a:rPr>
              <a:t>Software Requirements </a:t>
            </a:r>
          </a:p>
          <a:p>
            <a:pPr marL="0" indent="0">
              <a:spcBef>
                <a:spcPts val="600"/>
              </a:spcBef>
              <a:buNone/>
            </a:pPr>
            <a:endParaRPr lang="en-IN" sz="800" b="1">
              <a:solidFill>
                <a:schemeClr val="tx1"/>
              </a:solidFill>
              <a:latin typeface="Times New Roman" panose="02020603050405020304" pitchFamily="18" charset="0"/>
              <a:cs typeface="Times New Roman" panose="02020603050405020304" pitchFamily="18" charset="0"/>
            </a:endParaRPr>
          </a:p>
          <a:p>
            <a:pPr marL="457200" lvl="2" indent="0" fontAlgn="base">
              <a:spcBef>
                <a:spcPts val="600"/>
              </a:spcBef>
              <a:buNone/>
            </a:pPr>
            <a:r>
              <a:rPr lang="en-US" sz="1600">
                <a:latin typeface="Times New Roman" panose="02020603050405020304" pitchFamily="18" charset="0"/>
                <a:cs typeface="Times New Roman" panose="02020603050405020304" pitchFamily="18" charset="0"/>
                <a:sym typeface="+mn-ea"/>
              </a:rPr>
              <a:t>Works with any of the latest operating systems like Windows 8 – 11, Linux, MacOS</a:t>
            </a:r>
            <a:r>
              <a:rPr lang="en-IN" sz="1600">
                <a:latin typeface="Times New Roman" panose="02020603050405020304" pitchFamily="18" charset="0"/>
                <a:cs typeface="Times New Roman" panose="02020603050405020304" pitchFamily="18" charset="0"/>
                <a:sym typeface="+mn-ea"/>
              </a:rPr>
              <a:t>, </a:t>
            </a:r>
            <a:r>
              <a:rPr lang="en-US" sz="1600">
                <a:latin typeface="Times New Roman" panose="02020603050405020304" pitchFamily="18" charset="0"/>
                <a:cs typeface="Times New Roman" panose="02020603050405020304" pitchFamily="18" charset="0"/>
                <a:sym typeface="+mn-ea"/>
              </a:rPr>
              <a:t>Android, iOS</a:t>
            </a:r>
            <a:endParaRPr lang="en-IN" sz="1600">
              <a:solidFill>
                <a:schemeClr val="tx1"/>
              </a:solidFill>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sym typeface="+mn-ea"/>
              </a:rPr>
              <a:t> </a:t>
            </a:r>
            <a:endParaRPr lang="en-IN" sz="200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9C67210-A84F-480F-B12B-09AE59DEE6AA}"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451"/>
            <a:ext cx="10515600" cy="1325563"/>
          </a:xfrm>
        </p:spPr>
        <p:txBody>
          <a:bodyPr/>
          <a:lstStyle/>
          <a:p>
            <a:r>
              <a:rPr lang="en-US" b="1">
                <a:solidFill>
                  <a:srgbClr val="002060"/>
                </a:solidFill>
                <a:latin typeface="Times New Roman" panose="02020603050405020304" pitchFamily="18" charset="0"/>
                <a:cs typeface="Times New Roman" panose="02020603050405020304" pitchFamily="18" charset="0"/>
              </a:rPr>
              <a:t>System Requirements</a:t>
            </a:r>
            <a:endParaRPr lang="en-IN" b="1">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412014"/>
            <a:ext cx="10515601" cy="4764949"/>
          </a:xfrm>
          <a:ln>
            <a:solidFill>
              <a:schemeClr val="bg1"/>
            </a:solidFill>
          </a:ln>
        </p:spPr>
        <p:txBody>
          <a:bodyPr>
            <a:normAutofit fontScale="95000"/>
          </a:bodyPr>
          <a:lstStyle/>
          <a:p>
            <a:pPr marL="0" indent="0" algn="just">
              <a:buNone/>
            </a:pPr>
            <a:r>
              <a:rPr lang="en-IN" sz="2100" b="1">
                <a:solidFill>
                  <a:schemeClr val="tx2">
                    <a:lumMod val="60000"/>
                    <a:lumOff val="40000"/>
                  </a:schemeClr>
                </a:solidFill>
                <a:latin typeface="Times New Roman" panose="02020603050405020304" pitchFamily="18" charset="0"/>
                <a:cs typeface="Times New Roman" panose="02020603050405020304" pitchFamily="18" charset="0"/>
                <a:sym typeface="+mn-ea"/>
              </a:rPr>
              <a:t>Functional Requirements</a:t>
            </a:r>
            <a:endParaRPr lang="en-IN" sz="2100">
              <a:solidFill>
                <a:schemeClr val="tx2">
                  <a:lumMod val="60000"/>
                  <a:lumOff val="40000"/>
                </a:schemeClr>
              </a:solidFill>
              <a:latin typeface="Times New Roman" panose="02020603050405020304" pitchFamily="18" charset="0"/>
              <a:cs typeface="Times New Roman" panose="02020603050405020304" pitchFamily="18" charset="0"/>
            </a:endParaRPr>
          </a:p>
          <a:p>
            <a:pPr marL="742950" lvl="2" indent="-285750" fontAlgn="base">
              <a:spcBef>
                <a:spcPts val="600"/>
              </a:spcBef>
              <a:buClr>
                <a:srgbClr val="000000"/>
              </a:buClr>
            </a:pPr>
            <a:r>
              <a:rPr lang="en-IN" sz="1700">
                <a:latin typeface="Times New Roman" panose="02020603050405020304" pitchFamily="18" charset="0"/>
                <a:cs typeface="Times New Roman" panose="02020603050405020304" pitchFamily="18" charset="0"/>
                <a:sym typeface="+mn-ea"/>
              </a:rPr>
              <a:t>A fully functional system capable of suggesting recipes based on users’ nutritional requirements and preferences.</a:t>
            </a:r>
            <a:endParaRPr lang="en-IN" sz="1700">
              <a:latin typeface="Times New Roman" panose="02020603050405020304" pitchFamily="18" charset="0"/>
              <a:cs typeface="Times New Roman" panose="02020603050405020304" pitchFamily="18" charset="0"/>
            </a:endParaRPr>
          </a:p>
          <a:p>
            <a:pPr marL="742950" lvl="2" indent="-285750" algn="just" fontAlgn="base">
              <a:spcBef>
                <a:spcPts val="600"/>
              </a:spcBef>
              <a:buClr>
                <a:srgbClr val="000000"/>
              </a:buClr>
            </a:pPr>
            <a:r>
              <a:rPr lang="en-IN" sz="1700">
                <a:latin typeface="Times New Roman" panose="02020603050405020304" pitchFamily="18" charset="0"/>
                <a:cs typeface="Times New Roman" panose="02020603050405020304" pitchFamily="18" charset="0"/>
                <a:sym typeface="+mn-ea"/>
              </a:rPr>
              <a:t>Verified authentication system to secure user’s data against theft.</a:t>
            </a:r>
            <a:endParaRPr lang="en-IN" sz="1700">
              <a:latin typeface="Times New Roman" panose="02020603050405020304" pitchFamily="18" charset="0"/>
              <a:cs typeface="Times New Roman" panose="02020603050405020304" pitchFamily="18" charset="0"/>
            </a:endParaRPr>
          </a:p>
          <a:p>
            <a:pPr marL="742950" lvl="2" indent="-285750" algn="just" fontAlgn="base">
              <a:spcBef>
                <a:spcPts val="600"/>
              </a:spcBef>
              <a:buClr>
                <a:srgbClr val="000000"/>
              </a:buClr>
            </a:pPr>
            <a:r>
              <a:rPr lang="en-IN" sz="1700">
                <a:latin typeface="Times New Roman" panose="02020603050405020304" pitchFamily="18" charset="0"/>
                <a:cs typeface="Times New Roman" panose="02020603050405020304" pitchFamily="18" charset="0"/>
                <a:sym typeface="+mn-ea"/>
              </a:rPr>
              <a:t>Attractive and simple UI/UX for interaction.</a:t>
            </a:r>
            <a:endParaRPr lang="en-IN" sz="1700">
              <a:latin typeface="Times New Roman" panose="02020603050405020304" pitchFamily="18" charset="0"/>
              <a:cs typeface="Times New Roman" panose="02020603050405020304" pitchFamily="18" charset="0"/>
            </a:endParaRPr>
          </a:p>
          <a:p>
            <a:pPr marL="742950" lvl="2" indent="-285750" algn="just" fontAlgn="base">
              <a:spcBef>
                <a:spcPts val="600"/>
              </a:spcBef>
              <a:buClr>
                <a:srgbClr val="000000"/>
              </a:buClr>
            </a:pPr>
            <a:r>
              <a:rPr lang="en-IN" sz="1700">
                <a:latin typeface="Times New Roman" panose="02020603050405020304" pitchFamily="18" charset="0"/>
                <a:cs typeface="Times New Roman" panose="02020603050405020304" pitchFamily="18" charset="0"/>
                <a:sym typeface="+mn-ea"/>
              </a:rPr>
              <a:t>Inputs from the user about their nutritional profile and their preferences.</a:t>
            </a:r>
            <a:endParaRPr lang="en-IN" sz="1700">
              <a:latin typeface="Times New Roman" panose="02020603050405020304" pitchFamily="18" charset="0"/>
              <a:cs typeface="Times New Roman" panose="02020603050405020304" pitchFamily="18" charset="0"/>
            </a:endParaRPr>
          </a:p>
          <a:p>
            <a:pPr marL="742950" lvl="2" indent="-285750" algn="just" fontAlgn="base">
              <a:spcBef>
                <a:spcPts val="600"/>
              </a:spcBef>
              <a:buClr>
                <a:srgbClr val="000000"/>
              </a:buClr>
            </a:pPr>
            <a:r>
              <a:rPr lang="en-IN" sz="1700">
                <a:latin typeface="Times New Roman" panose="02020603050405020304" pitchFamily="18" charset="0"/>
                <a:cs typeface="Times New Roman" panose="02020603050405020304" pitchFamily="18" charset="0"/>
                <a:sym typeface="+mn-ea"/>
              </a:rPr>
              <a:t>User systems capable of handling and running complex mathematical tasks on-premise.</a:t>
            </a:r>
          </a:p>
          <a:p>
            <a:pPr marL="457200" lvl="2" indent="0" algn="just" fontAlgn="base">
              <a:spcBef>
                <a:spcPts val="600"/>
              </a:spcBef>
              <a:buClr>
                <a:srgbClr val="000000"/>
              </a:buClr>
              <a:buNone/>
            </a:pPr>
            <a:endParaRPr lang="en-IN" sz="1700">
              <a:latin typeface="Times New Roman" panose="02020603050405020304" pitchFamily="18" charset="0"/>
              <a:cs typeface="Times New Roman" panose="02020603050405020304" pitchFamily="18" charset="0"/>
            </a:endParaRPr>
          </a:p>
          <a:p>
            <a:pPr algn="just">
              <a:buNone/>
            </a:pPr>
            <a:r>
              <a:rPr lang="en-IN" sz="2100" b="1">
                <a:solidFill>
                  <a:schemeClr val="tx2">
                    <a:lumMod val="60000"/>
                    <a:lumOff val="40000"/>
                  </a:schemeClr>
                </a:solidFill>
                <a:latin typeface="Times New Roman" panose="02020603050405020304" pitchFamily="18" charset="0"/>
                <a:cs typeface="Times New Roman" panose="02020603050405020304" pitchFamily="18" charset="0"/>
                <a:sym typeface="+mn-ea"/>
              </a:rPr>
              <a:t>Non-Functional Requirements</a:t>
            </a:r>
            <a:endParaRPr lang="en-IN" sz="2100">
              <a:solidFill>
                <a:schemeClr val="tx2">
                  <a:lumMod val="60000"/>
                  <a:lumOff val="40000"/>
                </a:schemeClr>
              </a:solidFill>
              <a:latin typeface="Times New Roman" panose="02020603050405020304" pitchFamily="18" charset="0"/>
              <a:cs typeface="Times New Roman" panose="02020603050405020304" pitchFamily="18" charset="0"/>
            </a:endParaRPr>
          </a:p>
          <a:p>
            <a:pPr marL="742950" lvl="2" indent="-285750" algn="just" fontAlgn="base">
              <a:spcBef>
                <a:spcPts val="600"/>
              </a:spcBef>
              <a:spcAft>
                <a:spcPts val="400"/>
              </a:spcAft>
              <a:buClr>
                <a:srgbClr val="000000"/>
              </a:buClr>
            </a:pPr>
            <a:r>
              <a:rPr lang="en-IN" sz="1700">
                <a:latin typeface="Times New Roman" panose="02020603050405020304" pitchFamily="18" charset="0"/>
                <a:cs typeface="Times New Roman" panose="02020603050405020304" pitchFamily="18" charset="0"/>
                <a:sym typeface="+mn-ea"/>
              </a:rPr>
              <a:t>Reliable application with strong recovery pipelines when an error is encountered.</a:t>
            </a:r>
            <a:endParaRPr lang="en-IN" sz="1700">
              <a:latin typeface="Times New Roman" panose="02020603050405020304" pitchFamily="18" charset="0"/>
              <a:cs typeface="Times New Roman" panose="02020603050405020304" pitchFamily="18" charset="0"/>
            </a:endParaRPr>
          </a:p>
          <a:p>
            <a:pPr marL="742950" lvl="2" indent="-285750" algn="just" fontAlgn="base">
              <a:spcBef>
                <a:spcPts val="600"/>
              </a:spcBef>
              <a:spcAft>
                <a:spcPts val="400"/>
              </a:spcAft>
              <a:buClr>
                <a:srgbClr val="000000"/>
              </a:buClr>
            </a:pPr>
            <a:r>
              <a:rPr lang="en-IN" sz="1700">
                <a:latin typeface="Times New Roman" panose="02020603050405020304" pitchFamily="18" charset="0"/>
                <a:cs typeface="Times New Roman" panose="02020603050405020304" pitchFamily="18" charset="0"/>
                <a:sym typeface="+mn-ea"/>
              </a:rPr>
              <a:t>Scalable application as the user base grows.</a:t>
            </a:r>
            <a:endParaRPr lang="en-IN" sz="1700">
              <a:latin typeface="Times New Roman" panose="02020603050405020304" pitchFamily="18" charset="0"/>
              <a:cs typeface="Times New Roman" panose="02020603050405020304" pitchFamily="18" charset="0"/>
            </a:endParaRPr>
          </a:p>
          <a:p>
            <a:pPr marL="742950" lvl="2" indent="-285750" algn="just" fontAlgn="base">
              <a:spcBef>
                <a:spcPts val="600"/>
              </a:spcBef>
              <a:spcAft>
                <a:spcPts val="400"/>
              </a:spcAft>
              <a:buClr>
                <a:srgbClr val="000000"/>
              </a:buClr>
            </a:pPr>
            <a:r>
              <a:rPr lang="en-IN" sz="1700">
                <a:latin typeface="Times New Roman" panose="02020603050405020304" pitchFamily="18" charset="0"/>
                <a:cs typeface="Times New Roman" panose="02020603050405020304" pitchFamily="18" charset="0"/>
                <a:sym typeface="+mn-ea"/>
              </a:rPr>
              <a:t>Consistent responses for similar inputs.</a:t>
            </a:r>
            <a:endParaRPr lang="en-IN" sz="1700">
              <a:latin typeface="Times New Roman" panose="02020603050405020304" pitchFamily="18" charset="0"/>
              <a:cs typeface="Times New Roman" panose="02020603050405020304" pitchFamily="18" charset="0"/>
            </a:endParaRPr>
          </a:p>
          <a:p>
            <a:pPr marL="742950" lvl="2" indent="-285750" algn="just" fontAlgn="base">
              <a:spcBef>
                <a:spcPts val="600"/>
              </a:spcBef>
              <a:spcAft>
                <a:spcPts val="400"/>
              </a:spcAft>
              <a:buClr>
                <a:srgbClr val="000000"/>
              </a:buClr>
            </a:pPr>
            <a:r>
              <a:rPr lang="en-IN" sz="1700">
                <a:latin typeface="Times New Roman" panose="02020603050405020304" pitchFamily="18" charset="0"/>
                <a:cs typeface="Times New Roman" panose="02020603050405020304" pitchFamily="18" charset="0"/>
                <a:sym typeface="+mn-ea"/>
              </a:rPr>
              <a:t>Traceable solution for logging mechanisms.</a:t>
            </a:r>
            <a:endParaRPr lang="en-IN" sz="170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A9C67210-A84F-480F-B12B-09AE59DEE6AA}" type="datetime1">
              <a:rPr lang="en-IN" smtClean="0"/>
              <a:t>25/06/22</a:t>
            </a:fld>
            <a:endParaRPr lang="en-IN"/>
          </a:p>
        </p:txBody>
      </p:sp>
      <p:sp>
        <p:nvSpPr>
          <p:cNvPr id="8" name="Footer Placeholder 7"/>
          <p:cNvSpPr>
            <a:spLocks noGrp="1"/>
          </p:cNvSpPr>
          <p:nvPr>
            <p:ph type="ftr" sz="quarter" idx="11"/>
          </p:nvPr>
        </p:nvSpPr>
        <p:spPr/>
        <p:txBody>
          <a:bodyPr/>
          <a:lstStyle/>
          <a:p>
            <a:r>
              <a:rPr lang="en-IN"/>
              <a:t>Computer Science and Engineering</a:t>
            </a:r>
          </a:p>
        </p:txBody>
      </p:sp>
      <p:sp>
        <p:nvSpPr>
          <p:cNvPr id="9" name="Slide Number Placeholder 8"/>
          <p:cNvSpPr>
            <a:spLocks noGrp="1"/>
          </p:cNvSpPr>
          <p:nvPr>
            <p:ph type="sldNum" sz="quarter" idx="12"/>
          </p:nvPr>
        </p:nvSpPr>
        <p:spPr/>
        <p:txBody>
          <a:bodyPr/>
          <a:lstStyle/>
          <a:p>
            <a:fld id="{94A8A91E-90FF-4DB7-82DB-2B5E6E93D1F8}"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2162</Words>
  <Application>Microsoft Macintosh PowerPoint</Application>
  <PresentationFormat>Widescreen</PresentationFormat>
  <Paragraphs>273</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Multi-Factor based Nutrition Management System  and  Recipe Recommendation System </vt:lpstr>
      <vt:lpstr>Agenda</vt:lpstr>
      <vt:lpstr>Introduction</vt:lpstr>
      <vt:lpstr>Motivation</vt:lpstr>
      <vt:lpstr>Problem Statement</vt:lpstr>
      <vt:lpstr>Literature Survey / Related Works</vt:lpstr>
      <vt:lpstr>Literature Survey / Related Works</vt:lpstr>
      <vt:lpstr>System Requirements</vt:lpstr>
      <vt:lpstr>System Requirements</vt:lpstr>
      <vt:lpstr>Data Flow Diagram</vt:lpstr>
      <vt:lpstr>Approach / Solution</vt:lpstr>
      <vt:lpstr>Approach / Solution</vt:lpstr>
      <vt:lpstr>Approach / Solution</vt:lpstr>
      <vt:lpstr>Approach / Solution</vt:lpstr>
      <vt:lpstr>Approach / Solution</vt:lpstr>
      <vt:lpstr>Approach / Solution</vt:lpstr>
      <vt:lpstr>Implementation</vt:lpstr>
      <vt:lpstr>Results / Findings</vt:lpstr>
      <vt:lpstr>Results / Findings</vt:lpstr>
      <vt:lpstr>Results / Findings</vt:lpstr>
      <vt:lpstr>Deliverables</vt:lpstr>
      <vt:lpstr>Novelty / Contribution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&lt;&lt;Project Title&gt;&gt;</dc:title>
  <dc:creator>PC-PS</dc:creator>
  <cp:lastModifiedBy>Gaurav V</cp:lastModifiedBy>
  <cp:revision>4</cp:revision>
  <dcterms:created xsi:type="dcterms:W3CDTF">2021-06-26T05:03:00Z</dcterms:created>
  <dcterms:modified xsi:type="dcterms:W3CDTF">2022-06-25T04:20:20Z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7061E8A5557C408B9AB37C884DF484C0</vt:lpwstr>
  </property>
  <property fmtid="{D5CDD505-2E9C-101B-9397-08002B2CF9AE}" pid="3" name="KSOProductBuildVer">
    <vt:lpwstr>1033-11.2.0.11156</vt:lpwstr>
  </property>
</Properties>
</file>