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e6793c7ac87b5dd5" providerId="LiveId" clId="{4A75F4E7-41B9-4DCC-9D90-A292B3EE4A37}"/>
    <pc:docChg chg="undo custSel addSld delSld modSld">
      <pc:chgData name="" userId="e6793c7ac87b5dd5" providerId="LiveId" clId="{4A75F4E7-41B9-4DCC-9D90-A292B3EE4A37}" dt="2023-09-11T01:35:48.120" v="989" actId="20577"/>
      <pc:docMkLst>
        <pc:docMk/>
      </pc:docMkLst>
      <pc:sldChg chg="delSp">
        <pc:chgData name="" userId="e6793c7ac87b5dd5" providerId="LiveId" clId="{4A75F4E7-41B9-4DCC-9D90-A292B3EE4A37}" dt="2023-09-11T01:10:48.817" v="968" actId="478"/>
        <pc:sldMkLst>
          <pc:docMk/>
          <pc:sldMk cId="2803695057" sldId="256"/>
        </pc:sldMkLst>
        <pc:spChg chg="del">
          <ac:chgData name="" userId="e6793c7ac87b5dd5" providerId="LiveId" clId="{4A75F4E7-41B9-4DCC-9D90-A292B3EE4A37}" dt="2023-09-11T01:10:48.817" v="968" actId="478"/>
          <ac:spMkLst>
            <pc:docMk/>
            <pc:sldMk cId="2803695057" sldId="256"/>
            <ac:spMk id="3" creationId="{34D66EAD-D86E-4859-A6FE-EDFEA1C6ACE8}"/>
          </ac:spMkLst>
        </pc:spChg>
      </pc:sldChg>
      <pc:sldChg chg="modSp">
        <pc:chgData name="" userId="e6793c7ac87b5dd5" providerId="LiveId" clId="{4A75F4E7-41B9-4DCC-9D90-A292B3EE4A37}" dt="2023-09-03T10:53:45.310" v="57" actId="123"/>
        <pc:sldMkLst>
          <pc:docMk/>
          <pc:sldMk cId="4267823998" sldId="257"/>
        </pc:sldMkLst>
        <pc:spChg chg="mod">
          <ac:chgData name="" userId="e6793c7ac87b5dd5" providerId="LiveId" clId="{4A75F4E7-41B9-4DCC-9D90-A292B3EE4A37}" dt="2023-09-03T05:14:28.478" v="0" actId="122"/>
          <ac:spMkLst>
            <pc:docMk/>
            <pc:sldMk cId="4267823998" sldId="257"/>
            <ac:spMk id="2" creationId="{3FD43E2B-6D94-4FDA-871C-4E88A2F07E63}"/>
          </ac:spMkLst>
        </pc:spChg>
        <pc:spChg chg="mod">
          <ac:chgData name="" userId="e6793c7ac87b5dd5" providerId="LiveId" clId="{4A75F4E7-41B9-4DCC-9D90-A292B3EE4A37}" dt="2023-09-03T10:53:45.310" v="57" actId="123"/>
          <ac:spMkLst>
            <pc:docMk/>
            <pc:sldMk cId="4267823998" sldId="257"/>
            <ac:spMk id="3" creationId="{A972A570-4BF5-4A25-83D6-13EE241E7594}"/>
          </ac:spMkLst>
        </pc:spChg>
      </pc:sldChg>
      <pc:sldChg chg="modSp add">
        <pc:chgData name="" userId="e6793c7ac87b5dd5" providerId="LiveId" clId="{4A75F4E7-41B9-4DCC-9D90-A292B3EE4A37}" dt="2023-09-11T01:23:39.898" v="977" actId="20577"/>
        <pc:sldMkLst>
          <pc:docMk/>
          <pc:sldMk cId="3808920494" sldId="258"/>
        </pc:sldMkLst>
        <pc:spChg chg="mod">
          <ac:chgData name="" userId="e6793c7ac87b5dd5" providerId="LiveId" clId="{4A75F4E7-41B9-4DCC-9D90-A292B3EE4A37}" dt="2023-09-03T11:09:58.493" v="82" actId="20577"/>
          <ac:spMkLst>
            <pc:docMk/>
            <pc:sldMk cId="3808920494" sldId="258"/>
            <ac:spMk id="2" creationId="{3FD43E2B-6D94-4FDA-871C-4E88A2F07E63}"/>
          </ac:spMkLst>
        </pc:spChg>
        <pc:spChg chg="mod">
          <ac:chgData name="" userId="e6793c7ac87b5dd5" providerId="LiveId" clId="{4A75F4E7-41B9-4DCC-9D90-A292B3EE4A37}" dt="2023-09-11T01:23:39.898" v="977" actId="20577"/>
          <ac:spMkLst>
            <pc:docMk/>
            <pc:sldMk cId="3808920494" sldId="258"/>
            <ac:spMk id="3" creationId="{A972A570-4BF5-4A25-83D6-13EE241E7594}"/>
          </ac:spMkLst>
        </pc:spChg>
      </pc:sldChg>
      <pc:sldChg chg="addSp modSp add">
        <pc:chgData name="" userId="e6793c7ac87b5dd5" providerId="LiveId" clId="{4A75F4E7-41B9-4DCC-9D90-A292B3EE4A37}" dt="2023-09-03T11:33:34.746" v="225"/>
        <pc:sldMkLst>
          <pc:docMk/>
          <pc:sldMk cId="4043088932" sldId="259"/>
        </pc:sldMkLst>
        <pc:spChg chg="mod">
          <ac:chgData name="" userId="e6793c7ac87b5dd5" providerId="LiveId" clId="{4A75F4E7-41B9-4DCC-9D90-A292B3EE4A37}" dt="2023-09-03T11:10:02.436" v="83" actId="20577"/>
          <ac:spMkLst>
            <pc:docMk/>
            <pc:sldMk cId="4043088932" sldId="259"/>
            <ac:spMk id="2" creationId="{3FD43E2B-6D94-4FDA-871C-4E88A2F07E63}"/>
          </ac:spMkLst>
        </pc:spChg>
        <pc:spChg chg="mod">
          <ac:chgData name="" userId="e6793c7ac87b5dd5" providerId="LiveId" clId="{4A75F4E7-41B9-4DCC-9D90-A292B3EE4A37}" dt="2023-09-03T11:33:34.746" v="225"/>
          <ac:spMkLst>
            <pc:docMk/>
            <pc:sldMk cId="4043088932" sldId="259"/>
            <ac:spMk id="3" creationId="{A972A570-4BF5-4A25-83D6-13EE241E7594}"/>
          </ac:spMkLst>
        </pc:spChg>
        <pc:picChg chg="add mod">
          <ac:chgData name="" userId="e6793c7ac87b5dd5" providerId="LiveId" clId="{4A75F4E7-41B9-4DCC-9D90-A292B3EE4A37}" dt="2023-09-03T11:12:28.050" v="107" actId="1076"/>
          <ac:picMkLst>
            <pc:docMk/>
            <pc:sldMk cId="4043088932" sldId="259"/>
            <ac:picMk id="4" creationId="{BB66BDA3-AA2A-42D3-80B3-61CBBC1C5387}"/>
          </ac:picMkLst>
        </pc:picChg>
      </pc:sldChg>
      <pc:sldChg chg="addSp delSp modSp add">
        <pc:chgData name="" userId="e6793c7ac87b5dd5" providerId="LiveId" clId="{4A75F4E7-41B9-4DCC-9D90-A292B3EE4A37}" dt="2023-09-11T01:30:01.219" v="979" actId="20577"/>
        <pc:sldMkLst>
          <pc:docMk/>
          <pc:sldMk cId="1890777507" sldId="260"/>
        </pc:sldMkLst>
        <pc:spChg chg="mod">
          <ac:chgData name="" userId="e6793c7ac87b5dd5" providerId="LiveId" clId="{4A75F4E7-41B9-4DCC-9D90-A292B3EE4A37}" dt="2023-09-03T11:15:38.681" v="117"/>
          <ac:spMkLst>
            <pc:docMk/>
            <pc:sldMk cId="1890777507" sldId="260"/>
            <ac:spMk id="2" creationId="{3FD43E2B-6D94-4FDA-871C-4E88A2F07E63}"/>
          </ac:spMkLst>
        </pc:spChg>
        <pc:spChg chg="mod">
          <ac:chgData name="" userId="e6793c7ac87b5dd5" providerId="LiveId" clId="{4A75F4E7-41B9-4DCC-9D90-A292B3EE4A37}" dt="2023-09-11T01:30:01.219" v="979" actId="20577"/>
          <ac:spMkLst>
            <pc:docMk/>
            <pc:sldMk cId="1890777507" sldId="260"/>
            <ac:spMk id="3" creationId="{A972A570-4BF5-4A25-83D6-13EE241E7594}"/>
          </ac:spMkLst>
        </pc:spChg>
        <pc:picChg chg="del">
          <ac:chgData name="" userId="e6793c7ac87b5dd5" providerId="LiveId" clId="{4A75F4E7-41B9-4DCC-9D90-A292B3EE4A37}" dt="2023-09-03T11:13:12.102" v="110" actId="478"/>
          <ac:picMkLst>
            <pc:docMk/>
            <pc:sldMk cId="1890777507" sldId="260"/>
            <ac:picMk id="4" creationId="{BB66BDA3-AA2A-42D3-80B3-61CBBC1C5387}"/>
          </ac:picMkLst>
        </pc:picChg>
        <pc:picChg chg="add mod modCrop">
          <ac:chgData name="" userId="e6793c7ac87b5dd5" providerId="LiveId" clId="{4A75F4E7-41B9-4DCC-9D90-A292B3EE4A37}" dt="2023-09-03T11:14:13.483" v="116" actId="1076"/>
          <ac:picMkLst>
            <pc:docMk/>
            <pc:sldMk cId="1890777507" sldId="260"/>
            <ac:picMk id="5" creationId="{AC8B59B0-8B3B-4C12-81C6-123AB255CEBF}"/>
          </ac:picMkLst>
        </pc:picChg>
      </pc:sldChg>
      <pc:sldChg chg="addSp delSp modSp add">
        <pc:chgData name="" userId="e6793c7ac87b5dd5" providerId="LiveId" clId="{4A75F4E7-41B9-4DCC-9D90-A292B3EE4A37}" dt="2023-09-11T01:35:48.120" v="989" actId="20577"/>
        <pc:sldMkLst>
          <pc:docMk/>
          <pc:sldMk cId="2193788916" sldId="261"/>
        </pc:sldMkLst>
        <pc:spChg chg="mod">
          <ac:chgData name="" userId="e6793c7ac87b5dd5" providerId="LiveId" clId="{4A75F4E7-41B9-4DCC-9D90-A292B3EE4A37}" dt="2023-09-03T11:38:34.453" v="296" actId="20577"/>
          <ac:spMkLst>
            <pc:docMk/>
            <pc:sldMk cId="2193788916" sldId="261"/>
            <ac:spMk id="2" creationId="{3FD43E2B-6D94-4FDA-871C-4E88A2F07E63}"/>
          </ac:spMkLst>
        </pc:spChg>
        <pc:spChg chg="mod">
          <ac:chgData name="" userId="e6793c7ac87b5dd5" providerId="LiveId" clId="{4A75F4E7-41B9-4DCC-9D90-A292B3EE4A37}" dt="2023-09-11T01:35:48.120" v="989" actId="20577"/>
          <ac:spMkLst>
            <pc:docMk/>
            <pc:sldMk cId="2193788916" sldId="261"/>
            <ac:spMk id="3" creationId="{A972A570-4BF5-4A25-83D6-13EE241E7594}"/>
          </ac:spMkLst>
        </pc:spChg>
        <pc:picChg chg="add mod modCrop">
          <ac:chgData name="" userId="e6793c7ac87b5dd5" providerId="LiveId" clId="{4A75F4E7-41B9-4DCC-9D90-A292B3EE4A37}" dt="2023-09-03T11:28:26.914" v="150" actId="1076"/>
          <ac:picMkLst>
            <pc:docMk/>
            <pc:sldMk cId="2193788916" sldId="261"/>
            <ac:picMk id="4" creationId="{C8DA6C68-52BB-4C66-B6BB-DE31A5EF2683}"/>
          </ac:picMkLst>
        </pc:picChg>
        <pc:picChg chg="del">
          <ac:chgData name="" userId="e6793c7ac87b5dd5" providerId="LiveId" clId="{4A75F4E7-41B9-4DCC-9D90-A292B3EE4A37}" dt="2023-09-03T11:27:24.849" v="145" actId="478"/>
          <ac:picMkLst>
            <pc:docMk/>
            <pc:sldMk cId="2193788916" sldId="261"/>
            <ac:picMk id="5" creationId="{AC8B59B0-8B3B-4C12-81C6-123AB255CEBF}"/>
          </ac:picMkLst>
        </pc:picChg>
      </pc:sldChg>
      <pc:sldChg chg="modSp add">
        <pc:chgData name="" userId="e6793c7ac87b5dd5" providerId="LiveId" clId="{4A75F4E7-41B9-4DCC-9D90-A292B3EE4A37}" dt="2023-09-03T11:38:27.915" v="291" actId="20577"/>
        <pc:sldMkLst>
          <pc:docMk/>
          <pc:sldMk cId="3087648695" sldId="262"/>
        </pc:sldMkLst>
        <pc:spChg chg="mod">
          <ac:chgData name="" userId="e6793c7ac87b5dd5" providerId="LiveId" clId="{4A75F4E7-41B9-4DCC-9D90-A292B3EE4A37}" dt="2023-09-03T11:38:27.915" v="291" actId="20577"/>
          <ac:spMkLst>
            <pc:docMk/>
            <pc:sldMk cId="3087648695" sldId="262"/>
            <ac:spMk id="2" creationId="{3FD43E2B-6D94-4FDA-871C-4E88A2F07E63}"/>
          </ac:spMkLst>
        </pc:spChg>
        <pc:spChg chg="mod">
          <ac:chgData name="" userId="e6793c7ac87b5dd5" providerId="LiveId" clId="{4A75F4E7-41B9-4DCC-9D90-A292B3EE4A37}" dt="2023-09-03T11:38:08.248" v="286" actId="14100"/>
          <ac:spMkLst>
            <pc:docMk/>
            <pc:sldMk cId="3087648695" sldId="262"/>
            <ac:spMk id="3" creationId="{A972A570-4BF5-4A25-83D6-13EE241E7594}"/>
          </ac:spMkLst>
        </pc:spChg>
      </pc:sldChg>
      <pc:sldChg chg="modSp add">
        <pc:chgData name="" userId="e6793c7ac87b5dd5" providerId="LiveId" clId="{4A75F4E7-41B9-4DCC-9D90-A292B3EE4A37}" dt="2023-09-03T11:46:00.113" v="319" actId="113"/>
        <pc:sldMkLst>
          <pc:docMk/>
          <pc:sldMk cId="2385048956" sldId="263"/>
        </pc:sldMkLst>
        <pc:spChg chg="mod">
          <ac:chgData name="" userId="e6793c7ac87b5dd5" providerId="LiveId" clId="{4A75F4E7-41B9-4DCC-9D90-A292B3EE4A37}" dt="2023-09-03T11:43:48.090" v="302" actId="6549"/>
          <ac:spMkLst>
            <pc:docMk/>
            <pc:sldMk cId="2385048956" sldId="263"/>
            <ac:spMk id="2" creationId="{3FD43E2B-6D94-4FDA-871C-4E88A2F07E63}"/>
          </ac:spMkLst>
        </pc:spChg>
        <pc:spChg chg="mod">
          <ac:chgData name="" userId="e6793c7ac87b5dd5" providerId="LiveId" clId="{4A75F4E7-41B9-4DCC-9D90-A292B3EE4A37}" dt="2023-09-03T11:46:00.113" v="319" actId="113"/>
          <ac:spMkLst>
            <pc:docMk/>
            <pc:sldMk cId="2385048956" sldId="263"/>
            <ac:spMk id="3" creationId="{A972A570-4BF5-4A25-83D6-13EE241E7594}"/>
          </ac:spMkLst>
        </pc:spChg>
      </pc:sldChg>
      <pc:sldChg chg="modSp add">
        <pc:chgData name="" userId="e6793c7ac87b5dd5" providerId="LiveId" clId="{4A75F4E7-41B9-4DCC-9D90-A292B3EE4A37}" dt="2023-09-11T01:35:34.025" v="988" actId="20577"/>
        <pc:sldMkLst>
          <pc:docMk/>
          <pc:sldMk cId="646456765" sldId="264"/>
        </pc:sldMkLst>
        <pc:spChg chg="mod">
          <ac:chgData name="" userId="e6793c7ac87b5dd5" providerId="LiveId" clId="{4A75F4E7-41B9-4DCC-9D90-A292B3EE4A37}" dt="2023-09-03T11:46:18.063" v="321"/>
          <ac:spMkLst>
            <pc:docMk/>
            <pc:sldMk cId="646456765" sldId="264"/>
            <ac:spMk id="2" creationId="{3FD43E2B-6D94-4FDA-871C-4E88A2F07E63}"/>
          </ac:spMkLst>
        </pc:spChg>
        <pc:spChg chg="mod">
          <ac:chgData name="" userId="e6793c7ac87b5dd5" providerId="LiveId" clId="{4A75F4E7-41B9-4DCC-9D90-A292B3EE4A37}" dt="2023-09-11T01:35:34.025" v="988" actId="20577"/>
          <ac:spMkLst>
            <pc:docMk/>
            <pc:sldMk cId="646456765" sldId="264"/>
            <ac:spMk id="3" creationId="{A972A570-4BF5-4A25-83D6-13EE241E7594}"/>
          </ac:spMkLst>
        </pc:spChg>
      </pc:sldChg>
      <pc:sldChg chg="modSp add">
        <pc:chgData name="" userId="e6793c7ac87b5dd5" providerId="LiveId" clId="{4A75F4E7-41B9-4DCC-9D90-A292B3EE4A37}" dt="2023-09-03T13:38:33.367" v="666" actId="20577"/>
        <pc:sldMkLst>
          <pc:docMk/>
          <pc:sldMk cId="3253309969" sldId="265"/>
        </pc:sldMkLst>
        <pc:spChg chg="mod">
          <ac:chgData name="" userId="e6793c7ac87b5dd5" providerId="LiveId" clId="{4A75F4E7-41B9-4DCC-9D90-A292B3EE4A37}" dt="2023-09-03T13:23:41.520" v="433" actId="20577"/>
          <ac:spMkLst>
            <pc:docMk/>
            <pc:sldMk cId="3253309969" sldId="265"/>
            <ac:spMk id="2" creationId="{3FD43E2B-6D94-4FDA-871C-4E88A2F07E63}"/>
          </ac:spMkLst>
        </pc:spChg>
        <pc:spChg chg="mod">
          <ac:chgData name="" userId="e6793c7ac87b5dd5" providerId="LiveId" clId="{4A75F4E7-41B9-4DCC-9D90-A292B3EE4A37}" dt="2023-09-03T13:38:33.367" v="666" actId="20577"/>
          <ac:spMkLst>
            <pc:docMk/>
            <pc:sldMk cId="3253309969" sldId="265"/>
            <ac:spMk id="3" creationId="{A972A570-4BF5-4A25-83D6-13EE241E7594}"/>
          </ac:spMkLst>
        </pc:spChg>
      </pc:sldChg>
      <pc:sldChg chg="addSp delSp modSp add">
        <pc:chgData name="" userId="e6793c7ac87b5dd5" providerId="LiveId" clId="{4A75F4E7-41B9-4DCC-9D90-A292B3EE4A37}" dt="2023-09-03T13:37:17.490" v="665" actId="1037"/>
        <pc:sldMkLst>
          <pc:docMk/>
          <pc:sldMk cId="2303633586" sldId="267"/>
        </pc:sldMkLst>
        <pc:spChg chg="del">
          <ac:chgData name="" userId="e6793c7ac87b5dd5" providerId="LiveId" clId="{4A75F4E7-41B9-4DCC-9D90-A292B3EE4A37}" dt="2023-09-03T13:35:15.600" v="461" actId="478"/>
          <ac:spMkLst>
            <pc:docMk/>
            <pc:sldMk cId="2303633586" sldId="267"/>
            <ac:spMk id="2" creationId="{B8D04091-F30B-4D69-85E5-8E531553B249}"/>
          </ac:spMkLst>
        </pc:spChg>
        <pc:spChg chg="del">
          <ac:chgData name="" userId="e6793c7ac87b5dd5" providerId="LiveId" clId="{4A75F4E7-41B9-4DCC-9D90-A292B3EE4A37}" dt="2023-09-03T13:36:11.590" v="528" actId="478"/>
          <ac:spMkLst>
            <pc:docMk/>
            <pc:sldMk cId="2303633586" sldId="267"/>
            <ac:spMk id="4" creationId="{1B87C922-3287-4FD5-A9EB-813475DA277A}"/>
          </ac:spMkLst>
        </pc:spChg>
        <pc:spChg chg="del">
          <ac:chgData name="" userId="e6793c7ac87b5dd5" providerId="LiveId" clId="{4A75F4E7-41B9-4DCC-9D90-A292B3EE4A37}" dt="2023-09-03T13:36:15.359" v="529" actId="478"/>
          <ac:spMkLst>
            <pc:docMk/>
            <pc:sldMk cId="2303633586" sldId="267"/>
            <ac:spMk id="5" creationId="{71F669D9-7777-4F09-81B2-EE3A4BC83115}"/>
          </ac:spMkLst>
        </pc:spChg>
        <pc:spChg chg="del">
          <ac:chgData name="" userId="e6793c7ac87b5dd5" providerId="LiveId" clId="{4A75F4E7-41B9-4DCC-9D90-A292B3EE4A37}" dt="2023-09-03T13:36:17.440" v="530" actId="478"/>
          <ac:spMkLst>
            <pc:docMk/>
            <pc:sldMk cId="2303633586" sldId="267"/>
            <ac:spMk id="6" creationId="{8F80441A-468B-4492-A572-E95429489D72}"/>
          </ac:spMkLst>
        </pc:spChg>
        <pc:spChg chg="add del mod">
          <ac:chgData name="" userId="e6793c7ac87b5dd5" providerId="LiveId" clId="{4A75F4E7-41B9-4DCC-9D90-A292B3EE4A37}" dt="2023-09-03T13:35:18.613" v="462" actId="478"/>
          <ac:spMkLst>
            <pc:docMk/>
            <pc:sldMk cId="2303633586" sldId="267"/>
            <ac:spMk id="7" creationId="{546B05A4-5450-4EF7-82EB-D899125459B1}"/>
          </ac:spMkLst>
        </pc:spChg>
        <pc:spChg chg="mod">
          <ac:chgData name="" userId="e6793c7ac87b5dd5" providerId="LiveId" clId="{4A75F4E7-41B9-4DCC-9D90-A292B3EE4A37}" dt="2023-09-03T13:35:30.839" v="490" actId="403"/>
          <ac:spMkLst>
            <pc:docMk/>
            <pc:sldMk cId="2303633586" sldId="267"/>
            <ac:spMk id="9" creationId="{39F70C0A-40AD-4D13-9C6E-EFEBBA05D01E}"/>
          </ac:spMkLst>
        </pc:spChg>
        <pc:spChg chg="mod">
          <ac:chgData name="" userId="e6793c7ac87b5dd5" providerId="LiveId" clId="{4A75F4E7-41B9-4DCC-9D90-A292B3EE4A37}" dt="2023-09-03T13:37:05.499" v="624" actId="1038"/>
          <ac:spMkLst>
            <pc:docMk/>
            <pc:sldMk cId="2303633586" sldId="267"/>
            <ac:spMk id="10" creationId="{D54535D4-4D82-419A-AA6B-B13D4100DCF9}"/>
          </ac:spMkLst>
        </pc:spChg>
        <pc:spChg chg="add">
          <ac:chgData name="" userId="e6793c7ac87b5dd5" providerId="LiveId" clId="{4A75F4E7-41B9-4DCC-9D90-A292B3EE4A37}" dt="2023-09-03T13:35:09.123" v="460"/>
          <ac:spMkLst>
            <pc:docMk/>
            <pc:sldMk cId="2303633586" sldId="267"/>
            <ac:spMk id="11" creationId="{A4EA5605-7D34-4822-AA23-8867CCB69B86}"/>
          </ac:spMkLst>
        </pc:spChg>
        <pc:picChg chg="mod">
          <ac:chgData name="" userId="e6793c7ac87b5dd5" providerId="LiveId" clId="{4A75F4E7-41B9-4DCC-9D90-A292B3EE4A37}" dt="2023-09-03T13:37:17.490" v="665" actId="1037"/>
          <ac:picMkLst>
            <pc:docMk/>
            <pc:sldMk cId="2303633586" sldId="267"/>
            <ac:picMk id="8" creationId="{22321D02-ADBD-4266-A4AA-051C24CA3809}"/>
          </ac:picMkLst>
        </pc:picChg>
      </pc:sldChg>
      <pc:sldChg chg="modSp add">
        <pc:chgData name="" userId="e6793c7ac87b5dd5" providerId="LiveId" clId="{4A75F4E7-41B9-4DCC-9D90-A292B3EE4A37}" dt="2023-09-03T14:27:43.800" v="725" actId="2710"/>
        <pc:sldMkLst>
          <pc:docMk/>
          <pc:sldMk cId="1129196231" sldId="268"/>
        </pc:sldMkLst>
        <pc:spChg chg="mod">
          <ac:chgData name="" userId="e6793c7ac87b5dd5" providerId="LiveId" clId="{4A75F4E7-41B9-4DCC-9D90-A292B3EE4A37}" dt="2023-09-03T13:51:38.002" v="671" actId="14100"/>
          <ac:spMkLst>
            <pc:docMk/>
            <pc:sldMk cId="1129196231" sldId="268"/>
            <ac:spMk id="2" creationId="{3FD43E2B-6D94-4FDA-871C-4E88A2F07E63}"/>
          </ac:spMkLst>
        </pc:spChg>
        <pc:spChg chg="mod">
          <ac:chgData name="" userId="e6793c7ac87b5dd5" providerId="LiveId" clId="{4A75F4E7-41B9-4DCC-9D90-A292B3EE4A37}" dt="2023-09-03T14:27:43.800" v="725" actId="2710"/>
          <ac:spMkLst>
            <pc:docMk/>
            <pc:sldMk cId="1129196231" sldId="268"/>
            <ac:spMk id="3" creationId="{A972A570-4BF5-4A25-83D6-13EE241E7594}"/>
          </ac:spMkLst>
        </pc:spChg>
      </pc:sldChg>
      <pc:sldChg chg="modSp add">
        <pc:chgData name="" userId="e6793c7ac87b5dd5" providerId="LiveId" clId="{4A75F4E7-41B9-4DCC-9D90-A292B3EE4A37}" dt="2023-09-03T14:34:55.687" v="727" actId="6549"/>
        <pc:sldMkLst>
          <pc:docMk/>
          <pc:sldMk cId="3972712805" sldId="269"/>
        </pc:sldMkLst>
        <pc:spChg chg="mod">
          <ac:chgData name="" userId="e6793c7ac87b5dd5" providerId="LiveId" clId="{4A75F4E7-41B9-4DCC-9D90-A292B3EE4A37}" dt="2023-09-03T14:34:55.687" v="727" actId="6549"/>
          <ac:spMkLst>
            <pc:docMk/>
            <pc:sldMk cId="3972712805" sldId="269"/>
            <ac:spMk id="3" creationId="{A972A570-4BF5-4A25-83D6-13EE241E7594}"/>
          </ac:spMkLst>
        </pc:spChg>
      </pc:sldChg>
      <pc:sldChg chg="modSp add">
        <pc:chgData name="" userId="e6793c7ac87b5dd5" providerId="LiveId" clId="{4A75F4E7-41B9-4DCC-9D90-A292B3EE4A37}" dt="2023-09-03T16:00:15.762" v="802"/>
        <pc:sldMkLst>
          <pc:docMk/>
          <pc:sldMk cId="3021018204" sldId="270"/>
        </pc:sldMkLst>
        <pc:spChg chg="mod">
          <ac:chgData name="" userId="e6793c7ac87b5dd5" providerId="LiveId" clId="{4A75F4E7-41B9-4DCC-9D90-A292B3EE4A37}" dt="2023-09-03T16:00:15.762" v="802"/>
          <ac:spMkLst>
            <pc:docMk/>
            <pc:sldMk cId="3021018204" sldId="270"/>
            <ac:spMk id="3" creationId="{A972A570-4BF5-4A25-83D6-13EE241E7594}"/>
          </ac:spMkLst>
        </pc:spChg>
      </pc:sldChg>
      <pc:sldChg chg="modSp add">
        <pc:chgData name="" userId="e6793c7ac87b5dd5" providerId="LiveId" clId="{4A75F4E7-41B9-4DCC-9D90-A292B3EE4A37}" dt="2023-09-03T16:25:47.643" v="817" actId="57"/>
        <pc:sldMkLst>
          <pc:docMk/>
          <pc:sldMk cId="4086305555" sldId="271"/>
        </pc:sldMkLst>
        <pc:spChg chg="mod">
          <ac:chgData name="" userId="e6793c7ac87b5dd5" providerId="LiveId" clId="{4A75F4E7-41B9-4DCC-9D90-A292B3EE4A37}" dt="2023-09-03T16:25:47.643" v="817" actId="57"/>
          <ac:spMkLst>
            <pc:docMk/>
            <pc:sldMk cId="4086305555" sldId="271"/>
            <ac:spMk id="3" creationId="{A972A570-4BF5-4A25-83D6-13EE241E7594}"/>
          </ac:spMkLst>
        </pc:spChg>
      </pc:sldChg>
      <pc:sldChg chg="modSp add">
        <pc:chgData name="" userId="e6793c7ac87b5dd5" providerId="LiveId" clId="{4A75F4E7-41B9-4DCC-9D90-A292B3EE4A37}" dt="2023-09-03T16:34:09.428" v="855"/>
        <pc:sldMkLst>
          <pc:docMk/>
          <pc:sldMk cId="3925213895" sldId="272"/>
        </pc:sldMkLst>
        <pc:spChg chg="mod">
          <ac:chgData name="" userId="e6793c7ac87b5dd5" providerId="LiveId" clId="{4A75F4E7-41B9-4DCC-9D90-A292B3EE4A37}" dt="2023-09-03T16:27:12.285" v="824" actId="27636"/>
          <ac:spMkLst>
            <pc:docMk/>
            <pc:sldMk cId="3925213895" sldId="272"/>
            <ac:spMk id="2" creationId="{3FD43E2B-6D94-4FDA-871C-4E88A2F07E63}"/>
          </ac:spMkLst>
        </pc:spChg>
        <pc:spChg chg="mod">
          <ac:chgData name="" userId="e6793c7ac87b5dd5" providerId="LiveId" clId="{4A75F4E7-41B9-4DCC-9D90-A292B3EE4A37}" dt="2023-09-03T16:34:09.428" v="855"/>
          <ac:spMkLst>
            <pc:docMk/>
            <pc:sldMk cId="3925213895" sldId="272"/>
            <ac:spMk id="3" creationId="{A972A570-4BF5-4A25-83D6-13EE241E7594}"/>
          </ac:spMkLst>
        </pc:spChg>
      </pc:sldChg>
      <pc:sldChg chg="modSp add">
        <pc:chgData name="" userId="e6793c7ac87b5dd5" providerId="LiveId" clId="{4A75F4E7-41B9-4DCC-9D90-A292B3EE4A37}" dt="2023-09-03T16:39:56.683" v="874" actId="113"/>
        <pc:sldMkLst>
          <pc:docMk/>
          <pc:sldMk cId="2611508325" sldId="273"/>
        </pc:sldMkLst>
        <pc:spChg chg="mod">
          <ac:chgData name="" userId="e6793c7ac87b5dd5" providerId="LiveId" clId="{4A75F4E7-41B9-4DCC-9D90-A292B3EE4A37}" dt="2023-09-03T16:39:56.683" v="874" actId="113"/>
          <ac:spMkLst>
            <pc:docMk/>
            <pc:sldMk cId="2611508325" sldId="273"/>
            <ac:spMk id="3" creationId="{A972A570-4BF5-4A25-83D6-13EE241E7594}"/>
          </ac:spMkLst>
        </pc:spChg>
      </pc:sldChg>
      <pc:sldChg chg="modSp add">
        <pc:chgData name="" userId="e6793c7ac87b5dd5" providerId="LiveId" clId="{4A75F4E7-41B9-4DCC-9D90-A292B3EE4A37}" dt="2023-09-03T16:44:32.338" v="885" actId="113"/>
        <pc:sldMkLst>
          <pc:docMk/>
          <pc:sldMk cId="4120020843" sldId="274"/>
        </pc:sldMkLst>
        <pc:spChg chg="mod">
          <ac:chgData name="" userId="e6793c7ac87b5dd5" providerId="LiveId" clId="{4A75F4E7-41B9-4DCC-9D90-A292B3EE4A37}" dt="2023-09-03T16:40:11.219" v="876"/>
          <ac:spMkLst>
            <pc:docMk/>
            <pc:sldMk cId="4120020843" sldId="274"/>
            <ac:spMk id="2" creationId="{3FD43E2B-6D94-4FDA-871C-4E88A2F07E63}"/>
          </ac:spMkLst>
        </pc:spChg>
        <pc:spChg chg="mod">
          <ac:chgData name="" userId="e6793c7ac87b5dd5" providerId="LiveId" clId="{4A75F4E7-41B9-4DCC-9D90-A292B3EE4A37}" dt="2023-09-03T16:44:32.338" v="885" actId="113"/>
          <ac:spMkLst>
            <pc:docMk/>
            <pc:sldMk cId="4120020843" sldId="274"/>
            <ac:spMk id="3" creationId="{A972A570-4BF5-4A25-83D6-13EE241E7594}"/>
          </ac:spMkLst>
        </pc:spChg>
      </pc:sldChg>
      <pc:sldChg chg="modSp add">
        <pc:chgData name="" userId="e6793c7ac87b5dd5" providerId="LiveId" clId="{4A75F4E7-41B9-4DCC-9D90-A292B3EE4A37}" dt="2023-09-03T16:57:00.615" v="905" actId="113"/>
        <pc:sldMkLst>
          <pc:docMk/>
          <pc:sldMk cId="3084298807" sldId="275"/>
        </pc:sldMkLst>
        <pc:spChg chg="mod">
          <ac:chgData name="" userId="e6793c7ac87b5dd5" providerId="LiveId" clId="{4A75F4E7-41B9-4DCC-9D90-A292B3EE4A37}" dt="2023-09-03T16:45:23.400" v="887"/>
          <ac:spMkLst>
            <pc:docMk/>
            <pc:sldMk cId="3084298807" sldId="275"/>
            <ac:spMk id="2" creationId="{3FD43E2B-6D94-4FDA-871C-4E88A2F07E63}"/>
          </ac:spMkLst>
        </pc:spChg>
        <pc:spChg chg="mod">
          <ac:chgData name="" userId="e6793c7ac87b5dd5" providerId="LiveId" clId="{4A75F4E7-41B9-4DCC-9D90-A292B3EE4A37}" dt="2023-09-03T16:57:00.615" v="905" actId="113"/>
          <ac:spMkLst>
            <pc:docMk/>
            <pc:sldMk cId="3084298807" sldId="275"/>
            <ac:spMk id="3" creationId="{A972A570-4BF5-4A25-83D6-13EE241E7594}"/>
          </ac:spMkLst>
        </pc:spChg>
      </pc:sldChg>
      <pc:sldChg chg="addSp modSp add">
        <pc:chgData name="" userId="e6793c7ac87b5dd5" providerId="LiveId" clId="{4A75F4E7-41B9-4DCC-9D90-A292B3EE4A37}" dt="2023-09-03T17:03:19.177" v="931" actId="20577"/>
        <pc:sldMkLst>
          <pc:docMk/>
          <pc:sldMk cId="3314197327" sldId="276"/>
        </pc:sldMkLst>
        <pc:spChg chg="mod">
          <ac:chgData name="" userId="e6793c7ac87b5dd5" providerId="LiveId" clId="{4A75F4E7-41B9-4DCC-9D90-A292B3EE4A37}" dt="2023-09-03T17:00:08.261" v="907"/>
          <ac:spMkLst>
            <pc:docMk/>
            <pc:sldMk cId="3314197327" sldId="276"/>
            <ac:spMk id="2" creationId="{3FD43E2B-6D94-4FDA-871C-4E88A2F07E63}"/>
          </ac:spMkLst>
        </pc:spChg>
        <pc:spChg chg="mod">
          <ac:chgData name="" userId="e6793c7ac87b5dd5" providerId="LiveId" clId="{4A75F4E7-41B9-4DCC-9D90-A292B3EE4A37}" dt="2023-09-03T17:03:19.177" v="931" actId="20577"/>
          <ac:spMkLst>
            <pc:docMk/>
            <pc:sldMk cId="3314197327" sldId="276"/>
            <ac:spMk id="3" creationId="{A972A570-4BF5-4A25-83D6-13EE241E7594}"/>
          </ac:spMkLst>
        </pc:spChg>
        <pc:picChg chg="add mod">
          <ac:chgData name="" userId="e6793c7ac87b5dd5" providerId="LiveId" clId="{4A75F4E7-41B9-4DCC-9D90-A292B3EE4A37}" dt="2023-09-03T17:02:06.758" v="921" actId="1036"/>
          <ac:picMkLst>
            <pc:docMk/>
            <pc:sldMk cId="3314197327" sldId="276"/>
            <ac:picMk id="4" creationId="{7DFCF4CF-7139-472C-BE33-22219F363BEF}"/>
          </ac:picMkLst>
        </pc:picChg>
      </pc:sldChg>
      <pc:sldChg chg="modSp add">
        <pc:chgData name="" userId="e6793c7ac87b5dd5" providerId="LiveId" clId="{4A75F4E7-41B9-4DCC-9D90-A292B3EE4A37}" dt="2023-09-03T17:06:33.522" v="967" actId="20577"/>
        <pc:sldMkLst>
          <pc:docMk/>
          <pc:sldMk cId="375496169" sldId="277"/>
        </pc:sldMkLst>
        <pc:spChg chg="mod">
          <ac:chgData name="" userId="e6793c7ac87b5dd5" providerId="LiveId" clId="{4A75F4E7-41B9-4DCC-9D90-A292B3EE4A37}" dt="2023-09-03T17:04:51.627" v="933"/>
          <ac:spMkLst>
            <pc:docMk/>
            <pc:sldMk cId="375496169" sldId="277"/>
            <ac:spMk id="2" creationId="{3FD43E2B-6D94-4FDA-871C-4E88A2F07E63}"/>
          </ac:spMkLst>
        </pc:spChg>
        <pc:spChg chg="mod">
          <ac:chgData name="" userId="e6793c7ac87b5dd5" providerId="LiveId" clId="{4A75F4E7-41B9-4DCC-9D90-A292B3EE4A37}" dt="2023-09-03T17:06:33.522" v="967" actId="20577"/>
          <ac:spMkLst>
            <pc:docMk/>
            <pc:sldMk cId="375496169" sldId="277"/>
            <ac:spMk id="3" creationId="{A972A570-4BF5-4A25-83D6-13EE241E759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C4A1-4507-4033-B0B9-FA18D04F47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E858F9-A8E4-4320-B940-CA1652D0C9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6B3EE2-1657-481B-ACF4-1F5280264C45}"/>
              </a:ext>
            </a:extLst>
          </p:cNvPr>
          <p:cNvSpPr>
            <a:spLocks noGrp="1"/>
          </p:cNvSpPr>
          <p:nvPr>
            <p:ph type="dt" sz="half" idx="10"/>
          </p:nvPr>
        </p:nvSpPr>
        <p:spPr/>
        <p:txBody>
          <a:bodyPr/>
          <a:lstStyle/>
          <a:p>
            <a:fld id="{9CEC2523-EE88-4232-A108-E2444B1D4E8E}" type="datetimeFigureOut">
              <a:rPr lang="en-IN" smtClean="0"/>
              <a:t>11-09-2023</a:t>
            </a:fld>
            <a:endParaRPr lang="en-IN"/>
          </a:p>
        </p:txBody>
      </p:sp>
      <p:sp>
        <p:nvSpPr>
          <p:cNvPr id="5" name="Footer Placeholder 4">
            <a:extLst>
              <a:ext uri="{FF2B5EF4-FFF2-40B4-BE49-F238E27FC236}">
                <a16:creationId xmlns:a16="http://schemas.microsoft.com/office/drawing/2014/main" id="{C2F6A260-832D-47DC-84CE-3F957990BC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D263B3-0B9B-4EC9-8EEA-B6FF429157F1}"/>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3427278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2D392-938C-4DD9-82DB-848F4CA0D4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A1CF0D-FD15-4A70-81EB-C8BA2EAA82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FC352E-281E-48F2-B6B5-821A42224847}"/>
              </a:ext>
            </a:extLst>
          </p:cNvPr>
          <p:cNvSpPr>
            <a:spLocks noGrp="1"/>
          </p:cNvSpPr>
          <p:nvPr>
            <p:ph type="dt" sz="half" idx="10"/>
          </p:nvPr>
        </p:nvSpPr>
        <p:spPr/>
        <p:txBody>
          <a:bodyPr/>
          <a:lstStyle/>
          <a:p>
            <a:fld id="{9CEC2523-EE88-4232-A108-E2444B1D4E8E}" type="datetimeFigureOut">
              <a:rPr lang="en-IN" smtClean="0"/>
              <a:t>11-09-2023</a:t>
            </a:fld>
            <a:endParaRPr lang="en-IN"/>
          </a:p>
        </p:txBody>
      </p:sp>
      <p:sp>
        <p:nvSpPr>
          <p:cNvPr id="5" name="Footer Placeholder 4">
            <a:extLst>
              <a:ext uri="{FF2B5EF4-FFF2-40B4-BE49-F238E27FC236}">
                <a16:creationId xmlns:a16="http://schemas.microsoft.com/office/drawing/2014/main" id="{CE2E4DFF-4F98-46EC-AC46-B73270952D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A2F44C-03C4-4835-980D-ECCDAA16F2E2}"/>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937427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C56C19-2C23-4239-A94D-06E184F024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427EBD-41ED-4EA8-91C1-04793FF8042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A9363B-5B71-4B9E-AECC-4EA46D91675F}"/>
              </a:ext>
            </a:extLst>
          </p:cNvPr>
          <p:cNvSpPr>
            <a:spLocks noGrp="1"/>
          </p:cNvSpPr>
          <p:nvPr>
            <p:ph type="dt" sz="half" idx="10"/>
          </p:nvPr>
        </p:nvSpPr>
        <p:spPr/>
        <p:txBody>
          <a:bodyPr/>
          <a:lstStyle/>
          <a:p>
            <a:fld id="{9CEC2523-EE88-4232-A108-E2444B1D4E8E}" type="datetimeFigureOut">
              <a:rPr lang="en-IN" smtClean="0"/>
              <a:t>11-09-2023</a:t>
            </a:fld>
            <a:endParaRPr lang="en-IN"/>
          </a:p>
        </p:txBody>
      </p:sp>
      <p:sp>
        <p:nvSpPr>
          <p:cNvPr id="5" name="Footer Placeholder 4">
            <a:extLst>
              <a:ext uri="{FF2B5EF4-FFF2-40B4-BE49-F238E27FC236}">
                <a16:creationId xmlns:a16="http://schemas.microsoft.com/office/drawing/2014/main" id="{75E67086-49EE-44E3-9DDA-83C7FB0DC9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54C9E7-0EB0-4D5F-A994-C4755E6CF9CC}"/>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3103459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D6ACF-05CC-47A9-A588-93A56F2AEC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396D74-6C4D-4307-ADC0-CB2E438BFA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4A67EF-76DA-4A7D-B20C-AAA52CFEAF84}"/>
              </a:ext>
            </a:extLst>
          </p:cNvPr>
          <p:cNvSpPr>
            <a:spLocks noGrp="1"/>
          </p:cNvSpPr>
          <p:nvPr>
            <p:ph type="dt" sz="half" idx="10"/>
          </p:nvPr>
        </p:nvSpPr>
        <p:spPr/>
        <p:txBody>
          <a:bodyPr/>
          <a:lstStyle/>
          <a:p>
            <a:fld id="{9CEC2523-EE88-4232-A108-E2444B1D4E8E}" type="datetimeFigureOut">
              <a:rPr lang="en-IN" smtClean="0"/>
              <a:t>11-09-2023</a:t>
            </a:fld>
            <a:endParaRPr lang="en-IN"/>
          </a:p>
        </p:txBody>
      </p:sp>
      <p:sp>
        <p:nvSpPr>
          <p:cNvPr id="5" name="Footer Placeholder 4">
            <a:extLst>
              <a:ext uri="{FF2B5EF4-FFF2-40B4-BE49-F238E27FC236}">
                <a16:creationId xmlns:a16="http://schemas.microsoft.com/office/drawing/2014/main" id="{64B04CE8-B7A8-4E3A-A72A-77AAF5E58C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45DD87-73AE-4ED2-A0E3-EFD1AFD8F1CD}"/>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600345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723F-4A07-4DD4-8F1D-953452997C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42A3FB-EC76-4077-A320-A9C2775A94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595AD85-BEE6-41B6-B8DA-E513ACC42CB8}"/>
              </a:ext>
            </a:extLst>
          </p:cNvPr>
          <p:cNvSpPr>
            <a:spLocks noGrp="1"/>
          </p:cNvSpPr>
          <p:nvPr>
            <p:ph type="dt" sz="half" idx="10"/>
          </p:nvPr>
        </p:nvSpPr>
        <p:spPr/>
        <p:txBody>
          <a:bodyPr/>
          <a:lstStyle/>
          <a:p>
            <a:fld id="{9CEC2523-EE88-4232-A108-E2444B1D4E8E}" type="datetimeFigureOut">
              <a:rPr lang="en-IN" smtClean="0"/>
              <a:t>11-09-2023</a:t>
            </a:fld>
            <a:endParaRPr lang="en-IN"/>
          </a:p>
        </p:txBody>
      </p:sp>
      <p:sp>
        <p:nvSpPr>
          <p:cNvPr id="5" name="Footer Placeholder 4">
            <a:extLst>
              <a:ext uri="{FF2B5EF4-FFF2-40B4-BE49-F238E27FC236}">
                <a16:creationId xmlns:a16="http://schemas.microsoft.com/office/drawing/2014/main" id="{2AEFD32F-DA50-47C3-908B-E081A10061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7D30FD-C188-48EB-ABB3-458A3C44CBEE}"/>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1643690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4834-8D3A-4616-9CE6-94147ADF58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5B8954-2246-48C3-8259-8FD7DAACCB3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E707D6-6253-4A4F-9628-C9D563BA66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0FCC53-190F-4DB5-BD23-10786DD8170B}"/>
              </a:ext>
            </a:extLst>
          </p:cNvPr>
          <p:cNvSpPr>
            <a:spLocks noGrp="1"/>
          </p:cNvSpPr>
          <p:nvPr>
            <p:ph type="dt" sz="half" idx="10"/>
          </p:nvPr>
        </p:nvSpPr>
        <p:spPr/>
        <p:txBody>
          <a:bodyPr/>
          <a:lstStyle/>
          <a:p>
            <a:fld id="{9CEC2523-EE88-4232-A108-E2444B1D4E8E}" type="datetimeFigureOut">
              <a:rPr lang="en-IN" smtClean="0"/>
              <a:t>11-09-2023</a:t>
            </a:fld>
            <a:endParaRPr lang="en-IN"/>
          </a:p>
        </p:txBody>
      </p:sp>
      <p:sp>
        <p:nvSpPr>
          <p:cNvPr id="6" name="Footer Placeholder 5">
            <a:extLst>
              <a:ext uri="{FF2B5EF4-FFF2-40B4-BE49-F238E27FC236}">
                <a16:creationId xmlns:a16="http://schemas.microsoft.com/office/drawing/2014/main" id="{1C7AD7FB-33D2-45AD-8141-963ED48FC5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745B18-4BBA-432A-9F61-E1FA73AA30E3}"/>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1146345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7B46F-8C12-4D1F-AA7B-0E3B5E7E57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E85E7C-7CAD-4C95-880F-E78AA2A7CA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F3851CE-2772-4B06-BCA1-8B39F99994A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06688C-758B-497C-A2FB-9B577B7E50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89D8EB0-3815-4A6F-8E8E-78F8CDCEE5C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C538A6-B5AF-4E85-8881-DE4F10E55339}"/>
              </a:ext>
            </a:extLst>
          </p:cNvPr>
          <p:cNvSpPr>
            <a:spLocks noGrp="1"/>
          </p:cNvSpPr>
          <p:nvPr>
            <p:ph type="dt" sz="half" idx="10"/>
          </p:nvPr>
        </p:nvSpPr>
        <p:spPr/>
        <p:txBody>
          <a:bodyPr/>
          <a:lstStyle/>
          <a:p>
            <a:fld id="{9CEC2523-EE88-4232-A108-E2444B1D4E8E}" type="datetimeFigureOut">
              <a:rPr lang="en-IN" smtClean="0"/>
              <a:t>11-09-2023</a:t>
            </a:fld>
            <a:endParaRPr lang="en-IN"/>
          </a:p>
        </p:txBody>
      </p:sp>
      <p:sp>
        <p:nvSpPr>
          <p:cNvPr id="8" name="Footer Placeholder 7">
            <a:extLst>
              <a:ext uri="{FF2B5EF4-FFF2-40B4-BE49-F238E27FC236}">
                <a16:creationId xmlns:a16="http://schemas.microsoft.com/office/drawing/2014/main" id="{EF158684-28E5-4C98-B50A-C1DC026EA1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12F740-ECD6-4F6C-9293-79345A0DDAEC}"/>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1701358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60FFF-1166-443F-91A4-41578822B7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B1D639-0FDE-44A6-95BE-5A309CC904F8}"/>
              </a:ext>
            </a:extLst>
          </p:cNvPr>
          <p:cNvSpPr>
            <a:spLocks noGrp="1"/>
          </p:cNvSpPr>
          <p:nvPr>
            <p:ph type="dt" sz="half" idx="10"/>
          </p:nvPr>
        </p:nvSpPr>
        <p:spPr/>
        <p:txBody>
          <a:bodyPr/>
          <a:lstStyle/>
          <a:p>
            <a:fld id="{9CEC2523-EE88-4232-A108-E2444B1D4E8E}" type="datetimeFigureOut">
              <a:rPr lang="en-IN" smtClean="0"/>
              <a:t>11-09-2023</a:t>
            </a:fld>
            <a:endParaRPr lang="en-IN"/>
          </a:p>
        </p:txBody>
      </p:sp>
      <p:sp>
        <p:nvSpPr>
          <p:cNvPr id="4" name="Footer Placeholder 3">
            <a:extLst>
              <a:ext uri="{FF2B5EF4-FFF2-40B4-BE49-F238E27FC236}">
                <a16:creationId xmlns:a16="http://schemas.microsoft.com/office/drawing/2014/main" id="{9A14BD9A-764A-4762-B7F7-672E096B16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5528E1-BB21-48A1-BCAA-60BD02CC3DCD}"/>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2745672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9E2D7B-3D13-4AE5-96BE-9B3714C1C65B}"/>
              </a:ext>
            </a:extLst>
          </p:cNvPr>
          <p:cNvSpPr>
            <a:spLocks noGrp="1"/>
          </p:cNvSpPr>
          <p:nvPr>
            <p:ph type="dt" sz="half" idx="10"/>
          </p:nvPr>
        </p:nvSpPr>
        <p:spPr/>
        <p:txBody>
          <a:bodyPr/>
          <a:lstStyle/>
          <a:p>
            <a:fld id="{9CEC2523-EE88-4232-A108-E2444B1D4E8E}" type="datetimeFigureOut">
              <a:rPr lang="en-IN" smtClean="0"/>
              <a:t>11-09-2023</a:t>
            </a:fld>
            <a:endParaRPr lang="en-IN"/>
          </a:p>
        </p:txBody>
      </p:sp>
      <p:sp>
        <p:nvSpPr>
          <p:cNvPr id="3" name="Footer Placeholder 2">
            <a:extLst>
              <a:ext uri="{FF2B5EF4-FFF2-40B4-BE49-F238E27FC236}">
                <a16:creationId xmlns:a16="http://schemas.microsoft.com/office/drawing/2014/main" id="{BC619211-DC21-4C16-A702-59D47F6510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9F1652-3A61-40AB-912B-852B448AE983}"/>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607852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D185-5A19-4C2A-80F3-4FE939189B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E353804-8171-4D66-A7CD-44133195A9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C62409-044F-4948-939F-08F704464D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B12CB3-90CA-437D-A7CB-73FB62FD4611}"/>
              </a:ext>
            </a:extLst>
          </p:cNvPr>
          <p:cNvSpPr>
            <a:spLocks noGrp="1"/>
          </p:cNvSpPr>
          <p:nvPr>
            <p:ph type="dt" sz="half" idx="10"/>
          </p:nvPr>
        </p:nvSpPr>
        <p:spPr/>
        <p:txBody>
          <a:bodyPr/>
          <a:lstStyle/>
          <a:p>
            <a:fld id="{9CEC2523-EE88-4232-A108-E2444B1D4E8E}" type="datetimeFigureOut">
              <a:rPr lang="en-IN" smtClean="0"/>
              <a:t>11-09-2023</a:t>
            </a:fld>
            <a:endParaRPr lang="en-IN"/>
          </a:p>
        </p:txBody>
      </p:sp>
      <p:sp>
        <p:nvSpPr>
          <p:cNvPr id="6" name="Footer Placeholder 5">
            <a:extLst>
              <a:ext uri="{FF2B5EF4-FFF2-40B4-BE49-F238E27FC236}">
                <a16:creationId xmlns:a16="http://schemas.microsoft.com/office/drawing/2014/main" id="{B06F7B70-A63E-4054-8831-F8B8924C95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B1156E-B25B-470B-B6F0-39A8E7168CE5}"/>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1303613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699A1-F7CF-4B4D-A8B7-97F8E7A3A3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076587-7C1B-424E-8418-A6586F4649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7B6AEC-D7D7-419D-A989-D84B04164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40B470-35CE-4C2A-8757-9B4B73EEA514}"/>
              </a:ext>
            </a:extLst>
          </p:cNvPr>
          <p:cNvSpPr>
            <a:spLocks noGrp="1"/>
          </p:cNvSpPr>
          <p:nvPr>
            <p:ph type="dt" sz="half" idx="10"/>
          </p:nvPr>
        </p:nvSpPr>
        <p:spPr/>
        <p:txBody>
          <a:bodyPr/>
          <a:lstStyle/>
          <a:p>
            <a:fld id="{9CEC2523-EE88-4232-A108-E2444B1D4E8E}" type="datetimeFigureOut">
              <a:rPr lang="en-IN" smtClean="0"/>
              <a:t>11-09-2023</a:t>
            </a:fld>
            <a:endParaRPr lang="en-IN"/>
          </a:p>
        </p:txBody>
      </p:sp>
      <p:sp>
        <p:nvSpPr>
          <p:cNvPr id="6" name="Footer Placeholder 5">
            <a:extLst>
              <a:ext uri="{FF2B5EF4-FFF2-40B4-BE49-F238E27FC236}">
                <a16:creationId xmlns:a16="http://schemas.microsoft.com/office/drawing/2014/main" id="{1F16EA91-1D2F-42D0-BD3F-8183D6F8BA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E2EE25-3A34-48D9-9E97-E41E53EE794E}"/>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3183935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685293-CEDD-4C99-9776-27E939E3B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A68D48-9660-4132-97E5-22A2D0E6EA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AF402D-6520-4AE7-BC91-0AD8043AD2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EC2523-EE88-4232-A108-E2444B1D4E8E}" type="datetimeFigureOut">
              <a:rPr lang="en-IN" smtClean="0"/>
              <a:t>11-09-2023</a:t>
            </a:fld>
            <a:endParaRPr lang="en-IN"/>
          </a:p>
        </p:txBody>
      </p:sp>
      <p:sp>
        <p:nvSpPr>
          <p:cNvPr id="5" name="Footer Placeholder 4">
            <a:extLst>
              <a:ext uri="{FF2B5EF4-FFF2-40B4-BE49-F238E27FC236}">
                <a16:creationId xmlns:a16="http://schemas.microsoft.com/office/drawing/2014/main" id="{03236671-FBE4-453B-9C4C-AF6A8BA024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5CA243F-76B1-4DE0-805B-FDDC329CA8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29D12-755E-4438-97F5-9E5EA0A6D70A}" type="slidenum">
              <a:rPr lang="en-IN" smtClean="0"/>
              <a:t>‹#›</a:t>
            </a:fld>
            <a:endParaRPr lang="en-IN"/>
          </a:p>
        </p:txBody>
      </p:sp>
    </p:spTree>
    <p:extLst>
      <p:ext uri="{BB962C8B-B14F-4D97-AF65-F5344CB8AC3E}">
        <p14:creationId xmlns:p14="http://schemas.microsoft.com/office/powerpoint/2010/main" val="3615884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B094D-AE76-480A-A106-5E53443F00E3}"/>
              </a:ext>
            </a:extLst>
          </p:cNvPr>
          <p:cNvSpPr>
            <a:spLocks noGrp="1"/>
          </p:cNvSpPr>
          <p:nvPr>
            <p:ph type="ctrTitle"/>
          </p:nvPr>
        </p:nvSpPr>
        <p:spPr/>
        <p:txBody>
          <a:bodyPr/>
          <a:lstStyle/>
          <a:p>
            <a:r>
              <a:rPr lang="en-IN" dirty="0"/>
              <a:t>Introduction </a:t>
            </a:r>
          </a:p>
        </p:txBody>
      </p:sp>
    </p:spTree>
    <p:extLst>
      <p:ext uri="{BB962C8B-B14F-4D97-AF65-F5344CB8AC3E}">
        <p14:creationId xmlns:p14="http://schemas.microsoft.com/office/powerpoint/2010/main" val="2803695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136525"/>
            <a:ext cx="10515600" cy="739775"/>
          </a:xfrm>
        </p:spPr>
        <p:txBody>
          <a:bodyPr>
            <a:normAutofit/>
          </a:bodyPr>
          <a:lstStyle/>
          <a:p>
            <a:pPr algn="ctr"/>
            <a:r>
              <a:rPr lang="en-US" sz="4000" dirty="0"/>
              <a:t> Data Mining Functionalities and Tasks</a:t>
            </a:r>
            <a:endParaRPr lang="en-IN" sz="4000" dirty="0"/>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876300"/>
            <a:ext cx="10515600" cy="5743575"/>
          </a:xfrm>
        </p:spPr>
        <p:txBody>
          <a:bodyPr>
            <a:noAutofit/>
          </a:bodyPr>
          <a:lstStyle/>
          <a:p>
            <a:pPr algn="just"/>
            <a:r>
              <a:rPr lang="en-US" dirty="0"/>
              <a:t>There are a number of data mining functionalities: </a:t>
            </a:r>
          </a:p>
          <a:p>
            <a:pPr lvl="1" algn="just"/>
            <a:r>
              <a:rPr lang="en-US" sz="2800" dirty="0"/>
              <a:t>Mining of frequent patterns, associations, and correlations </a:t>
            </a:r>
          </a:p>
          <a:p>
            <a:pPr lvl="1" algn="just"/>
            <a:r>
              <a:rPr lang="en-US" sz="2800" dirty="0"/>
              <a:t>Classification and Regression </a:t>
            </a:r>
          </a:p>
          <a:p>
            <a:pPr lvl="1" algn="just"/>
            <a:r>
              <a:rPr lang="en-US" sz="2800" dirty="0"/>
              <a:t>Clustering Analysis </a:t>
            </a:r>
          </a:p>
          <a:p>
            <a:pPr lvl="1" algn="just"/>
            <a:r>
              <a:rPr lang="en-US" sz="2800" dirty="0"/>
              <a:t>Outlier Analysis </a:t>
            </a:r>
          </a:p>
          <a:p>
            <a:pPr algn="just"/>
            <a:r>
              <a:rPr lang="en-US" dirty="0"/>
              <a:t>Data mining functionalities are used to specify the kinds of patterns to be found in data mining tasks.</a:t>
            </a:r>
          </a:p>
          <a:p>
            <a:pPr algn="just"/>
            <a:r>
              <a:rPr lang="en-US" dirty="0"/>
              <a:t>Data mining tasks can be classified into two categories: </a:t>
            </a:r>
          </a:p>
          <a:p>
            <a:pPr marL="914400" lvl="1" indent="-457200" algn="just">
              <a:buFont typeface="+mj-lt"/>
              <a:buAutoNum type="arabicParenR"/>
            </a:pPr>
            <a:r>
              <a:rPr lang="en-US" sz="2800" dirty="0"/>
              <a:t>Descriptive: Descriptive mining tasks characterize properties of the data in a target data set.</a:t>
            </a:r>
          </a:p>
          <a:p>
            <a:pPr marL="914400" lvl="1" indent="-457200" algn="just">
              <a:buFont typeface="+mj-lt"/>
              <a:buAutoNum type="arabicParenR"/>
            </a:pPr>
            <a:r>
              <a:rPr lang="en-US" sz="2800" dirty="0"/>
              <a:t>Predictive: Predictive mining tasks perform induction on the current data in order to make predictions.</a:t>
            </a:r>
          </a:p>
        </p:txBody>
      </p:sp>
    </p:spTree>
    <p:extLst>
      <p:ext uri="{BB962C8B-B14F-4D97-AF65-F5344CB8AC3E}">
        <p14:creationId xmlns:p14="http://schemas.microsoft.com/office/powerpoint/2010/main" val="3253309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2321D02-ADBD-4266-A4AA-051C24CA3809}"/>
              </a:ext>
            </a:extLst>
          </p:cNvPr>
          <p:cNvPicPr>
            <a:picLocks noChangeAspect="1"/>
          </p:cNvPicPr>
          <p:nvPr/>
        </p:nvPicPr>
        <p:blipFill>
          <a:blip r:embed="rId2"/>
          <a:stretch>
            <a:fillRect/>
          </a:stretch>
        </p:blipFill>
        <p:spPr>
          <a:xfrm>
            <a:off x="340843" y="1432561"/>
            <a:ext cx="11432695" cy="4643119"/>
          </a:xfrm>
          <a:prstGeom prst="rect">
            <a:avLst/>
          </a:prstGeom>
        </p:spPr>
      </p:pic>
      <p:sp>
        <p:nvSpPr>
          <p:cNvPr id="9" name="TextBox 8">
            <a:extLst>
              <a:ext uri="{FF2B5EF4-FFF2-40B4-BE49-F238E27FC236}">
                <a16:creationId xmlns:a16="http://schemas.microsoft.com/office/drawing/2014/main" id="{39F70C0A-40AD-4D13-9C6E-EFEBBA05D01E}"/>
              </a:ext>
            </a:extLst>
          </p:cNvPr>
          <p:cNvSpPr txBox="1"/>
          <p:nvPr/>
        </p:nvSpPr>
        <p:spPr>
          <a:xfrm>
            <a:off x="823356" y="2153336"/>
            <a:ext cx="2951085" cy="1015663"/>
          </a:xfrm>
          <a:prstGeom prst="rect">
            <a:avLst/>
          </a:prstGeom>
          <a:noFill/>
        </p:spPr>
        <p:txBody>
          <a:bodyPr wrap="square">
            <a:spAutoFit/>
          </a:bodyPr>
          <a:lstStyle/>
          <a:p>
            <a:pPr algn="just"/>
            <a:r>
              <a:rPr lang="en-US" sz="2000" dirty="0"/>
              <a:t>Use some variables to predict unknown or future values of other variables</a:t>
            </a:r>
          </a:p>
        </p:txBody>
      </p:sp>
      <p:sp>
        <p:nvSpPr>
          <p:cNvPr id="10" name="TextBox 9">
            <a:extLst>
              <a:ext uri="{FF2B5EF4-FFF2-40B4-BE49-F238E27FC236}">
                <a16:creationId xmlns:a16="http://schemas.microsoft.com/office/drawing/2014/main" id="{D54535D4-4D82-419A-AA6B-B13D4100DCF9}"/>
              </a:ext>
            </a:extLst>
          </p:cNvPr>
          <p:cNvSpPr txBox="1"/>
          <p:nvPr/>
        </p:nvSpPr>
        <p:spPr>
          <a:xfrm>
            <a:off x="8788400" y="2148897"/>
            <a:ext cx="2951084" cy="1015663"/>
          </a:xfrm>
          <a:prstGeom prst="rect">
            <a:avLst/>
          </a:prstGeom>
          <a:noFill/>
        </p:spPr>
        <p:txBody>
          <a:bodyPr wrap="square">
            <a:spAutoFit/>
          </a:bodyPr>
          <a:lstStyle/>
          <a:p>
            <a:pPr algn="just"/>
            <a:r>
              <a:rPr lang="en-US" sz="2000" dirty="0"/>
              <a:t>Find human-interpretable patterns that describe the data.</a:t>
            </a:r>
            <a:endParaRPr lang="en-IN" sz="2000" dirty="0"/>
          </a:p>
        </p:txBody>
      </p:sp>
      <p:sp>
        <p:nvSpPr>
          <p:cNvPr id="11" name="Title 1">
            <a:extLst>
              <a:ext uri="{FF2B5EF4-FFF2-40B4-BE49-F238E27FC236}">
                <a16:creationId xmlns:a16="http://schemas.microsoft.com/office/drawing/2014/main" id="{A4EA5605-7D34-4822-AA23-8867CCB69B86}"/>
              </a:ext>
            </a:extLst>
          </p:cNvPr>
          <p:cNvSpPr txBox="1">
            <a:spLocks/>
          </p:cNvSpPr>
          <p:nvPr/>
        </p:nvSpPr>
        <p:spPr>
          <a:xfrm>
            <a:off x="838200" y="136525"/>
            <a:ext cx="10515600"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 Data Mining Functionalities and Tasks</a:t>
            </a:r>
            <a:endParaRPr lang="en-IN" sz="4000" dirty="0"/>
          </a:p>
        </p:txBody>
      </p:sp>
    </p:spTree>
    <p:extLst>
      <p:ext uri="{BB962C8B-B14F-4D97-AF65-F5344CB8AC3E}">
        <p14:creationId xmlns:p14="http://schemas.microsoft.com/office/powerpoint/2010/main" val="230363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538480" y="136525"/>
            <a:ext cx="11165840" cy="739775"/>
          </a:xfrm>
        </p:spPr>
        <p:txBody>
          <a:bodyPr>
            <a:normAutofit fontScale="90000"/>
          </a:bodyPr>
          <a:lstStyle/>
          <a:p>
            <a:pPr algn="ctr"/>
            <a:r>
              <a:rPr lang="en-US" sz="4000" dirty="0"/>
              <a:t>Mining Frequent Patterns, Associations, and Correlations</a:t>
            </a:r>
            <a:endParaRPr lang="en-IN" sz="4000" dirty="0"/>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876300"/>
            <a:ext cx="10515600" cy="5743575"/>
          </a:xfrm>
        </p:spPr>
        <p:txBody>
          <a:bodyPr>
            <a:noAutofit/>
          </a:bodyPr>
          <a:lstStyle/>
          <a:p>
            <a:pPr algn="just">
              <a:lnSpc>
                <a:spcPct val="100000"/>
              </a:lnSpc>
            </a:pPr>
            <a:r>
              <a:rPr lang="en-US" b="1" dirty="0"/>
              <a:t>Frequent patterns</a:t>
            </a:r>
            <a:r>
              <a:rPr lang="en-US" dirty="0"/>
              <a:t> are patterns that occur frequently in data.</a:t>
            </a:r>
          </a:p>
          <a:p>
            <a:pPr algn="just">
              <a:lnSpc>
                <a:spcPct val="100000"/>
              </a:lnSpc>
            </a:pPr>
            <a:r>
              <a:rPr lang="en-US" dirty="0"/>
              <a:t>There are many kinds of frequent patterns, including:</a:t>
            </a:r>
          </a:p>
          <a:p>
            <a:pPr lvl="1" algn="just">
              <a:lnSpc>
                <a:spcPct val="100000"/>
              </a:lnSpc>
            </a:pPr>
            <a:r>
              <a:rPr lang="en-US" sz="2800" dirty="0"/>
              <a:t>Frequent itemsets, </a:t>
            </a:r>
          </a:p>
          <a:p>
            <a:pPr lvl="1" algn="just">
              <a:lnSpc>
                <a:spcPct val="100000"/>
              </a:lnSpc>
            </a:pPr>
            <a:r>
              <a:rPr lang="en-US" sz="2800" dirty="0"/>
              <a:t>Frequent subsequences (or sequential patterns), and </a:t>
            </a:r>
          </a:p>
          <a:p>
            <a:pPr lvl="1" algn="just">
              <a:lnSpc>
                <a:spcPct val="100000"/>
              </a:lnSpc>
            </a:pPr>
            <a:r>
              <a:rPr lang="en-US" sz="2800" dirty="0"/>
              <a:t>Frequent substructures. </a:t>
            </a:r>
          </a:p>
          <a:p>
            <a:pPr algn="just">
              <a:lnSpc>
                <a:spcPct val="100000"/>
              </a:lnSpc>
            </a:pPr>
            <a:r>
              <a:rPr lang="en-US" dirty="0"/>
              <a:t>A </a:t>
            </a:r>
            <a:r>
              <a:rPr lang="en-US" b="1" dirty="0"/>
              <a:t>frequent itemset </a:t>
            </a:r>
            <a:r>
              <a:rPr lang="en-US" dirty="0"/>
              <a:t>typically refers to a set of items that often appear together in a transactional data set.</a:t>
            </a:r>
          </a:p>
          <a:p>
            <a:pPr algn="just">
              <a:lnSpc>
                <a:spcPct val="100000"/>
              </a:lnSpc>
            </a:pPr>
            <a:r>
              <a:rPr lang="en-US" dirty="0"/>
              <a:t>For example, milk and bread, which are frequently bought together in grocery stores by many customers. </a:t>
            </a:r>
          </a:p>
        </p:txBody>
      </p:sp>
    </p:spTree>
    <p:extLst>
      <p:ext uri="{BB962C8B-B14F-4D97-AF65-F5344CB8AC3E}">
        <p14:creationId xmlns:p14="http://schemas.microsoft.com/office/powerpoint/2010/main" val="1129196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538480" y="136525"/>
            <a:ext cx="11165840" cy="739775"/>
          </a:xfrm>
        </p:spPr>
        <p:txBody>
          <a:bodyPr>
            <a:normAutofit fontScale="90000"/>
          </a:bodyPr>
          <a:lstStyle/>
          <a:p>
            <a:pPr algn="ctr"/>
            <a:r>
              <a:rPr lang="en-US" sz="4000" dirty="0"/>
              <a:t>Mining Frequent Patterns, Associations, and Correlations</a:t>
            </a:r>
            <a:endParaRPr lang="en-IN" sz="4000" dirty="0"/>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876300"/>
            <a:ext cx="10515600" cy="5743575"/>
          </a:xfrm>
        </p:spPr>
        <p:txBody>
          <a:bodyPr>
            <a:noAutofit/>
          </a:bodyPr>
          <a:lstStyle/>
          <a:p>
            <a:pPr algn="just">
              <a:lnSpc>
                <a:spcPct val="100000"/>
              </a:lnSpc>
            </a:pPr>
            <a:r>
              <a:rPr lang="en-US" dirty="0"/>
              <a:t>A </a:t>
            </a:r>
            <a:r>
              <a:rPr lang="en-US" b="1" dirty="0"/>
              <a:t>frequently subsequence</a:t>
            </a:r>
            <a:r>
              <a:rPr lang="en-US" dirty="0"/>
              <a:t>, such as the pattern that customers, tend to purchase first a laptop, followed by a digital camera, and then a memory card, is a (frequent) sequential pattern. </a:t>
            </a:r>
          </a:p>
          <a:p>
            <a:pPr algn="just">
              <a:lnSpc>
                <a:spcPct val="100000"/>
              </a:lnSpc>
            </a:pPr>
            <a:r>
              <a:rPr lang="en-US" dirty="0"/>
              <a:t>A </a:t>
            </a:r>
            <a:r>
              <a:rPr lang="en-US" b="1" dirty="0"/>
              <a:t>substructure</a:t>
            </a:r>
            <a:r>
              <a:rPr lang="en-US" dirty="0"/>
              <a:t> can refer to different structural forms (e.g., graphs, trees, or lattices) that may be combined with itemsets or subsequences. If a substructure occurs frequently, it is called a (frequent) structured pattern. </a:t>
            </a:r>
            <a:endParaRPr lang="en-US" sz="2800" dirty="0"/>
          </a:p>
        </p:txBody>
      </p:sp>
    </p:spTree>
    <p:extLst>
      <p:ext uri="{BB962C8B-B14F-4D97-AF65-F5344CB8AC3E}">
        <p14:creationId xmlns:p14="http://schemas.microsoft.com/office/powerpoint/2010/main" val="3972712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538480" y="136525"/>
            <a:ext cx="11165840" cy="739775"/>
          </a:xfrm>
        </p:spPr>
        <p:txBody>
          <a:bodyPr>
            <a:normAutofit fontScale="90000"/>
          </a:bodyPr>
          <a:lstStyle/>
          <a:p>
            <a:pPr algn="ctr"/>
            <a:r>
              <a:rPr lang="en-US" sz="4000" dirty="0"/>
              <a:t>Mining Frequent Patterns, Associations, and Correlations</a:t>
            </a:r>
            <a:endParaRPr lang="en-IN" sz="4000" dirty="0"/>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876300"/>
            <a:ext cx="10515600" cy="5743575"/>
          </a:xfrm>
        </p:spPr>
        <p:txBody>
          <a:bodyPr>
            <a:noAutofit/>
          </a:bodyPr>
          <a:lstStyle/>
          <a:p>
            <a:pPr algn="just">
              <a:lnSpc>
                <a:spcPct val="100000"/>
              </a:lnSpc>
            </a:pPr>
            <a:r>
              <a:rPr lang="en-US" b="1" dirty="0"/>
              <a:t>Association analysis:</a:t>
            </a:r>
            <a:r>
              <a:rPr lang="en-US" dirty="0"/>
              <a:t> Suppose that, as a marketing manager at </a:t>
            </a:r>
            <a:r>
              <a:rPr lang="en-US" dirty="0" err="1"/>
              <a:t>AllElectronics</a:t>
            </a:r>
            <a:r>
              <a:rPr lang="en-US" dirty="0"/>
              <a:t>, you want to know which items are frequently purchased together (i.e., within the same transaction). An example of such a rule, mined from the </a:t>
            </a:r>
            <a:r>
              <a:rPr lang="en-US" dirty="0" err="1"/>
              <a:t>AllElectronics</a:t>
            </a:r>
            <a:r>
              <a:rPr lang="en-US" dirty="0"/>
              <a:t> transactional database, is</a:t>
            </a:r>
          </a:p>
          <a:p>
            <a:pPr marL="0" indent="0" algn="ctr">
              <a:lnSpc>
                <a:spcPct val="100000"/>
              </a:lnSpc>
              <a:buNone/>
            </a:pPr>
            <a:r>
              <a:rPr lang="en-US" sz="2400" i="1" dirty="0"/>
              <a:t>Buys(X, computer”)</a:t>
            </a:r>
            <a:r>
              <a:rPr lang="en-US" altLang="en-US" sz="2400" dirty="0">
                <a:sym typeface="Wingdings" panose="05000000000000000000" pitchFamily="2" charset="2"/>
              </a:rPr>
              <a:t> </a:t>
            </a:r>
            <a:r>
              <a:rPr lang="en-US" sz="2400" i="1" dirty="0"/>
              <a:t> buys(X, software) [support = 1%,confidence = 50%]</a:t>
            </a:r>
          </a:p>
          <a:p>
            <a:pPr algn="just">
              <a:lnSpc>
                <a:spcPct val="100000"/>
              </a:lnSpc>
            </a:pPr>
            <a:r>
              <a:rPr lang="en-US" dirty="0"/>
              <a:t>Association Rules are discarded as uninteresting if they do not satisfy </a:t>
            </a:r>
            <a:r>
              <a:rPr lang="en-US" b="1" dirty="0"/>
              <a:t>both</a:t>
            </a:r>
            <a:r>
              <a:rPr lang="en-US" dirty="0"/>
              <a:t> a </a:t>
            </a:r>
            <a:r>
              <a:rPr lang="en-US" b="1" dirty="0"/>
              <a:t>minimum support threshold </a:t>
            </a:r>
            <a:r>
              <a:rPr lang="en-US" dirty="0"/>
              <a:t>and</a:t>
            </a:r>
            <a:r>
              <a:rPr lang="en-US" b="1" dirty="0"/>
              <a:t> </a:t>
            </a:r>
            <a:r>
              <a:rPr lang="en-US" dirty="0"/>
              <a:t>a </a:t>
            </a:r>
            <a:r>
              <a:rPr lang="en-US" b="1" dirty="0"/>
              <a:t>minimum confidence threshold</a:t>
            </a:r>
            <a:r>
              <a:rPr lang="en-US" dirty="0"/>
              <a:t>. </a:t>
            </a:r>
          </a:p>
          <a:p>
            <a:pPr algn="just">
              <a:lnSpc>
                <a:spcPct val="100000"/>
              </a:lnSpc>
            </a:pPr>
            <a:r>
              <a:rPr lang="en-US" dirty="0"/>
              <a:t>Additional analysis can be performed to uncover interesting statistical correlations between associated attribute–value pairs.</a:t>
            </a:r>
            <a:endParaRPr lang="en-US" sz="2800" dirty="0"/>
          </a:p>
        </p:txBody>
      </p:sp>
    </p:spTree>
    <p:extLst>
      <p:ext uri="{BB962C8B-B14F-4D97-AF65-F5344CB8AC3E}">
        <p14:creationId xmlns:p14="http://schemas.microsoft.com/office/powerpoint/2010/main" val="3021018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538480" y="136525"/>
            <a:ext cx="11165840" cy="739775"/>
          </a:xfrm>
        </p:spPr>
        <p:txBody>
          <a:bodyPr>
            <a:normAutofit fontScale="90000"/>
          </a:bodyPr>
          <a:lstStyle/>
          <a:p>
            <a:pPr algn="ctr"/>
            <a:r>
              <a:rPr lang="en-US" sz="4000" dirty="0"/>
              <a:t>Mining Frequent Patterns, Associations, and Correlations</a:t>
            </a:r>
            <a:endParaRPr lang="en-IN" sz="4000" dirty="0"/>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876300"/>
            <a:ext cx="10515600" cy="5743575"/>
          </a:xfrm>
        </p:spPr>
        <p:txBody>
          <a:bodyPr>
            <a:noAutofit/>
          </a:bodyPr>
          <a:lstStyle/>
          <a:p>
            <a:pPr algn="just">
              <a:lnSpc>
                <a:spcPct val="100000"/>
              </a:lnSpc>
            </a:pPr>
            <a:r>
              <a:rPr lang="en-US" dirty="0"/>
              <a:t>Correlation: is measured not only by its support and confidence but also by the correlation between itemsets A and B.</a:t>
            </a:r>
          </a:p>
          <a:p>
            <a:pPr algn="just">
              <a:lnSpc>
                <a:spcPct val="100000"/>
              </a:lnSpc>
            </a:pPr>
            <a:r>
              <a:rPr lang="en-US" dirty="0"/>
              <a:t>There are several correlation measures rules: Lift, Chi-square </a:t>
            </a:r>
            <a:r>
              <a:rPr lang="el-GR" dirty="0"/>
              <a:t>χ</a:t>
            </a:r>
            <a:r>
              <a:rPr lang="el-GR" baseline="30000" dirty="0"/>
              <a:t>2</a:t>
            </a:r>
            <a:r>
              <a:rPr lang="el-GR" dirty="0"/>
              <a:t> </a:t>
            </a:r>
            <a:endParaRPr lang="en-US" sz="2800" dirty="0"/>
          </a:p>
        </p:txBody>
      </p:sp>
    </p:spTree>
    <p:extLst>
      <p:ext uri="{BB962C8B-B14F-4D97-AF65-F5344CB8AC3E}">
        <p14:creationId xmlns:p14="http://schemas.microsoft.com/office/powerpoint/2010/main" val="4086305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538480" y="136525"/>
            <a:ext cx="11165840" cy="739775"/>
          </a:xfrm>
        </p:spPr>
        <p:txBody>
          <a:bodyPr>
            <a:normAutofit/>
          </a:bodyPr>
          <a:lstStyle/>
          <a:p>
            <a:pPr algn="ctr"/>
            <a:r>
              <a:rPr lang="en-US" sz="4000" dirty="0"/>
              <a:t>Classification and Regression</a:t>
            </a:r>
            <a:endParaRPr lang="en-IN" sz="4000" dirty="0"/>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876300"/>
            <a:ext cx="10515600" cy="5743575"/>
          </a:xfrm>
        </p:spPr>
        <p:txBody>
          <a:bodyPr>
            <a:noAutofit/>
          </a:bodyPr>
          <a:lstStyle/>
          <a:p>
            <a:pPr algn="just">
              <a:lnSpc>
                <a:spcPct val="100000"/>
              </a:lnSpc>
            </a:pPr>
            <a:r>
              <a:rPr lang="en-US" b="1" dirty="0"/>
              <a:t>Classification</a:t>
            </a:r>
            <a:r>
              <a:rPr lang="en-US" dirty="0"/>
              <a:t> is the process of finding a model (or function) that describes and distinguishes data classes or concepts. </a:t>
            </a:r>
          </a:p>
          <a:p>
            <a:pPr algn="just">
              <a:lnSpc>
                <a:spcPct val="100000"/>
              </a:lnSpc>
            </a:pPr>
            <a:r>
              <a:rPr lang="en-US" dirty="0"/>
              <a:t>The model are derived based on the analysis of a set of </a:t>
            </a:r>
            <a:r>
              <a:rPr lang="en-US" b="1" dirty="0"/>
              <a:t>training data </a:t>
            </a:r>
            <a:r>
              <a:rPr lang="en-US" dirty="0"/>
              <a:t>(i.e., data objects for which the class labels are known). </a:t>
            </a:r>
          </a:p>
          <a:p>
            <a:pPr algn="just">
              <a:lnSpc>
                <a:spcPct val="100000"/>
              </a:lnSpc>
            </a:pPr>
            <a:r>
              <a:rPr lang="en-US" dirty="0"/>
              <a:t>The model is used to </a:t>
            </a:r>
            <a:r>
              <a:rPr lang="en-US" b="1" dirty="0"/>
              <a:t>predict the class label </a:t>
            </a:r>
            <a:r>
              <a:rPr lang="en-US" dirty="0"/>
              <a:t>of objects for which the class label is unknown.</a:t>
            </a:r>
          </a:p>
          <a:p>
            <a:pPr algn="just">
              <a:lnSpc>
                <a:spcPct val="100000"/>
              </a:lnSpc>
            </a:pPr>
            <a:r>
              <a:rPr lang="en-US" dirty="0"/>
              <a:t>The derived model may be represented in various forms, such as classification rules (i.e., IF-THEN rules), decision trees, mathematical formulae, neural networks.</a:t>
            </a:r>
          </a:p>
          <a:p>
            <a:pPr algn="just">
              <a:lnSpc>
                <a:spcPct val="100000"/>
              </a:lnSpc>
            </a:pPr>
            <a:r>
              <a:rPr lang="en-US" dirty="0"/>
              <a:t>There are many other methods for constructing classification models, such as </a:t>
            </a:r>
            <a:r>
              <a:rPr lang="en-US" dirty="0" err="1"/>
              <a:t>na¨ıve</a:t>
            </a:r>
            <a:r>
              <a:rPr lang="en-US" dirty="0"/>
              <a:t> Bayesian classification, support vector machines, and k-nearest-neighbor classification.</a:t>
            </a:r>
            <a:endParaRPr lang="en-US" sz="2800" dirty="0"/>
          </a:p>
        </p:txBody>
      </p:sp>
    </p:spTree>
    <p:extLst>
      <p:ext uri="{BB962C8B-B14F-4D97-AF65-F5344CB8AC3E}">
        <p14:creationId xmlns:p14="http://schemas.microsoft.com/office/powerpoint/2010/main" val="3925213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538480" y="136525"/>
            <a:ext cx="11165840" cy="739775"/>
          </a:xfrm>
        </p:spPr>
        <p:txBody>
          <a:bodyPr>
            <a:normAutofit/>
          </a:bodyPr>
          <a:lstStyle/>
          <a:p>
            <a:pPr algn="ctr"/>
            <a:r>
              <a:rPr lang="en-US" sz="4000" dirty="0"/>
              <a:t>Classification and Regression</a:t>
            </a:r>
            <a:endParaRPr lang="en-IN" sz="4000" dirty="0"/>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876300"/>
            <a:ext cx="10515600" cy="5743575"/>
          </a:xfrm>
        </p:spPr>
        <p:txBody>
          <a:bodyPr>
            <a:noAutofit/>
          </a:bodyPr>
          <a:lstStyle/>
          <a:p>
            <a:pPr algn="just">
              <a:lnSpc>
                <a:spcPct val="100000"/>
              </a:lnSpc>
            </a:pPr>
            <a:r>
              <a:rPr lang="en-US" dirty="0"/>
              <a:t>Classification predicts categorical (discrete, unordered) labels, and regression models continuous-valued functions.</a:t>
            </a:r>
          </a:p>
          <a:p>
            <a:pPr algn="just">
              <a:lnSpc>
                <a:spcPct val="100000"/>
              </a:lnSpc>
            </a:pPr>
            <a:r>
              <a:rPr lang="en-US" b="1" dirty="0"/>
              <a:t>Regression</a:t>
            </a:r>
            <a:r>
              <a:rPr lang="en-US" dirty="0"/>
              <a:t> is used to predict missing or unavailable numerical data values rather than (discrete) class labels. </a:t>
            </a:r>
          </a:p>
          <a:p>
            <a:pPr algn="just">
              <a:lnSpc>
                <a:spcPct val="100000"/>
              </a:lnSpc>
            </a:pPr>
            <a:r>
              <a:rPr lang="en-US" dirty="0"/>
              <a:t>Regression analysis is a statistical methodology that is most often used for numeric prediction.</a:t>
            </a:r>
            <a:endParaRPr lang="en-US" sz="2800" dirty="0"/>
          </a:p>
        </p:txBody>
      </p:sp>
    </p:spTree>
    <p:extLst>
      <p:ext uri="{BB962C8B-B14F-4D97-AF65-F5344CB8AC3E}">
        <p14:creationId xmlns:p14="http://schemas.microsoft.com/office/powerpoint/2010/main" val="2611508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538480" y="136525"/>
            <a:ext cx="11165840" cy="739775"/>
          </a:xfrm>
        </p:spPr>
        <p:txBody>
          <a:bodyPr>
            <a:normAutofit/>
          </a:bodyPr>
          <a:lstStyle/>
          <a:p>
            <a:pPr algn="ctr"/>
            <a:r>
              <a:rPr lang="en-US" sz="4000" dirty="0"/>
              <a:t>Cluster Analysis</a:t>
            </a:r>
            <a:endParaRPr lang="en-IN" sz="4000" dirty="0"/>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876300"/>
            <a:ext cx="10515600" cy="5743575"/>
          </a:xfrm>
        </p:spPr>
        <p:txBody>
          <a:bodyPr>
            <a:noAutofit/>
          </a:bodyPr>
          <a:lstStyle/>
          <a:p>
            <a:pPr algn="just">
              <a:lnSpc>
                <a:spcPct val="100000"/>
              </a:lnSpc>
            </a:pPr>
            <a:r>
              <a:rPr lang="en-US" dirty="0"/>
              <a:t>Unlike classification and regression, which analyze class-labeled (training) data sets, clustering analyzes data objects without consulting class labels. </a:t>
            </a:r>
          </a:p>
          <a:p>
            <a:pPr algn="just">
              <a:lnSpc>
                <a:spcPct val="100000"/>
              </a:lnSpc>
            </a:pPr>
            <a:r>
              <a:rPr lang="en-US" dirty="0"/>
              <a:t>In many cases, class labeled data may simply not exist at the beginning. </a:t>
            </a:r>
          </a:p>
          <a:p>
            <a:pPr algn="just">
              <a:lnSpc>
                <a:spcPct val="100000"/>
              </a:lnSpc>
            </a:pPr>
            <a:r>
              <a:rPr lang="en-US" dirty="0"/>
              <a:t>Clustering can be used to generate class labels for a group of data. </a:t>
            </a:r>
          </a:p>
          <a:p>
            <a:pPr algn="just">
              <a:lnSpc>
                <a:spcPct val="100000"/>
              </a:lnSpc>
            </a:pPr>
            <a:r>
              <a:rPr lang="en-US" dirty="0"/>
              <a:t>The objects are clustered or grouped based on the principle of </a:t>
            </a:r>
            <a:r>
              <a:rPr lang="en-US" b="1" dirty="0"/>
              <a:t>maximizing the intraclass similarity </a:t>
            </a:r>
            <a:r>
              <a:rPr lang="en-US" dirty="0"/>
              <a:t>and </a:t>
            </a:r>
            <a:r>
              <a:rPr lang="en-US" b="1" dirty="0"/>
              <a:t>minimizing the interclass similarity</a:t>
            </a:r>
            <a:r>
              <a:rPr lang="en-US" dirty="0"/>
              <a:t>. </a:t>
            </a:r>
            <a:endParaRPr lang="en-US" sz="2800" dirty="0"/>
          </a:p>
        </p:txBody>
      </p:sp>
    </p:spTree>
    <p:extLst>
      <p:ext uri="{BB962C8B-B14F-4D97-AF65-F5344CB8AC3E}">
        <p14:creationId xmlns:p14="http://schemas.microsoft.com/office/powerpoint/2010/main" val="4120020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538480" y="136525"/>
            <a:ext cx="11165840" cy="739775"/>
          </a:xfrm>
        </p:spPr>
        <p:txBody>
          <a:bodyPr>
            <a:normAutofit/>
          </a:bodyPr>
          <a:lstStyle/>
          <a:p>
            <a:pPr algn="ctr"/>
            <a:r>
              <a:rPr lang="en-US" sz="4000" dirty="0"/>
              <a:t>Outlier Analysis</a:t>
            </a:r>
            <a:endParaRPr lang="en-IN" sz="4000" dirty="0"/>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876300"/>
            <a:ext cx="10515600" cy="5743575"/>
          </a:xfrm>
        </p:spPr>
        <p:txBody>
          <a:bodyPr>
            <a:noAutofit/>
          </a:bodyPr>
          <a:lstStyle/>
          <a:p>
            <a:pPr algn="just">
              <a:lnSpc>
                <a:spcPct val="100000"/>
              </a:lnSpc>
            </a:pPr>
            <a:r>
              <a:rPr lang="en-US" dirty="0"/>
              <a:t>A data set may contain objects that do not comply with the general behavior or model of the data. These data objects are outliers. </a:t>
            </a:r>
          </a:p>
          <a:p>
            <a:pPr algn="just">
              <a:lnSpc>
                <a:spcPct val="100000"/>
              </a:lnSpc>
            </a:pPr>
            <a:r>
              <a:rPr lang="en-US" dirty="0"/>
              <a:t>Many data mining methods discard outliers as noise or exceptions</a:t>
            </a:r>
          </a:p>
          <a:p>
            <a:pPr algn="just">
              <a:lnSpc>
                <a:spcPct val="100000"/>
              </a:lnSpc>
            </a:pPr>
            <a:r>
              <a:rPr lang="en-US" dirty="0"/>
              <a:t>. However, in some applications (e.g., fraud detection) the rare events can be more interesting than the more regularly occurring ones. </a:t>
            </a:r>
          </a:p>
          <a:p>
            <a:pPr algn="just">
              <a:lnSpc>
                <a:spcPct val="100000"/>
              </a:lnSpc>
            </a:pPr>
            <a:r>
              <a:rPr lang="en-US" dirty="0"/>
              <a:t>The analysis of outlier data is referred to as outlier analysis or anomaly mining.</a:t>
            </a:r>
          </a:p>
          <a:p>
            <a:pPr algn="just">
              <a:lnSpc>
                <a:spcPct val="100000"/>
              </a:lnSpc>
            </a:pPr>
            <a:r>
              <a:rPr lang="en-US" dirty="0"/>
              <a:t>Outliers may be detected using </a:t>
            </a:r>
            <a:r>
              <a:rPr lang="en-US" b="1" dirty="0"/>
              <a:t>statistical tests </a:t>
            </a:r>
            <a:r>
              <a:rPr lang="en-US" dirty="0"/>
              <a:t>that assume a distribution or probability model for the data, or </a:t>
            </a:r>
          </a:p>
          <a:p>
            <a:pPr algn="just">
              <a:lnSpc>
                <a:spcPct val="100000"/>
              </a:lnSpc>
            </a:pPr>
            <a:r>
              <a:rPr lang="en-US" dirty="0"/>
              <a:t>Using </a:t>
            </a:r>
            <a:r>
              <a:rPr lang="en-US" b="1" dirty="0"/>
              <a:t>distance measures </a:t>
            </a:r>
            <a:r>
              <a:rPr lang="en-US" dirty="0"/>
              <a:t>where objects that are remote from any other cluster are considered outliers. </a:t>
            </a:r>
            <a:endParaRPr lang="en-US" sz="2800" dirty="0"/>
          </a:p>
        </p:txBody>
      </p:sp>
    </p:spTree>
    <p:extLst>
      <p:ext uri="{BB962C8B-B14F-4D97-AF65-F5344CB8AC3E}">
        <p14:creationId xmlns:p14="http://schemas.microsoft.com/office/powerpoint/2010/main" val="30842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136525"/>
            <a:ext cx="10515600" cy="739775"/>
          </a:xfrm>
        </p:spPr>
        <p:txBody>
          <a:bodyPr>
            <a:normAutofit/>
          </a:bodyPr>
          <a:lstStyle/>
          <a:p>
            <a:pPr algn="ctr"/>
            <a:r>
              <a:rPr lang="en-IN" sz="4000" dirty="0"/>
              <a:t>Data Mining</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876300"/>
            <a:ext cx="10515600" cy="5743575"/>
          </a:xfrm>
        </p:spPr>
        <p:txBody>
          <a:bodyPr>
            <a:normAutofit/>
          </a:bodyPr>
          <a:lstStyle/>
          <a:p>
            <a:pPr algn="just"/>
            <a:r>
              <a:rPr lang="en-US" dirty="0"/>
              <a:t>Data mining (knowledge discovery from data) </a:t>
            </a:r>
          </a:p>
          <a:p>
            <a:pPr lvl="1" algn="just"/>
            <a:r>
              <a:rPr lang="en-US" sz="2800" dirty="0"/>
              <a:t>Extraction of interesting (non-trivial, implicit, previously unknown and potentially useful) patterns or knowledge from huge amount of data.</a:t>
            </a:r>
          </a:p>
          <a:p>
            <a:pPr lvl="1" algn="just"/>
            <a:r>
              <a:rPr lang="en-US" sz="2800" dirty="0"/>
              <a:t>Data mining: a misnomer?</a:t>
            </a:r>
          </a:p>
          <a:p>
            <a:pPr algn="just"/>
            <a:r>
              <a:rPr lang="en-US" dirty="0"/>
              <a:t>Alternative names</a:t>
            </a:r>
          </a:p>
          <a:p>
            <a:pPr lvl="1" algn="just"/>
            <a:r>
              <a:rPr lang="en-US" sz="2800" dirty="0"/>
              <a:t>Knowledge discovery (mining) in databases (KDD),</a:t>
            </a:r>
          </a:p>
          <a:p>
            <a:pPr lvl="1" algn="just"/>
            <a:r>
              <a:rPr lang="en-US" sz="2800" dirty="0"/>
              <a:t>knowledge extraction, </a:t>
            </a:r>
          </a:p>
          <a:p>
            <a:pPr lvl="1" algn="just"/>
            <a:r>
              <a:rPr lang="en-US" sz="2800" dirty="0"/>
              <a:t>data/pattern analysis, </a:t>
            </a:r>
          </a:p>
          <a:p>
            <a:pPr lvl="1" algn="just"/>
            <a:r>
              <a:rPr lang="en-US" sz="2800" dirty="0"/>
              <a:t>data archeology, </a:t>
            </a:r>
          </a:p>
          <a:p>
            <a:pPr lvl="1" algn="just"/>
            <a:r>
              <a:rPr lang="en-US" sz="2800" dirty="0"/>
              <a:t>information harvesting, </a:t>
            </a:r>
          </a:p>
          <a:p>
            <a:pPr lvl="1" algn="just"/>
            <a:r>
              <a:rPr lang="en-US" sz="2800" dirty="0"/>
              <a:t>business intelligence, etc.</a:t>
            </a:r>
          </a:p>
          <a:p>
            <a:pPr algn="just"/>
            <a:endParaRPr lang="en-IN" dirty="0"/>
          </a:p>
        </p:txBody>
      </p:sp>
    </p:spTree>
    <p:extLst>
      <p:ext uri="{BB962C8B-B14F-4D97-AF65-F5344CB8AC3E}">
        <p14:creationId xmlns:p14="http://schemas.microsoft.com/office/powerpoint/2010/main" val="4267823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538480" y="136525"/>
            <a:ext cx="11165840" cy="739775"/>
          </a:xfrm>
        </p:spPr>
        <p:txBody>
          <a:bodyPr>
            <a:normAutofit/>
          </a:bodyPr>
          <a:lstStyle/>
          <a:p>
            <a:pPr algn="ctr"/>
            <a:r>
              <a:rPr lang="en-US" sz="4000" dirty="0"/>
              <a:t>Which Technologies Are Used?</a:t>
            </a:r>
            <a:endParaRPr lang="en-IN" sz="4000" dirty="0"/>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855980"/>
            <a:ext cx="10515600" cy="5743575"/>
          </a:xfrm>
        </p:spPr>
        <p:txBody>
          <a:bodyPr>
            <a:noAutofit/>
          </a:bodyPr>
          <a:lstStyle/>
          <a:p>
            <a:pPr algn="just">
              <a:lnSpc>
                <a:spcPct val="100000"/>
              </a:lnSpc>
            </a:pPr>
            <a:r>
              <a:rPr lang="en-US" dirty="0"/>
              <a:t>data mining has incorporated many techniques from other domains such as statistics, machine learning, pattern recognition, database and data warehouse systems, information retrieval, visualization, algorithms, high performance computing, and many application domains.</a:t>
            </a:r>
          </a:p>
          <a:p>
            <a:pPr algn="just">
              <a:lnSpc>
                <a:spcPct val="100000"/>
              </a:lnSpc>
            </a:pPr>
            <a:endParaRPr lang="en-US" dirty="0"/>
          </a:p>
          <a:p>
            <a:pPr algn="just">
              <a:lnSpc>
                <a:spcPct val="100000"/>
              </a:lnSpc>
            </a:pPr>
            <a:r>
              <a:rPr lang="en-US" dirty="0"/>
              <a:t>Data mining adopts </a:t>
            </a:r>
          </a:p>
          <a:p>
            <a:pPr marL="0" indent="0" algn="just">
              <a:lnSpc>
                <a:spcPct val="100000"/>
              </a:lnSpc>
              <a:buNone/>
            </a:pPr>
            <a:r>
              <a:rPr lang="en-US" dirty="0"/>
              <a:t>  techniques from many </a:t>
            </a:r>
          </a:p>
          <a:p>
            <a:pPr marL="0" indent="0" algn="just">
              <a:lnSpc>
                <a:spcPct val="100000"/>
              </a:lnSpc>
              <a:buNone/>
            </a:pPr>
            <a:r>
              <a:rPr lang="en-US" dirty="0"/>
              <a:t>  domains.</a:t>
            </a:r>
            <a:endParaRPr lang="en-US" sz="2800" dirty="0"/>
          </a:p>
        </p:txBody>
      </p:sp>
      <p:pic>
        <p:nvPicPr>
          <p:cNvPr id="4" name="Picture 3">
            <a:extLst>
              <a:ext uri="{FF2B5EF4-FFF2-40B4-BE49-F238E27FC236}">
                <a16:creationId xmlns:a16="http://schemas.microsoft.com/office/drawing/2014/main" id="{7DFCF4CF-7139-472C-BE33-22219F363BEF}"/>
              </a:ext>
            </a:extLst>
          </p:cNvPr>
          <p:cNvPicPr>
            <a:picLocks noChangeAspect="1"/>
          </p:cNvPicPr>
          <p:nvPr/>
        </p:nvPicPr>
        <p:blipFill>
          <a:blip r:embed="rId2"/>
          <a:stretch>
            <a:fillRect/>
          </a:stretch>
        </p:blipFill>
        <p:spPr>
          <a:xfrm>
            <a:off x="4673600" y="2570480"/>
            <a:ext cx="6736701" cy="4307839"/>
          </a:xfrm>
          <a:prstGeom prst="rect">
            <a:avLst/>
          </a:prstGeom>
        </p:spPr>
      </p:pic>
    </p:spTree>
    <p:extLst>
      <p:ext uri="{BB962C8B-B14F-4D97-AF65-F5344CB8AC3E}">
        <p14:creationId xmlns:p14="http://schemas.microsoft.com/office/powerpoint/2010/main" val="3314197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538480" y="136525"/>
            <a:ext cx="11165840" cy="739775"/>
          </a:xfrm>
        </p:spPr>
        <p:txBody>
          <a:bodyPr>
            <a:normAutofit/>
          </a:bodyPr>
          <a:lstStyle/>
          <a:p>
            <a:pPr algn="ctr"/>
            <a:r>
              <a:rPr lang="en-US" sz="4000" dirty="0"/>
              <a:t>Applications</a:t>
            </a:r>
            <a:endParaRPr lang="en-IN" sz="4000" dirty="0"/>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876300"/>
            <a:ext cx="10515600" cy="5743575"/>
          </a:xfrm>
        </p:spPr>
        <p:txBody>
          <a:bodyPr>
            <a:noAutofit/>
          </a:bodyPr>
          <a:lstStyle/>
          <a:p>
            <a:pPr algn="just">
              <a:lnSpc>
                <a:spcPct val="100000"/>
              </a:lnSpc>
            </a:pPr>
            <a:r>
              <a:rPr lang="en-US" dirty="0"/>
              <a:t>Data mining has many successful applications, such as: </a:t>
            </a:r>
          </a:p>
          <a:p>
            <a:pPr lvl="1" algn="just">
              <a:lnSpc>
                <a:spcPct val="100000"/>
              </a:lnSpc>
            </a:pPr>
            <a:r>
              <a:rPr lang="en-US" sz="2800" dirty="0"/>
              <a:t>Business Intelligence </a:t>
            </a:r>
          </a:p>
          <a:p>
            <a:pPr lvl="1" algn="just">
              <a:lnSpc>
                <a:spcPct val="100000"/>
              </a:lnSpc>
            </a:pPr>
            <a:r>
              <a:rPr lang="en-US" sz="2800" dirty="0"/>
              <a:t>Web Search</a:t>
            </a:r>
          </a:p>
          <a:p>
            <a:pPr lvl="1" algn="just">
              <a:lnSpc>
                <a:spcPct val="100000"/>
              </a:lnSpc>
            </a:pPr>
            <a:r>
              <a:rPr lang="en-US" sz="2800" dirty="0"/>
              <a:t>Bioinformatics </a:t>
            </a:r>
          </a:p>
          <a:p>
            <a:pPr lvl="1" algn="just">
              <a:lnSpc>
                <a:spcPct val="100000"/>
              </a:lnSpc>
            </a:pPr>
            <a:r>
              <a:rPr lang="en-US" sz="2800" dirty="0"/>
              <a:t>Health Informatics </a:t>
            </a:r>
          </a:p>
          <a:p>
            <a:pPr lvl="1" algn="just">
              <a:lnSpc>
                <a:spcPct val="100000"/>
              </a:lnSpc>
            </a:pPr>
            <a:r>
              <a:rPr lang="en-US" sz="2800"/>
              <a:t>Finance</a:t>
            </a:r>
            <a:endParaRPr lang="en-US" sz="2800" dirty="0"/>
          </a:p>
          <a:p>
            <a:pPr lvl="1" algn="just">
              <a:lnSpc>
                <a:spcPct val="100000"/>
              </a:lnSpc>
            </a:pPr>
            <a:r>
              <a:rPr lang="en-US" sz="2800" dirty="0"/>
              <a:t>Digital Libraries</a:t>
            </a:r>
          </a:p>
          <a:p>
            <a:pPr lvl="1" algn="just">
              <a:lnSpc>
                <a:spcPct val="100000"/>
              </a:lnSpc>
            </a:pPr>
            <a:r>
              <a:rPr lang="en-US" sz="2800" dirty="0"/>
              <a:t>Digital Governments</a:t>
            </a:r>
          </a:p>
        </p:txBody>
      </p:sp>
    </p:spTree>
    <p:extLst>
      <p:ext uri="{BB962C8B-B14F-4D97-AF65-F5344CB8AC3E}">
        <p14:creationId xmlns:p14="http://schemas.microsoft.com/office/powerpoint/2010/main" val="375496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136525"/>
            <a:ext cx="10515600" cy="739775"/>
          </a:xfrm>
        </p:spPr>
        <p:txBody>
          <a:bodyPr>
            <a:normAutofit/>
          </a:bodyPr>
          <a:lstStyle/>
          <a:p>
            <a:pPr algn="ctr"/>
            <a:r>
              <a:rPr lang="en-IN" sz="4000" dirty="0"/>
              <a:t>Why Data Mining?</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876300"/>
            <a:ext cx="10515600" cy="5743575"/>
          </a:xfrm>
        </p:spPr>
        <p:txBody>
          <a:bodyPr>
            <a:normAutofit/>
          </a:bodyPr>
          <a:lstStyle/>
          <a:p>
            <a:pPr algn="just"/>
            <a:r>
              <a:rPr lang="en-US" dirty="0"/>
              <a:t>The Explosive Growth of Data: from terabytes to petabytes.</a:t>
            </a:r>
          </a:p>
          <a:p>
            <a:pPr lvl="1" algn="just"/>
            <a:r>
              <a:rPr lang="en-US" sz="2800" dirty="0"/>
              <a:t>Data collection and data availability.</a:t>
            </a:r>
          </a:p>
          <a:p>
            <a:pPr algn="just"/>
            <a:r>
              <a:rPr lang="en-US" dirty="0"/>
              <a:t>Automated data collection tools, database systems, Web, computerized society.</a:t>
            </a:r>
          </a:p>
          <a:p>
            <a:pPr algn="just"/>
            <a:r>
              <a:rPr lang="en-US" dirty="0"/>
              <a:t>Major sources of abundant data</a:t>
            </a:r>
          </a:p>
          <a:p>
            <a:pPr lvl="1" algn="just"/>
            <a:r>
              <a:rPr lang="en-US" sz="2800" dirty="0"/>
              <a:t>Business: Web, e-commerce, transactions, stocks, …</a:t>
            </a:r>
          </a:p>
          <a:p>
            <a:pPr lvl="1" algn="just"/>
            <a:r>
              <a:rPr lang="en-US" sz="2800" dirty="0"/>
              <a:t>Science: Remote sensing, bioinformatics, scientific simulation, …</a:t>
            </a:r>
          </a:p>
          <a:p>
            <a:pPr lvl="1" algn="just"/>
            <a:r>
              <a:rPr lang="en-US" sz="2800" dirty="0"/>
              <a:t>Society and everyone: news, digital cameras, YouTube, …</a:t>
            </a:r>
          </a:p>
          <a:p>
            <a:pPr algn="just"/>
            <a:r>
              <a:rPr lang="en-US" dirty="0"/>
              <a:t>We are drowning in data, but starving for knowledge!</a:t>
            </a:r>
          </a:p>
          <a:p>
            <a:pPr algn="just"/>
            <a:r>
              <a:rPr lang="en-US" dirty="0"/>
              <a:t>“Necessity is the mother of invention”—Data mining—Automated analysis of massive data sets.					 	@Plato</a:t>
            </a:r>
            <a:endParaRPr lang="en-IN" dirty="0"/>
          </a:p>
        </p:txBody>
      </p:sp>
    </p:spTree>
    <p:extLst>
      <p:ext uri="{BB962C8B-B14F-4D97-AF65-F5344CB8AC3E}">
        <p14:creationId xmlns:p14="http://schemas.microsoft.com/office/powerpoint/2010/main" val="3808920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136525"/>
            <a:ext cx="10515600" cy="739775"/>
          </a:xfrm>
        </p:spPr>
        <p:txBody>
          <a:bodyPr>
            <a:normAutofit/>
          </a:bodyPr>
          <a:lstStyle/>
          <a:p>
            <a:pPr algn="ctr"/>
            <a:r>
              <a:rPr lang="en-IN" sz="4000" dirty="0"/>
              <a:t>Why Data Mining?</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876300"/>
            <a:ext cx="10515600" cy="5743575"/>
          </a:xfrm>
        </p:spPr>
        <p:txBody>
          <a:bodyPr>
            <a:normAutofit/>
          </a:bodyPr>
          <a:lstStyle/>
          <a:p>
            <a:pPr algn="just"/>
            <a:r>
              <a:rPr lang="en-US" dirty="0"/>
              <a:t> The fast-growing, tremendous amount of data, collected and stored in large and numerous data repositories, has far exceeded our human ability for comprehension without </a:t>
            </a:r>
            <a:r>
              <a:rPr lang="en-US" b="1" dirty="0"/>
              <a:t>powerful tools</a:t>
            </a:r>
            <a:r>
              <a:rPr lang="en-US" dirty="0"/>
              <a:t>. </a:t>
            </a:r>
          </a:p>
          <a:p>
            <a:pPr marL="0" indent="0" algn="just">
              <a:buNone/>
            </a:pPr>
            <a:endParaRPr lang="en-US" dirty="0"/>
          </a:p>
          <a:p>
            <a:pPr marL="0" indent="0" algn="just">
              <a:buNone/>
            </a:pPr>
            <a:endParaRPr lang="en-US" dirty="0"/>
          </a:p>
          <a:p>
            <a:pPr marL="457200" lvl="1" indent="0" algn="just">
              <a:buNone/>
            </a:pPr>
            <a:r>
              <a:rPr lang="en-US" sz="3600" i="1" dirty="0"/>
              <a:t>	Data Rich but Information Poor</a:t>
            </a:r>
          </a:p>
          <a:p>
            <a:pPr marL="457200" lvl="1" indent="0" algn="just">
              <a:buNone/>
            </a:pPr>
            <a:endParaRPr lang="en-US" sz="3600" i="1" dirty="0"/>
          </a:p>
          <a:p>
            <a:pPr marL="457200" lvl="1" indent="0" algn="just">
              <a:buNone/>
            </a:pPr>
            <a:endParaRPr lang="en-IN" sz="3600" i="1" dirty="0"/>
          </a:p>
        </p:txBody>
      </p:sp>
      <p:pic>
        <p:nvPicPr>
          <p:cNvPr id="4" name="Picture 3">
            <a:extLst>
              <a:ext uri="{FF2B5EF4-FFF2-40B4-BE49-F238E27FC236}">
                <a16:creationId xmlns:a16="http://schemas.microsoft.com/office/drawing/2014/main" id="{BB66BDA3-AA2A-42D3-80B3-61CBBC1C5387}"/>
              </a:ext>
            </a:extLst>
          </p:cNvPr>
          <p:cNvPicPr>
            <a:picLocks noChangeAspect="1"/>
          </p:cNvPicPr>
          <p:nvPr/>
        </p:nvPicPr>
        <p:blipFill>
          <a:blip r:embed="rId2"/>
          <a:stretch>
            <a:fillRect/>
          </a:stretch>
        </p:blipFill>
        <p:spPr>
          <a:xfrm>
            <a:off x="7675473" y="1978025"/>
            <a:ext cx="4062041" cy="4743450"/>
          </a:xfrm>
          <a:prstGeom prst="rect">
            <a:avLst/>
          </a:prstGeom>
        </p:spPr>
      </p:pic>
    </p:spTree>
    <p:extLst>
      <p:ext uri="{BB962C8B-B14F-4D97-AF65-F5344CB8AC3E}">
        <p14:creationId xmlns:p14="http://schemas.microsoft.com/office/powerpoint/2010/main" val="4043088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136525"/>
            <a:ext cx="10515600" cy="739775"/>
          </a:xfrm>
        </p:spPr>
        <p:txBody>
          <a:bodyPr>
            <a:normAutofit/>
          </a:bodyPr>
          <a:lstStyle/>
          <a:p>
            <a:pPr algn="ctr"/>
            <a:r>
              <a:rPr lang="en-IN" sz="4000" dirty="0"/>
              <a:t>Data Mining</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876300"/>
            <a:ext cx="6210300" cy="5743575"/>
          </a:xfrm>
        </p:spPr>
        <p:txBody>
          <a:bodyPr>
            <a:normAutofit/>
          </a:bodyPr>
          <a:lstStyle/>
          <a:p>
            <a:pPr algn="just"/>
            <a:r>
              <a:rPr lang="en-US" dirty="0"/>
              <a:t>Data mining—searching for knowledge (interesting patterns) in data.</a:t>
            </a:r>
          </a:p>
          <a:p>
            <a:pPr algn="just"/>
            <a:r>
              <a:rPr lang="en-US" dirty="0"/>
              <a:t>Many people treat data mining as a synonym for another popularly used term, knowledge discovery from data, or KDD. </a:t>
            </a:r>
          </a:p>
          <a:p>
            <a:pPr algn="just"/>
            <a:r>
              <a:rPr lang="en-US" dirty="0"/>
              <a:t>while others view </a:t>
            </a:r>
            <a:r>
              <a:rPr lang="en-US" b="1" dirty="0"/>
              <a:t>data mining </a:t>
            </a:r>
            <a:r>
              <a:rPr lang="en-US" dirty="0"/>
              <a:t>as merely an essential </a:t>
            </a:r>
            <a:r>
              <a:rPr lang="en-US" b="1" dirty="0"/>
              <a:t>step</a:t>
            </a:r>
            <a:r>
              <a:rPr lang="en-US" dirty="0"/>
              <a:t> in the </a:t>
            </a:r>
            <a:r>
              <a:rPr lang="en-US" b="1" dirty="0"/>
              <a:t>process of knowledge discovery</a:t>
            </a:r>
            <a:r>
              <a:rPr lang="en-US" dirty="0"/>
              <a:t>. </a:t>
            </a:r>
          </a:p>
          <a:p>
            <a:pPr algn="just"/>
            <a:endParaRPr lang="en-US" dirty="0"/>
          </a:p>
          <a:p>
            <a:pPr algn="just"/>
            <a:endParaRPr lang="en-IN" dirty="0"/>
          </a:p>
        </p:txBody>
      </p:sp>
      <p:pic>
        <p:nvPicPr>
          <p:cNvPr id="5" name="Picture 4">
            <a:extLst>
              <a:ext uri="{FF2B5EF4-FFF2-40B4-BE49-F238E27FC236}">
                <a16:creationId xmlns:a16="http://schemas.microsoft.com/office/drawing/2014/main" id="{AC8B59B0-8B3B-4C12-81C6-123AB255CEBF}"/>
              </a:ext>
            </a:extLst>
          </p:cNvPr>
          <p:cNvPicPr>
            <a:picLocks noChangeAspect="1"/>
          </p:cNvPicPr>
          <p:nvPr/>
        </p:nvPicPr>
        <p:blipFill rotWithShape="1">
          <a:blip r:embed="rId2"/>
          <a:srcRect l="2869"/>
          <a:stretch/>
        </p:blipFill>
        <p:spPr>
          <a:xfrm>
            <a:off x="7213862" y="1727657"/>
            <a:ext cx="4978138" cy="5130343"/>
          </a:xfrm>
          <a:prstGeom prst="rect">
            <a:avLst/>
          </a:prstGeom>
        </p:spPr>
      </p:pic>
    </p:spTree>
    <p:extLst>
      <p:ext uri="{BB962C8B-B14F-4D97-AF65-F5344CB8AC3E}">
        <p14:creationId xmlns:p14="http://schemas.microsoft.com/office/powerpoint/2010/main" val="1890777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136525"/>
            <a:ext cx="10515600" cy="739775"/>
          </a:xfrm>
        </p:spPr>
        <p:txBody>
          <a:bodyPr>
            <a:normAutofit/>
          </a:bodyPr>
          <a:lstStyle/>
          <a:p>
            <a:r>
              <a:rPr lang="en-IN" sz="4000" dirty="0"/>
              <a:t>				Data Mining</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599440" y="876300"/>
            <a:ext cx="6696711" cy="5743575"/>
          </a:xfrm>
        </p:spPr>
        <p:txBody>
          <a:bodyPr>
            <a:normAutofit/>
          </a:bodyPr>
          <a:lstStyle/>
          <a:p>
            <a:pPr algn="just"/>
            <a:r>
              <a:rPr lang="en-US" dirty="0"/>
              <a:t>The knowledge discovery process is an iterative sequence of the following steps:</a:t>
            </a:r>
          </a:p>
          <a:p>
            <a:pPr marL="514350" indent="-514350" algn="just">
              <a:buFont typeface="+mj-lt"/>
              <a:buAutoNum type="arabicPeriod"/>
            </a:pPr>
            <a:r>
              <a:rPr lang="en-US" b="1" dirty="0"/>
              <a:t>Data cleaning:</a:t>
            </a:r>
            <a:r>
              <a:rPr lang="en-US" dirty="0"/>
              <a:t> to remove noise and inconsistent data.</a:t>
            </a:r>
          </a:p>
          <a:p>
            <a:pPr marL="514350" indent="-514350" algn="just">
              <a:buFont typeface="+mj-lt"/>
              <a:buAutoNum type="arabicPeriod"/>
            </a:pPr>
            <a:r>
              <a:rPr lang="en-US" b="1" dirty="0"/>
              <a:t>Data integration: </a:t>
            </a:r>
            <a:r>
              <a:rPr lang="en-US" dirty="0"/>
              <a:t>multiple data sources may be combined.</a:t>
            </a:r>
          </a:p>
          <a:p>
            <a:pPr marL="514350" indent="-514350" algn="just">
              <a:buFont typeface="+mj-lt"/>
              <a:buAutoNum type="arabicPeriod"/>
            </a:pPr>
            <a:r>
              <a:rPr lang="en-US" b="1" dirty="0"/>
              <a:t>Data selection:</a:t>
            </a:r>
            <a:r>
              <a:rPr lang="en-US" dirty="0"/>
              <a:t> data relevant to the analysis task are retrieved from the database.</a:t>
            </a:r>
          </a:p>
          <a:p>
            <a:pPr marL="514350" indent="-514350" algn="just">
              <a:buFont typeface="+mj-lt"/>
              <a:buAutoNum type="arabicPeriod"/>
            </a:pPr>
            <a:r>
              <a:rPr lang="en-US" b="1" dirty="0"/>
              <a:t>Data transformation: </a:t>
            </a:r>
            <a:r>
              <a:rPr lang="en-US" dirty="0"/>
              <a:t>data are transformed and consolidated into forms appropriate for mining by performing summary or aggregation operations.</a:t>
            </a:r>
          </a:p>
          <a:p>
            <a:pPr algn="just"/>
            <a:endParaRPr lang="en-IN" dirty="0"/>
          </a:p>
        </p:txBody>
      </p:sp>
      <p:pic>
        <p:nvPicPr>
          <p:cNvPr id="4" name="Picture 3">
            <a:extLst>
              <a:ext uri="{FF2B5EF4-FFF2-40B4-BE49-F238E27FC236}">
                <a16:creationId xmlns:a16="http://schemas.microsoft.com/office/drawing/2014/main" id="{C8DA6C68-52BB-4C66-B6BB-DE31A5EF2683}"/>
              </a:ext>
            </a:extLst>
          </p:cNvPr>
          <p:cNvPicPr>
            <a:picLocks noChangeAspect="1"/>
          </p:cNvPicPr>
          <p:nvPr/>
        </p:nvPicPr>
        <p:blipFill rotWithShape="1">
          <a:blip r:embed="rId2"/>
          <a:srcRect l="10276" t="3473" r="3397"/>
          <a:stretch/>
        </p:blipFill>
        <p:spPr>
          <a:xfrm>
            <a:off x="7296151" y="238125"/>
            <a:ext cx="4781550" cy="6619875"/>
          </a:xfrm>
          <a:prstGeom prst="rect">
            <a:avLst/>
          </a:prstGeom>
        </p:spPr>
      </p:pic>
    </p:spTree>
    <p:extLst>
      <p:ext uri="{BB962C8B-B14F-4D97-AF65-F5344CB8AC3E}">
        <p14:creationId xmlns:p14="http://schemas.microsoft.com/office/powerpoint/2010/main" val="2193788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136525"/>
            <a:ext cx="10515600" cy="739775"/>
          </a:xfrm>
        </p:spPr>
        <p:txBody>
          <a:bodyPr>
            <a:normAutofit/>
          </a:bodyPr>
          <a:lstStyle/>
          <a:p>
            <a:r>
              <a:rPr lang="en-IN" sz="4000" dirty="0"/>
              <a:t>				Data Mining</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599440" y="876300"/>
            <a:ext cx="6696711" cy="5743575"/>
          </a:xfrm>
        </p:spPr>
        <p:txBody>
          <a:bodyPr>
            <a:normAutofit/>
          </a:bodyPr>
          <a:lstStyle/>
          <a:p>
            <a:pPr algn="just"/>
            <a:r>
              <a:rPr lang="en-US" dirty="0"/>
              <a:t>The knowledge discovery process is an iterative sequence of the following steps:</a:t>
            </a:r>
          </a:p>
          <a:p>
            <a:pPr marL="514350" indent="-514350" algn="just">
              <a:buFont typeface="+mj-lt"/>
              <a:buAutoNum type="arabicPeriod" startAt="5"/>
            </a:pPr>
            <a:r>
              <a:rPr lang="en-US" b="1" dirty="0"/>
              <a:t>Data mining:</a:t>
            </a:r>
            <a:r>
              <a:rPr lang="en-US" dirty="0"/>
              <a:t> intelligent methods are applied to extract data patterns.</a:t>
            </a:r>
          </a:p>
          <a:p>
            <a:pPr marL="514350" indent="-514350" algn="just">
              <a:buFont typeface="+mj-lt"/>
              <a:buAutoNum type="arabicPeriod" startAt="5"/>
            </a:pPr>
            <a:r>
              <a:rPr lang="en-US" b="1" dirty="0"/>
              <a:t>Pattern evaluation:</a:t>
            </a:r>
            <a:r>
              <a:rPr lang="en-US" dirty="0"/>
              <a:t> to identify the truly interesting patterns representing knowledge based on interestingness measures.</a:t>
            </a:r>
          </a:p>
          <a:p>
            <a:pPr marL="514350" indent="-514350" algn="just">
              <a:buFont typeface="+mj-lt"/>
              <a:buAutoNum type="arabicPeriod" startAt="5"/>
            </a:pPr>
            <a:r>
              <a:rPr lang="en-US" b="1" dirty="0"/>
              <a:t>Knowledge presentation:</a:t>
            </a:r>
            <a:r>
              <a:rPr lang="en-US" dirty="0"/>
              <a:t> visualization and knowledge representation techniques are used to present mined knowledge to users.</a:t>
            </a:r>
          </a:p>
          <a:p>
            <a:pPr algn="just"/>
            <a:endParaRPr lang="en-US" dirty="0"/>
          </a:p>
          <a:p>
            <a:pPr algn="just"/>
            <a:endParaRPr lang="en-IN" dirty="0"/>
          </a:p>
        </p:txBody>
      </p:sp>
      <p:pic>
        <p:nvPicPr>
          <p:cNvPr id="4" name="Picture 3">
            <a:extLst>
              <a:ext uri="{FF2B5EF4-FFF2-40B4-BE49-F238E27FC236}">
                <a16:creationId xmlns:a16="http://schemas.microsoft.com/office/drawing/2014/main" id="{C8DA6C68-52BB-4C66-B6BB-DE31A5EF2683}"/>
              </a:ext>
            </a:extLst>
          </p:cNvPr>
          <p:cNvPicPr>
            <a:picLocks noChangeAspect="1"/>
          </p:cNvPicPr>
          <p:nvPr/>
        </p:nvPicPr>
        <p:blipFill rotWithShape="1">
          <a:blip r:embed="rId2"/>
          <a:srcRect l="10276" t="3473" r="3397"/>
          <a:stretch/>
        </p:blipFill>
        <p:spPr>
          <a:xfrm>
            <a:off x="7296151" y="238125"/>
            <a:ext cx="4781550" cy="6619875"/>
          </a:xfrm>
          <a:prstGeom prst="rect">
            <a:avLst/>
          </a:prstGeom>
        </p:spPr>
      </p:pic>
    </p:spTree>
    <p:extLst>
      <p:ext uri="{BB962C8B-B14F-4D97-AF65-F5344CB8AC3E}">
        <p14:creationId xmlns:p14="http://schemas.microsoft.com/office/powerpoint/2010/main" val="3087648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136525"/>
            <a:ext cx="10515600" cy="739775"/>
          </a:xfrm>
        </p:spPr>
        <p:txBody>
          <a:bodyPr>
            <a:normAutofit/>
          </a:bodyPr>
          <a:lstStyle/>
          <a:p>
            <a:pPr algn="ctr"/>
            <a:r>
              <a:rPr lang="en-IN" sz="4000" dirty="0"/>
              <a:t>Data Mining</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876300"/>
            <a:ext cx="10515600" cy="5743575"/>
          </a:xfrm>
        </p:spPr>
        <p:txBody>
          <a:bodyPr>
            <a:normAutofit/>
          </a:bodyPr>
          <a:lstStyle/>
          <a:p>
            <a:pPr algn="just"/>
            <a:r>
              <a:rPr lang="en-US" dirty="0"/>
              <a:t>Data mining plays an essential role in the knowledge discovery process.</a:t>
            </a:r>
          </a:p>
          <a:p>
            <a:pPr algn="just"/>
            <a:endParaRPr lang="en-US" dirty="0"/>
          </a:p>
          <a:p>
            <a:pPr algn="just"/>
            <a:endParaRPr lang="en-US" dirty="0"/>
          </a:p>
          <a:p>
            <a:pPr algn="just"/>
            <a:r>
              <a:rPr lang="en-US" b="1" dirty="0"/>
              <a:t>Data mining</a:t>
            </a:r>
            <a:r>
              <a:rPr lang="en-US" dirty="0"/>
              <a:t> is the process of discovering </a:t>
            </a:r>
            <a:r>
              <a:rPr lang="en-US" b="1" dirty="0"/>
              <a:t>interesting patterns </a:t>
            </a:r>
            <a:r>
              <a:rPr lang="en-US" dirty="0"/>
              <a:t>and </a:t>
            </a:r>
            <a:r>
              <a:rPr lang="en-US" b="1" dirty="0"/>
              <a:t>knowledge</a:t>
            </a:r>
            <a:r>
              <a:rPr lang="en-US" dirty="0"/>
              <a:t> from large amounts of data. </a:t>
            </a:r>
          </a:p>
        </p:txBody>
      </p:sp>
    </p:spTree>
    <p:extLst>
      <p:ext uri="{BB962C8B-B14F-4D97-AF65-F5344CB8AC3E}">
        <p14:creationId xmlns:p14="http://schemas.microsoft.com/office/powerpoint/2010/main" val="2385048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136525"/>
            <a:ext cx="10515600" cy="739775"/>
          </a:xfrm>
        </p:spPr>
        <p:txBody>
          <a:bodyPr>
            <a:normAutofit/>
          </a:bodyPr>
          <a:lstStyle/>
          <a:p>
            <a:pPr algn="ctr"/>
            <a:r>
              <a:rPr lang="en-US" sz="4000" dirty="0"/>
              <a:t>What Kinds of Data Can Be Mined?</a:t>
            </a:r>
            <a:endParaRPr lang="en-IN" sz="4000" dirty="0"/>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876300"/>
            <a:ext cx="10515600" cy="5743575"/>
          </a:xfrm>
        </p:spPr>
        <p:txBody>
          <a:bodyPr>
            <a:noAutofit/>
          </a:bodyPr>
          <a:lstStyle/>
          <a:p>
            <a:pPr algn="just"/>
            <a:r>
              <a:rPr lang="en-US" dirty="0"/>
              <a:t>Data mining can be applied to </a:t>
            </a:r>
            <a:r>
              <a:rPr lang="en-US" b="1" dirty="0"/>
              <a:t>any kind of data </a:t>
            </a:r>
            <a:r>
              <a:rPr lang="en-US" dirty="0"/>
              <a:t>as long as the data are meaningful for a target application.</a:t>
            </a:r>
          </a:p>
          <a:p>
            <a:pPr algn="just"/>
            <a:r>
              <a:rPr lang="en-US" dirty="0"/>
              <a:t> The most basic forms of Data:</a:t>
            </a:r>
          </a:p>
          <a:p>
            <a:pPr lvl="1" algn="just"/>
            <a:r>
              <a:rPr lang="en-US" sz="2600" dirty="0"/>
              <a:t>Database Data </a:t>
            </a:r>
          </a:p>
          <a:p>
            <a:pPr lvl="1" algn="just"/>
            <a:r>
              <a:rPr lang="en-US" sz="2600" dirty="0"/>
              <a:t>Data warehouse Data</a:t>
            </a:r>
          </a:p>
          <a:p>
            <a:pPr lvl="1" algn="just"/>
            <a:r>
              <a:rPr lang="en-US" sz="2600" dirty="0"/>
              <a:t>Transactional Data</a:t>
            </a:r>
          </a:p>
          <a:p>
            <a:pPr algn="just"/>
            <a:r>
              <a:rPr lang="en-US" dirty="0"/>
              <a:t>Other forms of Data</a:t>
            </a:r>
          </a:p>
          <a:p>
            <a:pPr lvl="1" algn="just"/>
            <a:r>
              <a:rPr lang="en-US" sz="2600" dirty="0"/>
              <a:t>Data Streams </a:t>
            </a:r>
          </a:p>
          <a:p>
            <a:pPr lvl="1" algn="just"/>
            <a:r>
              <a:rPr lang="en-US" sz="2600" dirty="0"/>
              <a:t>Ordered/Sequence Data</a:t>
            </a:r>
          </a:p>
          <a:p>
            <a:pPr lvl="1" algn="just"/>
            <a:r>
              <a:rPr lang="en-US" sz="2600" dirty="0"/>
              <a:t>Graph or Networked Data</a:t>
            </a:r>
          </a:p>
          <a:p>
            <a:pPr lvl="1" algn="just"/>
            <a:r>
              <a:rPr lang="en-US" sz="2600" dirty="0"/>
              <a:t>Spatial Data</a:t>
            </a:r>
          </a:p>
          <a:p>
            <a:pPr lvl="1" algn="just"/>
            <a:r>
              <a:rPr lang="en-US" sz="2600" dirty="0"/>
              <a:t>Text Data</a:t>
            </a:r>
          </a:p>
          <a:p>
            <a:pPr lvl="1" algn="just"/>
            <a:r>
              <a:rPr lang="en-US" sz="2600" dirty="0"/>
              <a:t>Multimedia Data</a:t>
            </a:r>
          </a:p>
          <a:p>
            <a:pPr lvl="1" algn="just"/>
            <a:r>
              <a:rPr lang="en-US" sz="2600" dirty="0"/>
              <a:t> WWW</a:t>
            </a:r>
          </a:p>
        </p:txBody>
      </p:sp>
    </p:spTree>
    <p:extLst>
      <p:ext uri="{BB962C8B-B14F-4D97-AF65-F5344CB8AC3E}">
        <p14:creationId xmlns:p14="http://schemas.microsoft.com/office/powerpoint/2010/main" val="646456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738</TotalTime>
  <Words>1414</Words>
  <Application>Microsoft Office PowerPoint</Application>
  <PresentationFormat>Widescreen</PresentationFormat>
  <Paragraphs>130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Introduction </vt:lpstr>
      <vt:lpstr>Data Mining</vt:lpstr>
      <vt:lpstr>Why Data Mining?</vt:lpstr>
      <vt:lpstr>Why Data Mining?</vt:lpstr>
      <vt:lpstr>Data Mining</vt:lpstr>
      <vt:lpstr>    Data Mining</vt:lpstr>
      <vt:lpstr>    Data Mining</vt:lpstr>
      <vt:lpstr>Data Mining</vt:lpstr>
      <vt:lpstr>What Kinds of Data Can Be Mined?</vt:lpstr>
      <vt:lpstr> Data Mining Functionalities and Tasks</vt:lpstr>
      <vt:lpstr>PowerPoint Presentation</vt:lpstr>
      <vt:lpstr>Mining Frequent Patterns, Associations, and Correlations</vt:lpstr>
      <vt:lpstr>Mining Frequent Patterns, Associations, and Correlations</vt:lpstr>
      <vt:lpstr>Mining Frequent Patterns, Associations, and Correlations</vt:lpstr>
      <vt:lpstr>Mining Frequent Patterns, Associations, and Correlations</vt:lpstr>
      <vt:lpstr>Classification and Regression</vt:lpstr>
      <vt:lpstr>Classification and Regression</vt:lpstr>
      <vt:lpstr>Cluster Analysis</vt:lpstr>
      <vt:lpstr>Outlier Analysis</vt:lpstr>
      <vt:lpstr>Which Technologies Are Used?</vt:lpstr>
      <vt:lpstr>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c:title>
  <dc:creator>Kuldeep Singh</dc:creator>
  <cp:lastModifiedBy>Kuldeep Singh</cp:lastModifiedBy>
  <cp:revision>4</cp:revision>
  <dcterms:created xsi:type="dcterms:W3CDTF">2023-09-03T05:13:16Z</dcterms:created>
  <dcterms:modified xsi:type="dcterms:W3CDTF">2023-09-11T01:35:59Z</dcterms:modified>
</cp:coreProperties>
</file>