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6" r:id="rId2"/>
    <p:sldId id="257" r:id="rId3"/>
    <p:sldId id="260" r:id="rId4"/>
    <p:sldId id="258" r:id="rId5"/>
    <p:sldId id="261" r:id="rId6"/>
    <p:sldId id="259"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8" r:id="rId20"/>
    <p:sldId id="279" r:id="rId21"/>
    <p:sldId id="280" r:id="rId22"/>
    <p:sldId id="281" r:id="rId23"/>
    <p:sldId id="282" r:id="rId24"/>
    <p:sldId id="283" r:id="rId25"/>
    <p:sldId id="276" r:id="rId26"/>
    <p:sldId id="284" r:id="rId27"/>
    <p:sldId id="1127" r:id="rId28"/>
    <p:sldId id="277" r:id="rId29"/>
    <p:sldId id="1128" r:id="rId30"/>
    <p:sldId id="1129" r:id="rId31"/>
    <p:sldId id="1130" r:id="rId32"/>
    <p:sldId id="1131" r:id="rId33"/>
    <p:sldId id="1132" r:id="rId34"/>
    <p:sldId id="1133" r:id="rId35"/>
    <p:sldId id="1134" r:id="rId36"/>
    <p:sldId id="1135" r:id="rId37"/>
    <p:sldId id="1136" r:id="rId38"/>
    <p:sldId id="1142" r:id="rId39"/>
    <p:sldId id="1141" r:id="rId40"/>
    <p:sldId id="1137" r:id="rId41"/>
    <p:sldId id="1111" r:id="rId42"/>
    <p:sldId id="1138" r:id="rId43"/>
    <p:sldId id="1140" r:id="rId44"/>
    <p:sldId id="1139" r:id="rId45"/>
    <p:sldId id="1143" r:id="rId46"/>
    <p:sldId id="1144" r:id="rId47"/>
    <p:sldId id="1157" r:id="rId48"/>
    <p:sldId id="1145" r:id="rId49"/>
    <p:sldId id="1148" r:id="rId50"/>
    <p:sldId id="1149" r:id="rId51"/>
    <p:sldId id="1150" r:id="rId52"/>
    <p:sldId id="1158" r:id="rId53"/>
    <p:sldId id="1146" r:id="rId54"/>
    <p:sldId id="1152" r:id="rId55"/>
    <p:sldId id="1153" r:id="rId56"/>
    <p:sldId id="1154" r:id="rId57"/>
    <p:sldId id="1155" r:id="rId58"/>
    <p:sldId id="1156" r:id="rId59"/>
    <p:sldId id="1159" r:id="rId60"/>
    <p:sldId id="1160" r:id="rId61"/>
    <p:sldId id="1161" r:id="rId62"/>
    <p:sldId id="1162" r:id="rId63"/>
    <p:sldId id="1163" r:id="rId64"/>
    <p:sldId id="1164" r:id="rId65"/>
    <p:sldId id="1176" r:id="rId66"/>
    <p:sldId id="1180" r:id="rId67"/>
    <p:sldId id="1178" r:id="rId68"/>
    <p:sldId id="1179" r:id="rId69"/>
    <p:sldId id="1181" r:id="rId70"/>
    <p:sldId id="1182" r:id="rId71"/>
    <p:sldId id="1183" r:id="rId72"/>
    <p:sldId id="1166" r:id="rId73"/>
    <p:sldId id="1171" r:id="rId74"/>
    <p:sldId id="1172" r:id="rId75"/>
    <p:sldId id="1173" r:id="rId76"/>
    <p:sldId id="1174" r:id="rId77"/>
    <p:sldId id="1167" r:id="rId78"/>
    <p:sldId id="1184" r:id="rId79"/>
    <p:sldId id="1185" r:id="rId80"/>
    <p:sldId id="1168" r:id="rId81"/>
    <p:sldId id="1186" r:id="rId82"/>
    <p:sldId id="1187" r:id="rId83"/>
    <p:sldId id="1169" r:id="rId84"/>
    <p:sldId id="1188" r:id="rId85"/>
    <p:sldId id="1170" r:id="rId86"/>
    <p:sldId id="1189" r:id="rId87"/>
    <p:sldId id="1190" r:id="rId88"/>
    <p:sldId id="1191" r:id="rId89"/>
    <p:sldId id="1192" r:id="rId90"/>
    <p:sldId id="1193" r:id="rId91"/>
    <p:sldId id="1194" r:id="rId92"/>
    <p:sldId id="1195" r:id="rId93"/>
    <p:sldId id="1196" r:id="rId94"/>
    <p:sldId id="1197" r:id="rId95"/>
    <p:sldId id="1198" r:id="rId96"/>
    <p:sldId id="1199" r:id="rId97"/>
    <p:sldId id="1200" r:id="rId98"/>
    <p:sldId id="1204" r:id="rId99"/>
    <p:sldId id="1205" r:id="rId100"/>
    <p:sldId id="1203" r:id="rId101"/>
    <p:sldId id="1206" r:id="rId102"/>
    <p:sldId id="1207" r:id="rId103"/>
    <p:sldId id="1208" r:id="rId104"/>
    <p:sldId id="1209" r:id="rId105"/>
    <p:sldId id="1210" r:id="rId106"/>
    <p:sldId id="1211" r:id="rId107"/>
    <p:sldId id="1212" r:id="rId108"/>
    <p:sldId id="1213" r:id="rId109"/>
    <p:sldId id="1214" r:id="rId110"/>
    <p:sldId id="1215" r:id="rId111"/>
    <p:sldId id="1216" r:id="rId112"/>
    <p:sldId id="1217" r:id="rId113"/>
    <p:sldId id="693"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6793c7ac87b5dd5" providerId="LiveId" clId="{7C749ABA-F9F0-416F-B201-B1C9D1B013C4}"/>
    <pc:docChg chg="undo custSel addSld delSld modSld">
      <pc:chgData name="" userId="e6793c7ac87b5dd5" providerId="LiveId" clId="{7C749ABA-F9F0-416F-B201-B1C9D1B013C4}" dt="2023-10-20T05:28:33.701" v="883" actId="122"/>
      <pc:docMkLst>
        <pc:docMk/>
      </pc:docMkLst>
      <pc:sldChg chg="modSp">
        <pc:chgData name="" userId="e6793c7ac87b5dd5" providerId="LiveId" clId="{7C749ABA-F9F0-416F-B201-B1C9D1B013C4}" dt="2023-09-29T10:41:12.498" v="19"/>
        <pc:sldMkLst>
          <pc:docMk/>
          <pc:sldMk cId="2803695057" sldId="256"/>
        </pc:sldMkLst>
        <pc:spChg chg="mod">
          <ac:chgData name="" userId="e6793c7ac87b5dd5" providerId="LiveId" clId="{7C749ABA-F9F0-416F-B201-B1C9D1B013C4}" dt="2023-09-29T10:41:12.498" v="19"/>
          <ac:spMkLst>
            <pc:docMk/>
            <pc:sldMk cId="2803695057" sldId="256"/>
            <ac:spMk id="2" creationId="{E63B094D-AE76-480A-A106-5E53443F00E3}"/>
          </ac:spMkLst>
        </pc:spChg>
      </pc:sldChg>
      <pc:sldChg chg="modSp">
        <pc:chgData name="" userId="e6793c7ac87b5dd5" providerId="LiveId" clId="{7C749ABA-F9F0-416F-B201-B1C9D1B013C4}" dt="2023-09-29T11:36:05.158" v="85" actId="27636"/>
        <pc:sldMkLst>
          <pc:docMk/>
          <pc:sldMk cId="4267823998" sldId="257"/>
        </pc:sldMkLst>
        <pc:spChg chg="mod">
          <ac:chgData name="" userId="e6793c7ac87b5dd5" providerId="LiveId" clId="{7C749ABA-F9F0-416F-B201-B1C9D1B013C4}" dt="2023-09-29T11:01:39.727" v="21"/>
          <ac:spMkLst>
            <pc:docMk/>
            <pc:sldMk cId="4267823998" sldId="257"/>
            <ac:spMk id="2" creationId="{3FD43E2B-6D94-4FDA-871C-4E88A2F07E63}"/>
          </ac:spMkLst>
        </pc:spChg>
        <pc:spChg chg="mod">
          <ac:chgData name="" userId="e6793c7ac87b5dd5" providerId="LiveId" clId="{7C749ABA-F9F0-416F-B201-B1C9D1B013C4}" dt="2023-09-29T11:36:05.158" v="85" actId="27636"/>
          <ac:spMkLst>
            <pc:docMk/>
            <pc:sldMk cId="4267823998" sldId="257"/>
            <ac:spMk id="3" creationId="{A972A570-4BF5-4A25-83D6-13EE241E7594}"/>
          </ac:spMkLst>
        </pc:spChg>
      </pc:sldChg>
      <pc:sldChg chg="modSp add">
        <pc:chgData name="" userId="e6793c7ac87b5dd5" providerId="LiveId" clId="{7C749ABA-F9F0-416F-B201-B1C9D1B013C4}" dt="2023-09-29T11:52:03.286" v="135" actId="27636"/>
        <pc:sldMkLst>
          <pc:docMk/>
          <pc:sldMk cId="3647681404" sldId="258"/>
        </pc:sldMkLst>
        <pc:spChg chg="mod">
          <ac:chgData name="" userId="e6793c7ac87b5dd5" providerId="LiveId" clId="{7C749ABA-F9F0-416F-B201-B1C9D1B013C4}" dt="2023-09-29T11:02:06.051" v="23"/>
          <ac:spMkLst>
            <pc:docMk/>
            <pc:sldMk cId="3647681404" sldId="258"/>
            <ac:spMk id="2" creationId="{3FD43E2B-6D94-4FDA-871C-4E88A2F07E63}"/>
          </ac:spMkLst>
        </pc:spChg>
        <pc:spChg chg="mod">
          <ac:chgData name="" userId="e6793c7ac87b5dd5" providerId="LiveId" clId="{7C749ABA-F9F0-416F-B201-B1C9D1B013C4}" dt="2023-09-29T11:52:03.286" v="135" actId="27636"/>
          <ac:spMkLst>
            <pc:docMk/>
            <pc:sldMk cId="3647681404" sldId="258"/>
            <ac:spMk id="3" creationId="{A972A570-4BF5-4A25-83D6-13EE241E7594}"/>
          </ac:spMkLst>
        </pc:spChg>
      </pc:sldChg>
      <pc:sldChg chg="modSp add">
        <pc:chgData name="" userId="e6793c7ac87b5dd5" providerId="LiveId" clId="{7C749ABA-F9F0-416F-B201-B1C9D1B013C4}" dt="2023-09-29T11:51:38.872" v="133" actId="255"/>
        <pc:sldMkLst>
          <pc:docMk/>
          <pc:sldMk cId="1233847272" sldId="259"/>
        </pc:sldMkLst>
        <pc:spChg chg="mod">
          <ac:chgData name="" userId="e6793c7ac87b5dd5" providerId="LiveId" clId="{7C749ABA-F9F0-416F-B201-B1C9D1B013C4}" dt="2023-09-29T11:04:10.547" v="28" actId="122"/>
          <ac:spMkLst>
            <pc:docMk/>
            <pc:sldMk cId="1233847272" sldId="259"/>
            <ac:spMk id="2" creationId="{3FD43E2B-6D94-4FDA-871C-4E88A2F07E63}"/>
          </ac:spMkLst>
        </pc:spChg>
        <pc:spChg chg="mod">
          <ac:chgData name="" userId="e6793c7ac87b5dd5" providerId="LiveId" clId="{7C749ABA-F9F0-416F-B201-B1C9D1B013C4}" dt="2023-09-29T11:51:38.872" v="133" actId="255"/>
          <ac:spMkLst>
            <pc:docMk/>
            <pc:sldMk cId="1233847272" sldId="259"/>
            <ac:spMk id="3" creationId="{A972A570-4BF5-4A25-83D6-13EE241E7594}"/>
          </ac:spMkLst>
        </pc:spChg>
      </pc:sldChg>
      <pc:sldChg chg="modSp add">
        <pc:chgData name="" userId="e6793c7ac87b5dd5" providerId="LiveId" clId="{7C749ABA-F9F0-416F-B201-B1C9D1B013C4}" dt="2023-09-29T11:50:04.826" v="123" actId="11"/>
        <pc:sldMkLst>
          <pc:docMk/>
          <pc:sldMk cId="939069246" sldId="260"/>
        </pc:sldMkLst>
        <pc:spChg chg="mod">
          <ac:chgData name="" userId="e6793c7ac87b5dd5" providerId="LiveId" clId="{7C749ABA-F9F0-416F-B201-B1C9D1B013C4}" dt="2023-09-29T11:50:04.826" v="123" actId="11"/>
          <ac:spMkLst>
            <pc:docMk/>
            <pc:sldMk cId="939069246" sldId="260"/>
            <ac:spMk id="3" creationId="{A972A570-4BF5-4A25-83D6-13EE241E7594}"/>
          </ac:spMkLst>
        </pc:spChg>
      </pc:sldChg>
      <pc:sldChg chg="modSp">
        <pc:chgData name="" userId="e6793c7ac87b5dd5" providerId="LiveId" clId="{7C749ABA-F9F0-416F-B201-B1C9D1B013C4}" dt="2023-10-03T12:17:30.448" v="163" actId="6549"/>
        <pc:sldMkLst>
          <pc:docMk/>
          <pc:sldMk cId="3664609068" sldId="267"/>
        </pc:sldMkLst>
        <pc:spChg chg="mod">
          <ac:chgData name="" userId="e6793c7ac87b5dd5" providerId="LiveId" clId="{7C749ABA-F9F0-416F-B201-B1C9D1B013C4}" dt="2023-10-03T12:17:30.448" v="163" actId="6549"/>
          <ac:spMkLst>
            <pc:docMk/>
            <pc:sldMk cId="3664609068" sldId="267"/>
            <ac:spMk id="3" creationId="{A972A570-4BF5-4A25-83D6-13EE241E7594}"/>
          </ac:spMkLst>
        </pc:spChg>
      </pc:sldChg>
      <pc:sldChg chg="modSp add">
        <pc:chgData name="" userId="e6793c7ac87b5dd5" providerId="LiveId" clId="{7C749ABA-F9F0-416F-B201-B1C9D1B013C4}" dt="2023-10-03T12:33:43.873" v="181" actId="255"/>
        <pc:sldMkLst>
          <pc:docMk/>
          <pc:sldMk cId="357597654" sldId="268"/>
        </pc:sldMkLst>
        <pc:spChg chg="mod">
          <ac:chgData name="" userId="e6793c7ac87b5dd5" providerId="LiveId" clId="{7C749ABA-F9F0-416F-B201-B1C9D1B013C4}" dt="2023-10-03T12:33:43.873" v="181" actId="255"/>
          <ac:spMkLst>
            <pc:docMk/>
            <pc:sldMk cId="357597654" sldId="268"/>
            <ac:spMk id="3" creationId="{A972A570-4BF5-4A25-83D6-13EE241E7594}"/>
          </ac:spMkLst>
        </pc:spChg>
      </pc:sldChg>
      <pc:sldChg chg="modSp add">
        <pc:chgData name="" userId="e6793c7ac87b5dd5" providerId="LiveId" clId="{7C749ABA-F9F0-416F-B201-B1C9D1B013C4}" dt="2023-10-03T12:17:56.333" v="167" actId="255"/>
        <pc:sldMkLst>
          <pc:docMk/>
          <pc:sldMk cId="2640411767" sldId="269"/>
        </pc:sldMkLst>
        <pc:spChg chg="mod">
          <ac:chgData name="" userId="e6793c7ac87b5dd5" providerId="LiveId" clId="{7C749ABA-F9F0-416F-B201-B1C9D1B013C4}" dt="2023-10-03T12:17:56.333" v="167" actId="255"/>
          <ac:spMkLst>
            <pc:docMk/>
            <pc:sldMk cId="2640411767" sldId="269"/>
            <ac:spMk id="3" creationId="{A972A570-4BF5-4A25-83D6-13EE241E7594}"/>
          </ac:spMkLst>
        </pc:spChg>
      </pc:sldChg>
      <pc:sldChg chg="modSp add">
        <pc:chgData name="" userId="e6793c7ac87b5dd5" providerId="LiveId" clId="{7C749ABA-F9F0-416F-B201-B1C9D1B013C4}" dt="2023-10-03T12:34:17.793" v="184"/>
        <pc:sldMkLst>
          <pc:docMk/>
          <pc:sldMk cId="2151004617" sldId="270"/>
        </pc:sldMkLst>
        <pc:spChg chg="mod">
          <ac:chgData name="" userId="e6793c7ac87b5dd5" providerId="LiveId" clId="{7C749ABA-F9F0-416F-B201-B1C9D1B013C4}" dt="2023-10-03T12:34:17.793" v="184"/>
          <ac:spMkLst>
            <pc:docMk/>
            <pc:sldMk cId="2151004617" sldId="270"/>
            <ac:spMk id="2" creationId="{3FD43E2B-6D94-4FDA-871C-4E88A2F07E63}"/>
          </ac:spMkLst>
        </pc:spChg>
        <pc:spChg chg="mod">
          <ac:chgData name="" userId="e6793c7ac87b5dd5" providerId="LiveId" clId="{7C749ABA-F9F0-416F-B201-B1C9D1B013C4}" dt="2023-10-03T12:34:06.723" v="183"/>
          <ac:spMkLst>
            <pc:docMk/>
            <pc:sldMk cId="2151004617" sldId="270"/>
            <ac:spMk id="3" creationId="{A972A570-4BF5-4A25-83D6-13EE241E7594}"/>
          </ac:spMkLst>
        </pc:spChg>
      </pc:sldChg>
      <pc:sldChg chg="modSp">
        <pc:chgData name="" userId="e6793c7ac87b5dd5" providerId="LiveId" clId="{7C749ABA-F9F0-416F-B201-B1C9D1B013C4}" dt="2023-10-12T09:57:04.224" v="203" actId="1076"/>
        <pc:sldMkLst>
          <pc:docMk/>
          <pc:sldMk cId="2612031082" sldId="277"/>
        </pc:sldMkLst>
        <pc:spChg chg="mod">
          <ac:chgData name="" userId="e6793c7ac87b5dd5" providerId="LiveId" clId="{7C749ABA-F9F0-416F-B201-B1C9D1B013C4}" dt="2023-10-12T09:57:00.693" v="202" actId="20577"/>
          <ac:spMkLst>
            <pc:docMk/>
            <pc:sldMk cId="2612031082" sldId="277"/>
            <ac:spMk id="3" creationId="{A972A570-4BF5-4A25-83D6-13EE241E7594}"/>
          </ac:spMkLst>
        </pc:spChg>
        <pc:picChg chg="mod">
          <ac:chgData name="" userId="e6793c7ac87b5dd5" providerId="LiveId" clId="{7C749ABA-F9F0-416F-B201-B1C9D1B013C4}" dt="2023-10-12T09:57:04.224" v="203" actId="1076"/>
          <ac:picMkLst>
            <pc:docMk/>
            <pc:sldMk cId="2612031082" sldId="277"/>
            <ac:picMk id="8" creationId="{4A9B6813-41C1-4769-9F1C-5BA7ECFFA2BC}"/>
          </ac:picMkLst>
        </pc:picChg>
      </pc:sldChg>
      <pc:sldChg chg="modSp add">
        <pc:chgData name="" userId="e6793c7ac87b5dd5" providerId="LiveId" clId="{7C749ABA-F9F0-416F-B201-B1C9D1B013C4}" dt="2023-10-13T10:30:14.064" v="478" actId="12"/>
        <pc:sldMkLst>
          <pc:docMk/>
          <pc:sldMk cId="875242909" sldId="1144"/>
        </pc:sldMkLst>
        <pc:spChg chg="mod">
          <ac:chgData name="" userId="e6793c7ac87b5dd5" providerId="LiveId" clId="{7C749ABA-F9F0-416F-B201-B1C9D1B013C4}" dt="2023-10-13T10:30:14.064" v="478" actId="12"/>
          <ac:spMkLst>
            <pc:docMk/>
            <pc:sldMk cId="875242909" sldId="1144"/>
            <ac:spMk id="3" creationId="{A972A570-4BF5-4A25-83D6-13EE241E7594}"/>
          </ac:spMkLst>
        </pc:spChg>
      </pc:sldChg>
      <pc:sldChg chg="modSp add">
        <pc:chgData name="" userId="e6793c7ac87b5dd5" providerId="LiveId" clId="{7C749ABA-F9F0-416F-B201-B1C9D1B013C4}" dt="2023-10-13T10:09:43.196" v="389"/>
        <pc:sldMkLst>
          <pc:docMk/>
          <pc:sldMk cId="496257604" sldId="1145"/>
        </pc:sldMkLst>
        <pc:spChg chg="mod">
          <ac:chgData name="" userId="e6793c7ac87b5dd5" providerId="LiveId" clId="{7C749ABA-F9F0-416F-B201-B1C9D1B013C4}" dt="2023-10-13T10:09:43.196" v="389"/>
          <ac:spMkLst>
            <pc:docMk/>
            <pc:sldMk cId="496257604" sldId="1145"/>
            <ac:spMk id="3" creationId="{A972A570-4BF5-4A25-83D6-13EE241E7594}"/>
          </ac:spMkLst>
        </pc:spChg>
      </pc:sldChg>
      <pc:sldChg chg="modSp">
        <pc:chgData name="" userId="e6793c7ac87b5dd5" providerId="LiveId" clId="{7C749ABA-F9F0-416F-B201-B1C9D1B013C4}" dt="2023-10-20T05:21:09.796" v="856" actId="113"/>
        <pc:sldMkLst>
          <pc:docMk/>
          <pc:sldMk cId="3913743936" sldId="1163"/>
        </pc:sldMkLst>
        <pc:spChg chg="mod">
          <ac:chgData name="" userId="e6793c7ac87b5dd5" providerId="LiveId" clId="{7C749ABA-F9F0-416F-B201-B1C9D1B013C4}" dt="2023-10-20T05:21:09.796" v="856" actId="113"/>
          <ac:spMkLst>
            <pc:docMk/>
            <pc:sldMk cId="3913743936" sldId="1163"/>
            <ac:spMk id="3" creationId="{A972A570-4BF5-4A25-83D6-13EE241E7594}"/>
          </ac:spMkLst>
        </pc:spChg>
      </pc:sldChg>
      <pc:sldChg chg="modSp">
        <pc:chgData name="" userId="e6793c7ac87b5dd5" providerId="LiveId" clId="{7C749ABA-F9F0-416F-B201-B1C9D1B013C4}" dt="2023-10-20T05:21:57.648" v="870" actId="404"/>
        <pc:sldMkLst>
          <pc:docMk/>
          <pc:sldMk cId="64728357" sldId="1164"/>
        </pc:sldMkLst>
        <pc:spChg chg="mod">
          <ac:chgData name="" userId="e6793c7ac87b5dd5" providerId="LiveId" clId="{7C749ABA-F9F0-416F-B201-B1C9D1B013C4}" dt="2023-10-20T05:21:57.648" v="870" actId="404"/>
          <ac:spMkLst>
            <pc:docMk/>
            <pc:sldMk cId="64728357" sldId="1164"/>
            <ac:spMk id="3" creationId="{A972A570-4BF5-4A25-83D6-13EE241E7594}"/>
          </ac:spMkLst>
        </pc:spChg>
      </pc:sldChg>
      <pc:sldChg chg="modSp">
        <pc:chgData name="" userId="e6793c7ac87b5dd5" providerId="LiveId" clId="{7C749ABA-F9F0-416F-B201-B1C9D1B013C4}" dt="2023-10-17T12:50:16.275" v="502" actId="20577"/>
        <pc:sldMkLst>
          <pc:docMk/>
          <pc:sldMk cId="230002348" sldId="1166"/>
        </pc:sldMkLst>
        <pc:spChg chg="mod">
          <ac:chgData name="" userId="e6793c7ac87b5dd5" providerId="LiveId" clId="{7C749ABA-F9F0-416F-B201-B1C9D1B013C4}" dt="2023-10-17T12:50:16.275" v="502" actId="20577"/>
          <ac:spMkLst>
            <pc:docMk/>
            <pc:sldMk cId="230002348" sldId="1166"/>
            <ac:spMk id="3" creationId="{A972A570-4BF5-4A25-83D6-13EE241E7594}"/>
          </ac:spMkLst>
        </pc:spChg>
      </pc:sldChg>
      <pc:sldChg chg="addSp modSp">
        <pc:chgData name="" userId="e6793c7ac87b5dd5" providerId="LiveId" clId="{7C749ABA-F9F0-416F-B201-B1C9D1B013C4}" dt="2023-10-17T13:19:18.212" v="693" actId="732"/>
        <pc:sldMkLst>
          <pc:docMk/>
          <pc:sldMk cId="2794611531" sldId="1167"/>
        </pc:sldMkLst>
        <pc:spChg chg="mod">
          <ac:chgData name="" userId="e6793c7ac87b5dd5" providerId="LiveId" clId="{7C749ABA-F9F0-416F-B201-B1C9D1B013C4}" dt="2023-10-17T13:18:53.587" v="689" actId="14100"/>
          <ac:spMkLst>
            <pc:docMk/>
            <pc:sldMk cId="2794611531" sldId="1167"/>
            <ac:spMk id="3" creationId="{A972A570-4BF5-4A25-83D6-13EE241E7594}"/>
          </ac:spMkLst>
        </pc:spChg>
        <pc:picChg chg="add mod modCrop">
          <ac:chgData name="" userId="e6793c7ac87b5dd5" providerId="LiveId" clId="{7C749ABA-F9F0-416F-B201-B1C9D1B013C4}" dt="2023-10-17T13:19:18.212" v="693" actId="732"/>
          <ac:picMkLst>
            <pc:docMk/>
            <pc:sldMk cId="2794611531" sldId="1167"/>
            <ac:picMk id="4" creationId="{E0EA5343-3387-4231-AA0C-D5078DD22CFB}"/>
          </ac:picMkLst>
        </pc:picChg>
      </pc:sldChg>
      <pc:sldChg chg="addSp delSp modSp">
        <pc:chgData name="" userId="e6793c7ac87b5dd5" providerId="LiveId" clId="{7C749ABA-F9F0-416F-B201-B1C9D1B013C4}" dt="2023-10-19T10:12:26.518" v="849" actId="1035"/>
        <pc:sldMkLst>
          <pc:docMk/>
          <pc:sldMk cId="1020958669" sldId="1169"/>
        </pc:sldMkLst>
        <pc:spChg chg="mod">
          <ac:chgData name="" userId="e6793c7ac87b5dd5" providerId="LiveId" clId="{7C749ABA-F9F0-416F-B201-B1C9D1B013C4}" dt="2023-10-19T10:09:45.239" v="790" actId="6549"/>
          <ac:spMkLst>
            <pc:docMk/>
            <pc:sldMk cId="1020958669" sldId="1169"/>
            <ac:spMk id="3" creationId="{A972A570-4BF5-4A25-83D6-13EE241E7594}"/>
          </ac:spMkLst>
        </pc:spChg>
        <pc:picChg chg="add del">
          <ac:chgData name="" userId="e6793c7ac87b5dd5" providerId="LiveId" clId="{7C749ABA-F9F0-416F-B201-B1C9D1B013C4}" dt="2023-10-19T09:54:58.114" v="734"/>
          <ac:picMkLst>
            <pc:docMk/>
            <pc:sldMk cId="1020958669" sldId="1169"/>
            <ac:picMk id="4" creationId="{48188DE2-6A19-4DBB-9BE1-8B7B93E539EB}"/>
          </ac:picMkLst>
        </pc:picChg>
        <pc:picChg chg="add mod modCrop">
          <ac:chgData name="" userId="e6793c7ac87b5dd5" providerId="LiveId" clId="{7C749ABA-F9F0-416F-B201-B1C9D1B013C4}" dt="2023-10-19T10:12:26.518" v="849" actId="1035"/>
          <ac:picMkLst>
            <pc:docMk/>
            <pc:sldMk cId="1020958669" sldId="1169"/>
            <ac:picMk id="5" creationId="{3DB23085-0956-40A0-B726-C4C179B28C6F}"/>
          </ac:picMkLst>
        </pc:picChg>
        <pc:picChg chg="add mod modCrop">
          <ac:chgData name="" userId="e6793c7ac87b5dd5" providerId="LiveId" clId="{7C749ABA-F9F0-416F-B201-B1C9D1B013C4}" dt="2023-10-19T10:11:30.499" v="804" actId="1036"/>
          <ac:picMkLst>
            <pc:docMk/>
            <pc:sldMk cId="1020958669" sldId="1169"/>
            <ac:picMk id="6" creationId="{C1305508-8D57-4F6B-996D-ECA48E739500}"/>
          </ac:picMkLst>
        </pc:picChg>
      </pc:sldChg>
      <pc:sldChg chg="addSp modSp add">
        <pc:chgData name="" userId="e6793c7ac87b5dd5" providerId="LiveId" clId="{7C749ABA-F9F0-416F-B201-B1C9D1B013C4}" dt="2023-10-17T12:59:39.701" v="594"/>
        <pc:sldMkLst>
          <pc:docMk/>
          <pc:sldMk cId="2556032452" sldId="1171"/>
        </pc:sldMkLst>
        <pc:spChg chg="mod">
          <ac:chgData name="" userId="e6793c7ac87b5dd5" providerId="LiveId" clId="{7C749ABA-F9F0-416F-B201-B1C9D1B013C4}" dt="2023-10-17T12:52:17.828" v="541" actId="6549"/>
          <ac:spMkLst>
            <pc:docMk/>
            <pc:sldMk cId="2556032452" sldId="1171"/>
            <ac:spMk id="3" creationId="{A972A570-4BF5-4A25-83D6-13EE241E7594}"/>
          </ac:spMkLst>
        </pc:spChg>
        <pc:spChg chg="add mod">
          <ac:chgData name="" userId="e6793c7ac87b5dd5" providerId="LiveId" clId="{7C749ABA-F9F0-416F-B201-B1C9D1B013C4}" dt="2023-10-17T12:59:39.701" v="594"/>
          <ac:spMkLst>
            <pc:docMk/>
            <pc:sldMk cId="2556032452" sldId="1171"/>
            <ac:spMk id="5" creationId="{6E3ACE04-FC06-4E9E-B684-49215551DDB8}"/>
          </ac:spMkLst>
        </pc:spChg>
        <pc:picChg chg="add mod">
          <ac:chgData name="" userId="e6793c7ac87b5dd5" providerId="LiveId" clId="{7C749ABA-F9F0-416F-B201-B1C9D1B013C4}" dt="2023-10-17T12:54:24.309" v="586" actId="1076"/>
          <ac:picMkLst>
            <pc:docMk/>
            <pc:sldMk cId="2556032452" sldId="1171"/>
            <ac:picMk id="4" creationId="{D9617272-CB8F-4E9B-AAE3-1C0619899441}"/>
          </ac:picMkLst>
        </pc:picChg>
      </pc:sldChg>
      <pc:sldChg chg="addSp delSp modSp add">
        <pc:chgData name="" userId="e6793c7ac87b5dd5" providerId="LiveId" clId="{7C749ABA-F9F0-416F-B201-B1C9D1B013C4}" dt="2023-10-17T13:02:57.189" v="607" actId="6549"/>
        <pc:sldMkLst>
          <pc:docMk/>
          <pc:sldMk cId="2942410673" sldId="1172"/>
        </pc:sldMkLst>
        <pc:spChg chg="mod">
          <ac:chgData name="" userId="e6793c7ac87b5dd5" providerId="LiveId" clId="{7C749ABA-F9F0-416F-B201-B1C9D1B013C4}" dt="2023-10-17T13:02:57.189" v="607" actId="6549"/>
          <ac:spMkLst>
            <pc:docMk/>
            <pc:sldMk cId="2942410673" sldId="1172"/>
            <ac:spMk id="5" creationId="{6E3ACE04-FC06-4E9E-B684-49215551DDB8}"/>
          </ac:spMkLst>
        </pc:spChg>
        <pc:picChg chg="del">
          <ac:chgData name="" userId="e6793c7ac87b5dd5" providerId="LiveId" clId="{7C749ABA-F9F0-416F-B201-B1C9D1B013C4}" dt="2023-10-17T13:00:37.036" v="596" actId="478"/>
          <ac:picMkLst>
            <pc:docMk/>
            <pc:sldMk cId="2942410673" sldId="1172"/>
            <ac:picMk id="4" creationId="{D9617272-CB8F-4E9B-AAE3-1C0619899441}"/>
          </ac:picMkLst>
        </pc:picChg>
        <pc:picChg chg="add mod">
          <ac:chgData name="" userId="e6793c7ac87b5dd5" providerId="LiveId" clId="{7C749ABA-F9F0-416F-B201-B1C9D1B013C4}" dt="2023-10-17T13:01:50.160" v="605" actId="14100"/>
          <ac:picMkLst>
            <pc:docMk/>
            <pc:sldMk cId="2942410673" sldId="1172"/>
            <ac:picMk id="6" creationId="{FD919AB9-FA15-4E00-B077-FD54EF04F131}"/>
          </ac:picMkLst>
        </pc:picChg>
      </pc:sldChg>
      <pc:sldChg chg="modSp add">
        <pc:chgData name="" userId="e6793c7ac87b5dd5" providerId="LiveId" clId="{7C749ABA-F9F0-416F-B201-B1C9D1B013C4}" dt="2023-10-17T13:08:02.050" v="638" actId="20577"/>
        <pc:sldMkLst>
          <pc:docMk/>
          <pc:sldMk cId="3631087248" sldId="1173"/>
        </pc:sldMkLst>
        <pc:spChg chg="mod">
          <ac:chgData name="" userId="e6793c7ac87b5dd5" providerId="LiveId" clId="{7C749ABA-F9F0-416F-B201-B1C9D1B013C4}" dt="2023-10-17T13:08:02.050" v="638" actId="20577"/>
          <ac:spMkLst>
            <pc:docMk/>
            <pc:sldMk cId="3631087248" sldId="1173"/>
            <ac:spMk id="3" creationId="{A972A570-4BF5-4A25-83D6-13EE241E7594}"/>
          </ac:spMkLst>
        </pc:spChg>
      </pc:sldChg>
      <pc:sldChg chg="modSp add">
        <pc:chgData name="" userId="e6793c7ac87b5dd5" providerId="LiveId" clId="{7C749ABA-F9F0-416F-B201-B1C9D1B013C4}" dt="2023-10-17T13:10:18.423" v="656" actId="20577"/>
        <pc:sldMkLst>
          <pc:docMk/>
          <pc:sldMk cId="1255594835" sldId="1174"/>
        </pc:sldMkLst>
        <pc:spChg chg="mod">
          <ac:chgData name="" userId="e6793c7ac87b5dd5" providerId="LiveId" clId="{7C749ABA-F9F0-416F-B201-B1C9D1B013C4}" dt="2023-10-17T13:10:18.423" v="656" actId="20577"/>
          <ac:spMkLst>
            <pc:docMk/>
            <pc:sldMk cId="1255594835" sldId="1174"/>
            <ac:spMk id="3" creationId="{A972A570-4BF5-4A25-83D6-13EE241E7594}"/>
          </ac:spMkLst>
        </pc:spChg>
      </pc:sldChg>
      <pc:sldChg chg="modSp">
        <pc:chgData name="" userId="e6793c7ac87b5dd5" providerId="LiveId" clId="{7C749ABA-F9F0-416F-B201-B1C9D1B013C4}" dt="2023-10-20T05:28:33.701" v="883" actId="122"/>
        <pc:sldMkLst>
          <pc:docMk/>
          <pc:sldMk cId="3298974624" sldId="1179"/>
        </pc:sldMkLst>
        <pc:graphicFrameChg chg="mod modGraphic">
          <ac:chgData name="" userId="e6793c7ac87b5dd5" providerId="LiveId" clId="{7C749ABA-F9F0-416F-B201-B1C9D1B013C4}" dt="2023-10-20T05:28:33.701" v="883" actId="122"/>
          <ac:graphicFrameMkLst>
            <pc:docMk/>
            <pc:sldMk cId="3298974624" sldId="1179"/>
            <ac:graphicFrameMk id="6" creationId="{F9389E75-7540-4472-9E48-9E73AFD78608}"/>
          </ac:graphicFrameMkLst>
        </pc:graphicFrameChg>
      </pc:sldChg>
      <pc:sldChg chg="modSp">
        <pc:chgData name="" userId="e6793c7ac87b5dd5" providerId="LiveId" clId="{7C749ABA-F9F0-416F-B201-B1C9D1B013C4}" dt="2023-10-20T05:25:24.322" v="871" actId="20577"/>
        <pc:sldMkLst>
          <pc:docMk/>
          <pc:sldMk cId="2884829049" sldId="1180"/>
        </pc:sldMkLst>
        <pc:spChg chg="mod">
          <ac:chgData name="" userId="e6793c7ac87b5dd5" providerId="LiveId" clId="{7C749ABA-F9F0-416F-B201-B1C9D1B013C4}" dt="2023-10-20T05:25:24.322" v="871" actId="20577"/>
          <ac:spMkLst>
            <pc:docMk/>
            <pc:sldMk cId="2884829049" sldId="1180"/>
            <ac:spMk id="3" creationId="{A972A570-4BF5-4A25-83D6-13EE241E7594}"/>
          </ac:spMkLst>
        </pc:spChg>
      </pc:sldChg>
      <pc:sldChg chg="addSp delSp modSp">
        <pc:chgData name="" userId="e6793c7ac87b5dd5" providerId="LiveId" clId="{7C749ABA-F9F0-416F-B201-B1C9D1B013C4}" dt="2023-10-20T05:28:20.078" v="881" actId="122"/>
        <pc:sldMkLst>
          <pc:docMk/>
          <pc:sldMk cId="1062898138" sldId="1181"/>
        </pc:sldMkLst>
        <pc:graphicFrameChg chg="add modGraphic">
          <ac:chgData name="" userId="e6793c7ac87b5dd5" providerId="LiveId" clId="{7C749ABA-F9F0-416F-B201-B1C9D1B013C4}" dt="2023-10-20T05:28:20.078" v="881" actId="122"/>
          <ac:graphicFrameMkLst>
            <pc:docMk/>
            <pc:sldMk cId="1062898138" sldId="1181"/>
            <ac:graphicFrameMk id="5" creationId="{090B3CF1-CF5E-46DB-8D17-89101BCE356D}"/>
          </ac:graphicFrameMkLst>
        </pc:graphicFrameChg>
        <pc:graphicFrameChg chg="del mod">
          <ac:chgData name="" userId="e6793c7ac87b5dd5" providerId="LiveId" clId="{7C749ABA-F9F0-416F-B201-B1C9D1B013C4}" dt="2023-10-20T05:27:35.271" v="876"/>
          <ac:graphicFrameMkLst>
            <pc:docMk/>
            <pc:sldMk cId="1062898138" sldId="1181"/>
            <ac:graphicFrameMk id="6" creationId="{F9389E75-7540-4472-9E48-9E73AFD78608}"/>
          </ac:graphicFrameMkLst>
        </pc:graphicFrameChg>
      </pc:sldChg>
      <pc:sldChg chg="addSp delSp modSp">
        <pc:chgData name="" userId="e6793c7ac87b5dd5" providerId="LiveId" clId="{7C749ABA-F9F0-416F-B201-B1C9D1B013C4}" dt="2023-10-20T05:28:25.653" v="882" actId="122"/>
        <pc:sldMkLst>
          <pc:docMk/>
          <pc:sldMk cId="2907066527" sldId="1182"/>
        </pc:sldMkLst>
        <pc:graphicFrameChg chg="add modGraphic">
          <ac:chgData name="" userId="e6793c7ac87b5dd5" providerId="LiveId" clId="{7C749ABA-F9F0-416F-B201-B1C9D1B013C4}" dt="2023-10-20T05:28:25.653" v="882" actId="122"/>
          <ac:graphicFrameMkLst>
            <pc:docMk/>
            <pc:sldMk cId="2907066527" sldId="1182"/>
            <ac:graphicFrameMk id="5" creationId="{CFB859DF-B920-4BBA-9A53-8122C69283CB}"/>
          </ac:graphicFrameMkLst>
        </pc:graphicFrameChg>
        <pc:graphicFrameChg chg="del mod">
          <ac:chgData name="" userId="e6793c7ac87b5dd5" providerId="LiveId" clId="{7C749ABA-F9F0-416F-B201-B1C9D1B013C4}" dt="2023-10-20T05:27:40.159" v="877"/>
          <ac:graphicFrameMkLst>
            <pc:docMk/>
            <pc:sldMk cId="2907066527" sldId="1182"/>
            <ac:graphicFrameMk id="6" creationId="{F9389E75-7540-4472-9E48-9E73AFD78608}"/>
          </ac:graphicFrameMkLst>
        </pc:graphicFrameChg>
      </pc:sldChg>
      <pc:sldChg chg="addSp delSp modSp">
        <pc:chgData name="" userId="e6793c7ac87b5dd5" providerId="LiveId" clId="{7C749ABA-F9F0-416F-B201-B1C9D1B013C4}" dt="2023-10-19T06:59:27.909" v="730" actId="1036"/>
        <pc:sldMkLst>
          <pc:docMk/>
          <pc:sldMk cId="1713646675" sldId="1187"/>
        </pc:sldMkLst>
        <pc:spChg chg="mod">
          <ac:chgData name="" userId="e6793c7ac87b5dd5" providerId="LiveId" clId="{7C749ABA-F9F0-416F-B201-B1C9D1B013C4}" dt="2023-10-19T06:58:59.663" v="722" actId="6549"/>
          <ac:spMkLst>
            <pc:docMk/>
            <pc:sldMk cId="1713646675" sldId="1187"/>
            <ac:spMk id="3" creationId="{A972A570-4BF5-4A25-83D6-13EE241E7594}"/>
          </ac:spMkLst>
        </pc:spChg>
        <pc:picChg chg="add mod modCrop">
          <ac:chgData name="" userId="e6793c7ac87b5dd5" providerId="LiveId" clId="{7C749ABA-F9F0-416F-B201-B1C9D1B013C4}" dt="2023-10-19T06:59:27.909" v="730" actId="1036"/>
          <ac:picMkLst>
            <pc:docMk/>
            <pc:sldMk cId="1713646675" sldId="1187"/>
            <ac:picMk id="4" creationId="{ED9DDD48-A39C-42D3-A6D4-0F8313561ECF}"/>
          </ac:picMkLst>
        </pc:picChg>
        <pc:picChg chg="del">
          <ac:chgData name="" userId="e6793c7ac87b5dd5" providerId="LiveId" clId="{7C749ABA-F9F0-416F-B201-B1C9D1B013C4}" dt="2023-10-19T06:54:29.911" v="694" actId="478"/>
          <ac:picMkLst>
            <pc:docMk/>
            <pc:sldMk cId="1713646675" sldId="1187"/>
            <ac:picMk id="6" creationId="{7C81B102-C01C-4542-8B8B-4C02EA89145E}"/>
          </ac:picMkLst>
        </pc:picChg>
      </pc:sldChg>
      <pc:sldChg chg="add">
        <pc:chgData name="" userId="e6793c7ac87b5dd5" providerId="LiveId" clId="{7C749ABA-F9F0-416F-B201-B1C9D1B013C4}" dt="2023-10-19T10:14:22.244" v="850"/>
        <pc:sldMkLst>
          <pc:docMk/>
          <pc:sldMk cId="4127724891" sldId="1188"/>
        </pc:sldMkLst>
      </pc:sldChg>
    </pc:docChg>
  </pc:docChgLst>
  <pc:docChgLst>
    <pc:chgData userId="e6793c7ac87b5dd5" providerId="LiveId" clId="{F684F5F6-1666-4BCE-94E0-5596201353A8}"/>
    <pc:docChg chg="undo redo custSel addSld delSld modSld">
      <pc:chgData name="" userId="e6793c7ac87b5dd5" providerId="LiveId" clId="{F684F5F6-1666-4BCE-94E0-5596201353A8}" dt="2023-10-23T02:07:06.733" v="7402" actId="20577"/>
      <pc:docMkLst>
        <pc:docMk/>
      </pc:docMkLst>
      <pc:sldChg chg="addSp modSp">
        <pc:chgData name="" userId="e6793c7ac87b5dd5" providerId="LiveId" clId="{F684F5F6-1666-4BCE-94E0-5596201353A8}" dt="2023-09-30T13:33:34.654" v="214"/>
        <pc:sldMkLst>
          <pc:docMk/>
          <pc:sldMk cId="2803695057" sldId="256"/>
        </pc:sldMkLst>
        <pc:spChg chg="mod">
          <ac:chgData name="" userId="e6793c7ac87b5dd5" providerId="LiveId" clId="{F684F5F6-1666-4BCE-94E0-5596201353A8}" dt="2023-09-30T13:33:15.802" v="207" actId="1076"/>
          <ac:spMkLst>
            <pc:docMk/>
            <pc:sldMk cId="2803695057" sldId="256"/>
            <ac:spMk id="2" creationId="{E63B094D-AE76-480A-A106-5E53443F00E3}"/>
          </ac:spMkLst>
        </pc:spChg>
        <pc:spChg chg="add mod">
          <ac:chgData name="" userId="e6793c7ac87b5dd5" providerId="LiveId" clId="{F684F5F6-1666-4BCE-94E0-5596201353A8}" dt="2023-09-30T13:33:34.654" v="214"/>
          <ac:spMkLst>
            <pc:docMk/>
            <pc:sldMk cId="2803695057" sldId="256"/>
            <ac:spMk id="3" creationId="{215E39CF-A44C-4F01-AD4A-521FD48988A6}"/>
          </ac:spMkLst>
        </pc:spChg>
      </pc:sldChg>
      <pc:sldChg chg="addSp delSp modSp">
        <pc:chgData name="" userId="e6793c7ac87b5dd5" providerId="LiveId" clId="{F684F5F6-1666-4BCE-94E0-5596201353A8}" dt="2023-10-23T02:06:02.358" v="7390" actId="20577"/>
        <pc:sldMkLst>
          <pc:docMk/>
          <pc:sldMk cId="4267823998" sldId="257"/>
        </pc:sldMkLst>
        <pc:spChg chg="del mod">
          <ac:chgData name="" userId="e6793c7ac87b5dd5" providerId="LiveId" clId="{F684F5F6-1666-4BCE-94E0-5596201353A8}" dt="2023-09-30T13:31:23.237" v="184" actId="478"/>
          <ac:spMkLst>
            <pc:docMk/>
            <pc:sldMk cId="4267823998" sldId="257"/>
            <ac:spMk id="2" creationId="{3FD43E2B-6D94-4FDA-871C-4E88A2F07E63}"/>
          </ac:spMkLst>
        </pc:spChg>
        <pc:spChg chg="mod">
          <ac:chgData name="" userId="e6793c7ac87b5dd5" providerId="LiveId" clId="{F684F5F6-1666-4BCE-94E0-5596201353A8}" dt="2023-10-23T02:06:02.358" v="7390" actId="20577"/>
          <ac:spMkLst>
            <pc:docMk/>
            <pc:sldMk cId="4267823998" sldId="257"/>
            <ac:spMk id="3" creationId="{A972A570-4BF5-4A25-83D6-13EE241E7594}"/>
          </ac:spMkLst>
        </pc:spChg>
        <pc:spChg chg="add del mod">
          <ac:chgData name="" userId="e6793c7ac87b5dd5" providerId="LiveId" clId="{F684F5F6-1666-4BCE-94E0-5596201353A8}" dt="2023-09-30T13:31:28.124" v="185" actId="478"/>
          <ac:spMkLst>
            <pc:docMk/>
            <pc:sldMk cId="4267823998" sldId="257"/>
            <ac:spMk id="5" creationId="{B655C1E1-4371-4E7B-AF3C-169109C8D931}"/>
          </ac:spMkLst>
        </pc:spChg>
        <pc:spChg chg="add">
          <ac:chgData name="" userId="e6793c7ac87b5dd5" providerId="LiveId" clId="{F684F5F6-1666-4BCE-94E0-5596201353A8}" dt="2023-09-30T13:31:33.374" v="186"/>
          <ac:spMkLst>
            <pc:docMk/>
            <pc:sldMk cId="4267823998" sldId="257"/>
            <ac:spMk id="6" creationId="{352B3AA7-C215-448F-8AA1-D3102863C5AC}"/>
          </ac:spMkLst>
        </pc:spChg>
      </pc:sldChg>
      <pc:sldChg chg="modSp">
        <pc:chgData name="" userId="e6793c7ac87b5dd5" providerId="LiveId" clId="{F684F5F6-1666-4BCE-94E0-5596201353A8}" dt="2023-09-30T13:44:07.771" v="252" actId="11"/>
        <pc:sldMkLst>
          <pc:docMk/>
          <pc:sldMk cId="3647681404" sldId="258"/>
        </pc:sldMkLst>
        <pc:spChg chg="mod">
          <ac:chgData name="" userId="e6793c7ac87b5dd5" providerId="LiveId" clId="{F684F5F6-1666-4BCE-94E0-5596201353A8}" dt="2023-09-30T13:30:54.076" v="167" actId="1035"/>
          <ac:spMkLst>
            <pc:docMk/>
            <pc:sldMk cId="3647681404" sldId="258"/>
            <ac:spMk id="2" creationId="{3FD43E2B-6D94-4FDA-871C-4E88A2F07E63}"/>
          </ac:spMkLst>
        </pc:spChg>
        <pc:spChg chg="mod">
          <ac:chgData name="" userId="e6793c7ac87b5dd5" providerId="LiveId" clId="{F684F5F6-1666-4BCE-94E0-5596201353A8}" dt="2023-09-30T13:44:07.771" v="252" actId="11"/>
          <ac:spMkLst>
            <pc:docMk/>
            <pc:sldMk cId="3647681404" sldId="258"/>
            <ac:spMk id="3" creationId="{A972A570-4BF5-4A25-83D6-13EE241E7594}"/>
          </ac:spMkLst>
        </pc:spChg>
      </pc:sldChg>
      <pc:sldChg chg="modSp">
        <pc:chgData name="" userId="e6793c7ac87b5dd5" providerId="LiveId" clId="{F684F5F6-1666-4BCE-94E0-5596201353A8}" dt="2023-09-30T13:45:17.427" v="263" actId="11"/>
        <pc:sldMkLst>
          <pc:docMk/>
          <pc:sldMk cId="1233847272" sldId="259"/>
        </pc:sldMkLst>
        <pc:spChg chg="mod">
          <ac:chgData name="" userId="e6793c7ac87b5dd5" providerId="LiveId" clId="{F684F5F6-1666-4BCE-94E0-5596201353A8}" dt="2023-09-30T13:44:39.138" v="259" actId="20577"/>
          <ac:spMkLst>
            <pc:docMk/>
            <pc:sldMk cId="1233847272" sldId="259"/>
            <ac:spMk id="2" creationId="{3FD43E2B-6D94-4FDA-871C-4E88A2F07E63}"/>
          </ac:spMkLst>
        </pc:spChg>
        <pc:spChg chg="mod">
          <ac:chgData name="" userId="e6793c7ac87b5dd5" providerId="LiveId" clId="{F684F5F6-1666-4BCE-94E0-5596201353A8}" dt="2023-09-30T13:45:17.427" v="263" actId="11"/>
          <ac:spMkLst>
            <pc:docMk/>
            <pc:sldMk cId="1233847272" sldId="259"/>
            <ac:spMk id="3" creationId="{A972A570-4BF5-4A25-83D6-13EE241E7594}"/>
          </ac:spMkLst>
        </pc:spChg>
      </pc:sldChg>
      <pc:sldChg chg="modSp">
        <pc:chgData name="" userId="e6793c7ac87b5dd5" providerId="LiveId" clId="{F684F5F6-1666-4BCE-94E0-5596201353A8}" dt="2023-10-23T02:07:06.733" v="7402" actId="20577"/>
        <pc:sldMkLst>
          <pc:docMk/>
          <pc:sldMk cId="939069246" sldId="260"/>
        </pc:sldMkLst>
        <pc:spChg chg="mod">
          <ac:chgData name="" userId="e6793c7ac87b5dd5" providerId="LiveId" clId="{F684F5F6-1666-4BCE-94E0-5596201353A8}" dt="2023-09-30T13:31:02.812" v="179" actId="14100"/>
          <ac:spMkLst>
            <pc:docMk/>
            <pc:sldMk cId="939069246" sldId="260"/>
            <ac:spMk id="2" creationId="{3FD43E2B-6D94-4FDA-871C-4E88A2F07E63}"/>
          </ac:spMkLst>
        </pc:spChg>
        <pc:spChg chg="mod">
          <ac:chgData name="" userId="e6793c7ac87b5dd5" providerId="LiveId" clId="{F684F5F6-1666-4BCE-94E0-5596201353A8}" dt="2023-10-23T02:07:06.733" v="7402" actId="20577"/>
          <ac:spMkLst>
            <pc:docMk/>
            <pc:sldMk cId="939069246" sldId="260"/>
            <ac:spMk id="3" creationId="{A972A570-4BF5-4A25-83D6-13EE241E7594}"/>
          </ac:spMkLst>
        </pc:spChg>
      </pc:sldChg>
      <pc:sldChg chg="addSp modSp add">
        <pc:chgData name="" userId="e6793c7ac87b5dd5" providerId="LiveId" clId="{F684F5F6-1666-4BCE-94E0-5596201353A8}" dt="2023-09-30T13:44:33.165" v="256" actId="11"/>
        <pc:sldMkLst>
          <pc:docMk/>
          <pc:sldMk cId="3221500407" sldId="261"/>
        </pc:sldMkLst>
        <pc:spChg chg="mod">
          <ac:chgData name="" userId="e6793c7ac87b5dd5" providerId="LiveId" clId="{F684F5F6-1666-4BCE-94E0-5596201353A8}" dt="2023-09-30T13:30:47.723" v="158" actId="1035"/>
          <ac:spMkLst>
            <pc:docMk/>
            <pc:sldMk cId="3221500407" sldId="261"/>
            <ac:spMk id="2" creationId="{3FD43E2B-6D94-4FDA-871C-4E88A2F07E63}"/>
          </ac:spMkLst>
        </pc:spChg>
        <pc:spChg chg="mod">
          <ac:chgData name="" userId="e6793c7ac87b5dd5" providerId="LiveId" clId="{F684F5F6-1666-4BCE-94E0-5596201353A8}" dt="2023-09-30T13:44:33.165" v="256" actId="11"/>
          <ac:spMkLst>
            <pc:docMk/>
            <pc:sldMk cId="3221500407" sldId="261"/>
            <ac:spMk id="3" creationId="{A972A570-4BF5-4A25-83D6-13EE241E7594}"/>
          </ac:spMkLst>
        </pc:spChg>
        <pc:picChg chg="add mod">
          <ac:chgData name="" userId="e6793c7ac87b5dd5" providerId="LiveId" clId="{F684F5F6-1666-4BCE-94E0-5596201353A8}" dt="2023-09-30T13:17:33.305" v="97" actId="1038"/>
          <ac:picMkLst>
            <pc:docMk/>
            <pc:sldMk cId="3221500407" sldId="261"/>
            <ac:picMk id="4" creationId="{93F5CDDB-11FA-496B-B6F1-0A8D080A3597}"/>
          </ac:picMkLst>
        </pc:picChg>
      </pc:sldChg>
      <pc:sldChg chg="modSp add">
        <pc:chgData name="" userId="e6793c7ac87b5dd5" providerId="LiveId" clId="{F684F5F6-1666-4BCE-94E0-5596201353A8}" dt="2023-09-30T13:45:25.593" v="266" actId="20577"/>
        <pc:sldMkLst>
          <pc:docMk/>
          <pc:sldMk cId="1203700867" sldId="262"/>
        </pc:sldMkLst>
        <pc:spChg chg="mod">
          <ac:chgData name="" userId="e6793c7ac87b5dd5" providerId="LiveId" clId="{F684F5F6-1666-4BCE-94E0-5596201353A8}" dt="2023-09-30T13:45:25.593" v="266" actId="20577"/>
          <ac:spMkLst>
            <pc:docMk/>
            <pc:sldMk cId="1203700867" sldId="262"/>
            <ac:spMk id="2" creationId="{3FD43E2B-6D94-4FDA-871C-4E88A2F07E63}"/>
          </ac:spMkLst>
        </pc:spChg>
        <pc:spChg chg="mod">
          <ac:chgData name="" userId="e6793c7ac87b5dd5" providerId="LiveId" clId="{F684F5F6-1666-4BCE-94E0-5596201353A8}" dt="2023-09-30T13:40:02.894" v="229" actId="948"/>
          <ac:spMkLst>
            <pc:docMk/>
            <pc:sldMk cId="1203700867" sldId="262"/>
            <ac:spMk id="3" creationId="{A972A570-4BF5-4A25-83D6-13EE241E7594}"/>
          </ac:spMkLst>
        </pc:spChg>
      </pc:sldChg>
      <pc:sldChg chg="modSp add">
        <pc:chgData name="" userId="e6793c7ac87b5dd5" providerId="LiveId" clId="{F684F5F6-1666-4BCE-94E0-5596201353A8}" dt="2023-09-30T13:42:14.747" v="246" actId="20577"/>
        <pc:sldMkLst>
          <pc:docMk/>
          <pc:sldMk cId="3292059807" sldId="263"/>
        </pc:sldMkLst>
        <pc:spChg chg="mod">
          <ac:chgData name="" userId="e6793c7ac87b5dd5" providerId="LiveId" clId="{F684F5F6-1666-4BCE-94E0-5596201353A8}" dt="2023-09-30T13:40:34.386" v="231"/>
          <ac:spMkLst>
            <pc:docMk/>
            <pc:sldMk cId="3292059807" sldId="263"/>
            <ac:spMk id="2" creationId="{3FD43E2B-6D94-4FDA-871C-4E88A2F07E63}"/>
          </ac:spMkLst>
        </pc:spChg>
        <pc:spChg chg="mod">
          <ac:chgData name="" userId="e6793c7ac87b5dd5" providerId="LiveId" clId="{F684F5F6-1666-4BCE-94E0-5596201353A8}" dt="2023-09-30T13:42:14.747" v="246" actId="20577"/>
          <ac:spMkLst>
            <pc:docMk/>
            <pc:sldMk cId="3292059807" sldId="263"/>
            <ac:spMk id="3" creationId="{A972A570-4BF5-4A25-83D6-13EE241E7594}"/>
          </ac:spMkLst>
        </pc:spChg>
      </pc:sldChg>
      <pc:sldChg chg="modSp add">
        <pc:chgData name="" userId="e6793c7ac87b5dd5" providerId="LiveId" clId="{F684F5F6-1666-4BCE-94E0-5596201353A8}" dt="2023-09-30T16:32:09.864" v="279" actId="20577"/>
        <pc:sldMkLst>
          <pc:docMk/>
          <pc:sldMk cId="3575260235" sldId="264"/>
        </pc:sldMkLst>
        <pc:spChg chg="mod">
          <ac:chgData name="" userId="e6793c7ac87b5dd5" providerId="LiveId" clId="{F684F5F6-1666-4BCE-94E0-5596201353A8}" dt="2023-09-30T13:45:49.174" v="269" actId="20577"/>
          <ac:spMkLst>
            <pc:docMk/>
            <pc:sldMk cId="3575260235" sldId="264"/>
            <ac:spMk id="2" creationId="{3FD43E2B-6D94-4FDA-871C-4E88A2F07E63}"/>
          </ac:spMkLst>
        </pc:spChg>
        <pc:spChg chg="mod">
          <ac:chgData name="" userId="e6793c7ac87b5dd5" providerId="LiveId" clId="{F684F5F6-1666-4BCE-94E0-5596201353A8}" dt="2023-09-30T16:32:09.864" v="279" actId="20577"/>
          <ac:spMkLst>
            <pc:docMk/>
            <pc:sldMk cId="3575260235" sldId="264"/>
            <ac:spMk id="3" creationId="{A972A570-4BF5-4A25-83D6-13EE241E7594}"/>
          </ac:spMkLst>
        </pc:spChg>
      </pc:sldChg>
      <pc:sldChg chg="addSp modSp add">
        <pc:chgData name="" userId="e6793c7ac87b5dd5" providerId="LiveId" clId="{F684F5F6-1666-4BCE-94E0-5596201353A8}" dt="2023-10-09T02:34:22.468" v="1467" actId="179"/>
        <pc:sldMkLst>
          <pc:docMk/>
          <pc:sldMk cId="1442606042" sldId="265"/>
        </pc:sldMkLst>
        <pc:spChg chg="mod">
          <ac:chgData name="" userId="e6793c7ac87b5dd5" providerId="LiveId" clId="{F684F5F6-1666-4BCE-94E0-5596201353A8}" dt="2023-09-30T16:50:14.724" v="281"/>
          <ac:spMkLst>
            <pc:docMk/>
            <pc:sldMk cId="1442606042" sldId="265"/>
            <ac:spMk id="2" creationId="{3FD43E2B-6D94-4FDA-871C-4E88A2F07E63}"/>
          </ac:spMkLst>
        </pc:spChg>
        <pc:spChg chg="mod">
          <ac:chgData name="" userId="e6793c7ac87b5dd5" providerId="LiveId" clId="{F684F5F6-1666-4BCE-94E0-5596201353A8}" dt="2023-10-09T02:34:22.468" v="1467" actId="179"/>
          <ac:spMkLst>
            <pc:docMk/>
            <pc:sldMk cId="1442606042" sldId="265"/>
            <ac:spMk id="3" creationId="{A972A570-4BF5-4A25-83D6-13EE241E7594}"/>
          </ac:spMkLst>
        </pc:spChg>
        <pc:picChg chg="add mod">
          <ac:chgData name="" userId="e6793c7ac87b5dd5" providerId="LiveId" clId="{F684F5F6-1666-4BCE-94E0-5596201353A8}" dt="2023-10-09T02:31:53.393" v="1465" actId="1038"/>
          <ac:picMkLst>
            <pc:docMk/>
            <pc:sldMk cId="1442606042" sldId="265"/>
            <ac:picMk id="4" creationId="{91476E88-2609-4A93-902C-83C77A384937}"/>
          </ac:picMkLst>
        </pc:picChg>
      </pc:sldChg>
      <pc:sldChg chg="modSp add">
        <pc:chgData name="" userId="e6793c7ac87b5dd5" providerId="LiveId" clId="{F684F5F6-1666-4BCE-94E0-5596201353A8}" dt="2023-10-09T02:39:09.936" v="1478" actId="12"/>
        <pc:sldMkLst>
          <pc:docMk/>
          <pc:sldMk cId="1567659745" sldId="266"/>
        </pc:sldMkLst>
        <pc:spChg chg="mod">
          <ac:chgData name="" userId="e6793c7ac87b5dd5" providerId="LiveId" clId="{F684F5F6-1666-4BCE-94E0-5596201353A8}" dt="2023-10-09T02:39:09.936" v="1478" actId="12"/>
          <ac:spMkLst>
            <pc:docMk/>
            <pc:sldMk cId="1567659745" sldId="266"/>
            <ac:spMk id="3" creationId="{A972A570-4BF5-4A25-83D6-13EE241E7594}"/>
          </ac:spMkLst>
        </pc:spChg>
      </pc:sldChg>
      <pc:sldChg chg="modSp add">
        <pc:chgData name="" userId="e6793c7ac87b5dd5" providerId="LiveId" clId="{F684F5F6-1666-4BCE-94E0-5596201353A8}" dt="2023-10-09T02:41:30.625" v="1483"/>
        <pc:sldMkLst>
          <pc:docMk/>
          <pc:sldMk cId="3664609068" sldId="267"/>
        </pc:sldMkLst>
        <pc:spChg chg="mod">
          <ac:chgData name="" userId="e6793c7ac87b5dd5" providerId="LiveId" clId="{F684F5F6-1666-4BCE-94E0-5596201353A8}" dt="2023-09-30T17:27:22.721" v="402"/>
          <ac:spMkLst>
            <pc:docMk/>
            <pc:sldMk cId="3664609068" sldId="267"/>
            <ac:spMk id="2" creationId="{3FD43E2B-6D94-4FDA-871C-4E88A2F07E63}"/>
          </ac:spMkLst>
        </pc:spChg>
        <pc:spChg chg="mod">
          <ac:chgData name="" userId="e6793c7ac87b5dd5" providerId="LiveId" clId="{F684F5F6-1666-4BCE-94E0-5596201353A8}" dt="2023-10-09T02:41:30.625" v="1483"/>
          <ac:spMkLst>
            <pc:docMk/>
            <pc:sldMk cId="3664609068" sldId="267"/>
            <ac:spMk id="3" creationId="{A972A570-4BF5-4A25-83D6-13EE241E7594}"/>
          </ac:spMkLst>
        </pc:spChg>
      </pc:sldChg>
      <pc:sldChg chg="modSp">
        <pc:chgData name="" userId="e6793c7ac87b5dd5" providerId="LiveId" clId="{F684F5F6-1666-4BCE-94E0-5596201353A8}" dt="2023-10-09T02:59:57.941" v="1488" actId="11"/>
        <pc:sldMkLst>
          <pc:docMk/>
          <pc:sldMk cId="2151004617" sldId="270"/>
        </pc:sldMkLst>
        <pc:spChg chg="mod">
          <ac:chgData name="" userId="e6793c7ac87b5dd5" providerId="LiveId" clId="{F684F5F6-1666-4BCE-94E0-5596201353A8}" dt="2023-10-09T02:53:52.286" v="1486" actId="20577"/>
          <ac:spMkLst>
            <pc:docMk/>
            <pc:sldMk cId="2151004617" sldId="270"/>
            <ac:spMk id="2" creationId="{3FD43E2B-6D94-4FDA-871C-4E88A2F07E63}"/>
          </ac:spMkLst>
        </pc:spChg>
        <pc:spChg chg="mod">
          <ac:chgData name="" userId="e6793c7ac87b5dd5" providerId="LiveId" clId="{F684F5F6-1666-4BCE-94E0-5596201353A8}" dt="2023-10-09T02:59:57.941" v="1488" actId="11"/>
          <ac:spMkLst>
            <pc:docMk/>
            <pc:sldMk cId="2151004617" sldId="270"/>
            <ac:spMk id="3" creationId="{A972A570-4BF5-4A25-83D6-13EE241E7594}"/>
          </ac:spMkLst>
        </pc:spChg>
      </pc:sldChg>
      <pc:sldChg chg="modSp add">
        <pc:chgData name="" userId="e6793c7ac87b5dd5" providerId="LiveId" clId="{F684F5F6-1666-4BCE-94E0-5596201353A8}" dt="2023-10-07T15:41:59.630" v="498" actId="404"/>
        <pc:sldMkLst>
          <pc:docMk/>
          <pc:sldMk cId="364552914" sldId="271"/>
        </pc:sldMkLst>
        <pc:spChg chg="mod">
          <ac:chgData name="" userId="e6793c7ac87b5dd5" providerId="LiveId" clId="{F684F5F6-1666-4BCE-94E0-5596201353A8}" dt="2023-10-07T15:24:27.833" v="476" actId="404"/>
          <ac:spMkLst>
            <pc:docMk/>
            <pc:sldMk cId="364552914" sldId="271"/>
            <ac:spMk id="2" creationId="{3FD43E2B-6D94-4FDA-871C-4E88A2F07E63}"/>
          </ac:spMkLst>
        </pc:spChg>
        <pc:spChg chg="mod">
          <ac:chgData name="" userId="e6793c7ac87b5dd5" providerId="LiveId" clId="{F684F5F6-1666-4BCE-94E0-5596201353A8}" dt="2023-10-07T15:41:59.630" v="498" actId="404"/>
          <ac:spMkLst>
            <pc:docMk/>
            <pc:sldMk cId="364552914" sldId="271"/>
            <ac:spMk id="3" creationId="{A972A570-4BF5-4A25-83D6-13EE241E7594}"/>
          </ac:spMkLst>
        </pc:spChg>
      </pc:sldChg>
      <pc:sldChg chg="modSp add">
        <pc:chgData name="" userId="e6793c7ac87b5dd5" providerId="LiveId" clId="{F684F5F6-1666-4BCE-94E0-5596201353A8}" dt="2023-10-09T03:04:05.743" v="1491" actId="113"/>
        <pc:sldMkLst>
          <pc:docMk/>
          <pc:sldMk cId="1089039721" sldId="272"/>
        </pc:sldMkLst>
        <pc:spChg chg="mod">
          <ac:chgData name="" userId="e6793c7ac87b5dd5" providerId="LiveId" clId="{F684F5F6-1666-4BCE-94E0-5596201353A8}" dt="2023-10-07T15:25:13.170" v="481" actId="403"/>
          <ac:spMkLst>
            <pc:docMk/>
            <pc:sldMk cId="1089039721" sldId="272"/>
            <ac:spMk id="2" creationId="{3FD43E2B-6D94-4FDA-871C-4E88A2F07E63}"/>
          </ac:spMkLst>
        </pc:spChg>
        <pc:spChg chg="mod">
          <ac:chgData name="" userId="e6793c7ac87b5dd5" providerId="LiveId" clId="{F684F5F6-1666-4BCE-94E0-5596201353A8}" dt="2023-10-09T03:04:05.743" v="1491" actId="113"/>
          <ac:spMkLst>
            <pc:docMk/>
            <pc:sldMk cId="1089039721" sldId="272"/>
            <ac:spMk id="3" creationId="{A972A570-4BF5-4A25-83D6-13EE241E7594}"/>
          </ac:spMkLst>
        </pc:spChg>
      </pc:sldChg>
      <pc:sldChg chg="addSp modSp add">
        <pc:chgData name="" userId="e6793c7ac87b5dd5" providerId="LiveId" clId="{F684F5F6-1666-4BCE-94E0-5596201353A8}" dt="2023-10-09T03:07:01.146" v="1501" actId="1076"/>
        <pc:sldMkLst>
          <pc:docMk/>
          <pc:sldMk cId="3285521397" sldId="273"/>
        </pc:sldMkLst>
        <pc:spChg chg="mod">
          <ac:chgData name="" userId="e6793c7ac87b5dd5" providerId="LiveId" clId="{F684F5F6-1666-4BCE-94E0-5596201353A8}" dt="2023-10-09T03:05:48.323" v="1499" actId="114"/>
          <ac:spMkLst>
            <pc:docMk/>
            <pc:sldMk cId="3285521397" sldId="273"/>
            <ac:spMk id="3" creationId="{A972A570-4BF5-4A25-83D6-13EE241E7594}"/>
          </ac:spMkLst>
        </pc:spChg>
        <pc:picChg chg="add mod">
          <ac:chgData name="" userId="e6793c7ac87b5dd5" providerId="LiveId" clId="{F684F5F6-1666-4BCE-94E0-5596201353A8}" dt="2023-10-09T03:07:01.146" v="1501" actId="1076"/>
          <ac:picMkLst>
            <pc:docMk/>
            <pc:sldMk cId="3285521397" sldId="273"/>
            <ac:picMk id="4" creationId="{FC52610F-7830-485D-8ABA-EF14348A223E}"/>
          </ac:picMkLst>
        </pc:picChg>
      </pc:sldChg>
      <pc:sldChg chg="addSp modSp add">
        <pc:chgData name="" userId="e6793c7ac87b5dd5" providerId="LiveId" clId="{F684F5F6-1666-4BCE-94E0-5596201353A8}" dt="2023-10-08T12:52:10.665" v="975" actId="6549"/>
        <pc:sldMkLst>
          <pc:docMk/>
          <pc:sldMk cId="1615887251" sldId="276"/>
        </pc:sldMkLst>
        <pc:spChg chg="mod">
          <ac:chgData name="" userId="e6793c7ac87b5dd5" providerId="LiveId" clId="{F684F5F6-1666-4BCE-94E0-5596201353A8}" dt="2023-10-08T12:52:10.665" v="975" actId="6549"/>
          <ac:spMkLst>
            <pc:docMk/>
            <pc:sldMk cId="1615887251" sldId="276"/>
            <ac:spMk id="3" creationId="{A972A570-4BF5-4A25-83D6-13EE241E7594}"/>
          </ac:spMkLst>
        </pc:spChg>
        <pc:picChg chg="add mod modCrop">
          <ac:chgData name="" userId="e6793c7ac87b5dd5" providerId="LiveId" clId="{F684F5F6-1666-4BCE-94E0-5596201353A8}" dt="2023-10-08T12:41:17.913" v="906" actId="1035"/>
          <ac:picMkLst>
            <pc:docMk/>
            <pc:sldMk cId="1615887251" sldId="276"/>
            <ac:picMk id="4" creationId="{59A13277-54D6-4FE3-B5F4-DA2BF693EA19}"/>
          </ac:picMkLst>
        </pc:picChg>
        <pc:picChg chg="add mod">
          <ac:chgData name="" userId="e6793c7ac87b5dd5" providerId="LiveId" clId="{F684F5F6-1666-4BCE-94E0-5596201353A8}" dt="2023-10-08T12:52:01.810" v="967" actId="1076"/>
          <ac:picMkLst>
            <pc:docMk/>
            <pc:sldMk cId="1615887251" sldId="276"/>
            <ac:picMk id="5" creationId="{8C770E82-29FA-4D5E-8B99-DC51CA02F488}"/>
          </ac:picMkLst>
        </pc:picChg>
      </pc:sldChg>
      <pc:sldChg chg="addSp modSp add">
        <pc:chgData name="" userId="e6793c7ac87b5dd5" providerId="LiveId" clId="{F684F5F6-1666-4BCE-94E0-5596201353A8}" dt="2023-10-09T03:16:26.530" v="1526" actId="114"/>
        <pc:sldMkLst>
          <pc:docMk/>
          <pc:sldMk cId="2612031082" sldId="277"/>
        </pc:sldMkLst>
        <pc:spChg chg="mod">
          <ac:chgData name="" userId="e6793c7ac87b5dd5" providerId="LiveId" clId="{F684F5F6-1666-4BCE-94E0-5596201353A8}" dt="2023-10-09T03:16:26.530" v="1526" actId="114"/>
          <ac:spMkLst>
            <pc:docMk/>
            <pc:sldMk cId="2612031082" sldId="277"/>
            <ac:spMk id="3" creationId="{A972A570-4BF5-4A25-83D6-13EE241E7594}"/>
          </ac:spMkLst>
        </pc:spChg>
        <pc:picChg chg="add mod">
          <ac:chgData name="" userId="e6793c7ac87b5dd5" providerId="LiveId" clId="{F684F5F6-1666-4BCE-94E0-5596201353A8}" dt="2023-10-08T13:07:48.527" v="1078" actId="1076"/>
          <ac:picMkLst>
            <pc:docMk/>
            <pc:sldMk cId="2612031082" sldId="277"/>
            <ac:picMk id="4" creationId="{7F8F800A-1FB8-48C9-BDFA-E6589298E912}"/>
          </ac:picMkLst>
        </pc:picChg>
        <pc:picChg chg="add mod">
          <ac:chgData name="" userId="e6793c7ac87b5dd5" providerId="LiveId" clId="{F684F5F6-1666-4BCE-94E0-5596201353A8}" dt="2023-10-08T13:07:50.288" v="1079" actId="1076"/>
          <ac:picMkLst>
            <pc:docMk/>
            <pc:sldMk cId="2612031082" sldId="277"/>
            <ac:picMk id="5" creationId="{D66CA24E-F0A7-4633-BE0A-4C07466106DA}"/>
          </ac:picMkLst>
        </pc:picChg>
        <pc:picChg chg="add mod modCrop">
          <ac:chgData name="" userId="e6793c7ac87b5dd5" providerId="LiveId" clId="{F684F5F6-1666-4BCE-94E0-5596201353A8}" dt="2023-10-08T13:08:46.355" v="1090" actId="1076"/>
          <ac:picMkLst>
            <pc:docMk/>
            <pc:sldMk cId="2612031082" sldId="277"/>
            <ac:picMk id="6" creationId="{A6637527-8143-4048-8C4F-94F626FAF5F2}"/>
          </ac:picMkLst>
        </pc:picChg>
        <pc:picChg chg="add mod">
          <ac:chgData name="" userId="e6793c7ac87b5dd5" providerId="LiveId" clId="{F684F5F6-1666-4BCE-94E0-5596201353A8}" dt="2023-10-08T16:57:00.236" v="1265" actId="1076"/>
          <ac:picMkLst>
            <pc:docMk/>
            <pc:sldMk cId="2612031082" sldId="277"/>
            <ac:picMk id="7" creationId="{009D7001-0980-40B1-9EE5-6A36011D3742}"/>
          </ac:picMkLst>
        </pc:picChg>
        <pc:picChg chg="add mod">
          <ac:chgData name="" userId="e6793c7ac87b5dd5" providerId="LiveId" clId="{F684F5F6-1666-4BCE-94E0-5596201353A8}" dt="2023-10-08T16:57:16.005" v="1312" actId="14100"/>
          <ac:picMkLst>
            <pc:docMk/>
            <pc:sldMk cId="2612031082" sldId="277"/>
            <ac:picMk id="8" creationId="{4A9B6813-41C1-4769-9F1C-5BA7ECFFA2BC}"/>
          </ac:picMkLst>
        </pc:picChg>
      </pc:sldChg>
      <pc:sldChg chg="addSp delSp modSp add">
        <pc:chgData name="" userId="e6793c7ac87b5dd5" providerId="LiveId" clId="{F684F5F6-1666-4BCE-94E0-5596201353A8}" dt="2023-10-09T03:09:07.634" v="1524" actId="1036"/>
        <pc:sldMkLst>
          <pc:docMk/>
          <pc:sldMk cId="284819337" sldId="278"/>
        </pc:sldMkLst>
        <pc:spChg chg="mod">
          <ac:chgData name="" userId="e6793c7ac87b5dd5" providerId="LiveId" clId="{F684F5F6-1666-4BCE-94E0-5596201353A8}" dt="2023-10-09T03:08:51.886" v="1517" actId="20577"/>
          <ac:spMkLst>
            <pc:docMk/>
            <pc:sldMk cId="284819337" sldId="278"/>
            <ac:spMk id="3" creationId="{A972A570-4BF5-4A25-83D6-13EE241E7594}"/>
          </ac:spMkLst>
        </pc:spChg>
        <pc:picChg chg="del">
          <ac:chgData name="" userId="e6793c7ac87b5dd5" providerId="LiveId" clId="{F684F5F6-1666-4BCE-94E0-5596201353A8}" dt="2023-10-08T03:15:17.754" v="633" actId="478"/>
          <ac:picMkLst>
            <pc:docMk/>
            <pc:sldMk cId="284819337" sldId="278"/>
            <ac:picMk id="4" creationId="{FC52610F-7830-485D-8ABA-EF14348A223E}"/>
          </ac:picMkLst>
        </pc:picChg>
        <pc:picChg chg="add mod">
          <ac:chgData name="" userId="e6793c7ac87b5dd5" providerId="LiveId" clId="{F684F5F6-1666-4BCE-94E0-5596201353A8}" dt="2023-10-08T03:14:44.007" v="625" actId="1076"/>
          <ac:picMkLst>
            <pc:docMk/>
            <pc:sldMk cId="284819337" sldId="278"/>
            <ac:picMk id="5" creationId="{6EB14429-B548-4C7A-A2CE-1A2135D006B1}"/>
          </ac:picMkLst>
        </pc:picChg>
        <pc:picChg chg="add mod">
          <ac:chgData name="" userId="e6793c7ac87b5dd5" providerId="LiveId" clId="{F684F5F6-1666-4BCE-94E0-5596201353A8}" dt="2023-10-09T03:09:07.634" v="1524" actId="1036"/>
          <ac:picMkLst>
            <pc:docMk/>
            <pc:sldMk cId="284819337" sldId="278"/>
            <ac:picMk id="6" creationId="{8CED3B66-51C4-43EE-A5D1-961DF6D417D5}"/>
          </ac:picMkLst>
        </pc:picChg>
      </pc:sldChg>
      <pc:sldChg chg="addSp modSp add">
        <pc:chgData name="" userId="e6793c7ac87b5dd5" providerId="LiveId" clId="{F684F5F6-1666-4BCE-94E0-5596201353A8}" dt="2023-10-08T06:02:08.814" v="736" actId="1035"/>
        <pc:sldMkLst>
          <pc:docMk/>
          <pc:sldMk cId="2781748948" sldId="279"/>
        </pc:sldMkLst>
        <pc:spChg chg="mod">
          <ac:chgData name="" userId="e6793c7ac87b5dd5" providerId="LiveId" clId="{F684F5F6-1666-4BCE-94E0-5596201353A8}" dt="2023-10-08T06:00:09.697" v="713"/>
          <ac:spMkLst>
            <pc:docMk/>
            <pc:sldMk cId="2781748948" sldId="279"/>
            <ac:spMk id="3" creationId="{A972A570-4BF5-4A25-83D6-13EE241E7594}"/>
          </ac:spMkLst>
        </pc:spChg>
        <pc:spChg chg="add mod">
          <ac:chgData name="" userId="e6793c7ac87b5dd5" providerId="LiveId" clId="{F684F5F6-1666-4BCE-94E0-5596201353A8}" dt="2023-10-08T06:02:08.814" v="736" actId="1035"/>
          <ac:spMkLst>
            <pc:docMk/>
            <pc:sldMk cId="2781748948" sldId="279"/>
            <ac:spMk id="7" creationId="{FFC19A4F-24F7-4A2A-830C-A925D11CC196}"/>
          </ac:spMkLst>
        </pc:spChg>
        <pc:picChg chg="add mod">
          <ac:chgData name="" userId="e6793c7ac87b5dd5" providerId="LiveId" clId="{F684F5F6-1666-4BCE-94E0-5596201353A8}" dt="2023-10-08T05:05:35.079" v="701" actId="1038"/>
          <ac:picMkLst>
            <pc:docMk/>
            <pc:sldMk cId="2781748948" sldId="279"/>
            <ac:picMk id="6" creationId="{F49CA146-B7E2-497C-8F4D-2004C98AC83D}"/>
          </ac:picMkLst>
        </pc:picChg>
      </pc:sldChg>
      <pc:sldChg chg="addSp delSp modSp add">
        <pc:chgData name="" userId="e6793c7ac87b5dd5" providerId="LiveId" clId="{F684F5F6-1666-4BCE-94E0-5596201353A8}" dt="2023-10-08T06:05:36.583" v="757" actId="478"/>
        <pc:sldMkLst>
          <pc:docMk/>
          <pc:sldMk cId="781752890" sldId="280"/>
        </pc:sldMkLst>
        <pc:spChg chg="del">
          <ac:chgData name="" userId="e6793c7ac87b5dd5" providerId="LiveId" clId="{F684F5F6-1666-4BCE-94E0-5596201353A8}" dt="2023-10-08T06:03:12.372" v="738" actId="478"/>
          <ac:spMkLst>
            <pc:docMk/>
            <pc:sldMk cId="781752890" sldId="280"/>
            <ac:spMk id="7" creationId="{FFC19A4F-24F7-4A2A-830C-A925D11CC196}"/>
          </ac:spMkLst>
        </pc:spChg>
        <pc:graphicFrameChg chg="add del mod">
          <ac:chgData name="" userId="e6793c7ac87b5dd5" providerId="LiveId" clId="{F684F5F6-1666-4BCE-94E0-5596201353A8}" dt="2023-10-08T06:05:36.583" v="757" actId="478"/>
          <ac:graphicFrameMkLst>
            <pc:docMk/>
            <pc:sldMk cId="781752890" sldId="280"/>
            <ac:graphicFrameMk id="9" creationId="{7210064E-B90F-40FD-96DC-D05A1A634115}"/>
          </ac:graphicFrameMkLst>
        </pc:graphicFrameChg>
        <pc:picChg chg="add mod">
          <ac:chgData name="" userId="e6793c7ac87b5dd5" providerId="LiveId" clId="{F684F5F6-1666-4BCE-94E0-5596201353A8}" dt="2023-10-08T06:03:53.415" v="753" actId="1036"/>
          <ac:picMkLst>
            <pc:docMk/>
            <pc:sldMk cId="781752890" sldId="280"/>
            <ac:picMk id="8" creationId="{605A3A6E-FA9B-429C-80AA-5BF1ADCD752D}"/>
          </ac:picMkLst>
        </pc:picChg>
      </pc:sldChg>
      <pc:sldChg chg="modSp add">
        <pc:chgData name="" userId="e6793c7ac87b5dd5" providerId="LiveId" clId="{F684F5F6-1666-4BCE-94E0-5596201353A8}" dt="2023-10-09T03:11:42.067" v="1525" actId="113"/>
        <pc:sldMkLst>
          <pc:docMk/>
          <pc:sldMk cId="3809309222" sldId="281"/>
        </pc:sldMkLst>
        <pc:graphicFrameChg chg="mod modGraphic">
          <ac:chgData name="" userId="e6793c7ac87b5dd5" providerId="LiveId" clId="{F684F5F6-1666-4BCE-94E0-5596201353A8}" dt="2023-10-09T03:11:42.067" v="1525" actId="113"/>
          <ac:graphicFrameMkLst>
            <pc:docMk/>
            <pc:sldMk cId="3809309222" sldId="281"/>
            <ac:graphicFrameMk id="9" creationId="{7210064E-B90F-40FD-96DC-D05A1A634115}"/>
          </ac:graphicFrameMkLst>
        </pc:graphicFrameChg>
      </pc:sldChg>
      <pc:sldChg chg="addSp delSp modSp add">
        <pc:chgData name="" userId="e6793c7ac87b5dd5" providerId="LiveId" clId="{F684F5F6-1666-4BCE-94E0-5596201353A8}" dt="2023-10-08T06:11:11.015" v="800" actId="6549"/>
        <pc:sldMkLst>
          <pc:docMk/>
          <pc:sldMk cId="1755158906" sldId="282"/>
        </pc:sldMkLst>
        <pc:spChg chg="mod">
          <ac:chgData name="" userId="e6793c7ac87b5dd5" providerId="LiveId" clId="{F684F5F6-1666-4BCE-94E0-5596201353A8}" dt="2023-10-08T06:11:11.015" v="800" actId="6549"/>
          <ac:spMkLst>
            <pc:docMk/>
            <pc:sldMk cId="1755158906" sldId="282"/>
            <ac:spMk id="3" creationId="{A972A570-4BF5-4A25-83D6-13EE241E7594}"/>
          </ac:spMkLst>
        </pc:spChg>
        <pc:graphicFrameChg chg="del">
          <ac:chgData name="" userId="e6793c7ac87b5dd5" providerId="LiveId" clId="{F684F5F6-1666-4BCE-94E0-5596201353A8}" dt="2023-10-08T06:07:27.604" v="764" actId="478"/>
          <ac:graphicFrameMkLst>
            <pc:docMk/>
            <pc:sldMk cId="1755158906" sldId="282"/>
            <ac:graphicFrameMk id="9" creationId="{7210064E-B90F-40FD-96DC-D05A1A634115}"/>
          </ac:graphicFrameMkLst>
        </pc:graphicFrameChg>
        <pc:picChg chg="add mod">
          <ac:chgData name="" userId="e6793c7ac87b5dd5" providerId="LiveId" clId="{F684F5F6-1666-4BCE-94E0-5596201353A8}" dt="2023-10-08T06:08:00.802" v="780" actId="1036"/>
          <ac:picMkLst>
            <pc:docMk/>
            <pc:sldMk cId="1755158906" sldId="282"/>
            <ac:picMk id="7" creationId="{DBD63073-F5B7-48AF-BC3A-B037E6AAE5AD}"/>
          </ac:picMkLst>
        </pc:picChg>
        <pc:picChg chg="del">
          <ac:chgData name="" userId="e6793c7ac87b5dd5" providerId="LiveId" clId="{F684F5F6-1666-4BCE-94E0-5596201353A8}" dt="2023-10-08T06:07:30.430" v="765" actId="478"/>
          <ac:picMkLst>
            <pc:docMk/>
            <pc:sldMk cId="1755158906" sldId="282"/>
            <ac:picMk id="8" creationId="{605A3A6E-FA9B-429C-80AA-5BF1ADCD752D}"/>
          </ac:picMkLst>
        </pc:picChg>
      </pc:sldChg>
      <pc:sldChg chg="addSp delSp modSp add">
        <pc:chgData name="" userId="e6793c7ac87b5dd5" providerId="LiveId" clId="{F684F5F6-1666-4BCE-94E0-5596201353A8}" dt="2023-10-08T06:17:41.692" v="872" actId="1035"/>
        <pc:sldMkLst>
          <pc:docMk/>
          <pc:sldMk cId="3421020685" sldId="283"/>
        </pc:sldMkLst>
        <pc:spChg chg="del">
          <ac:chgData name="" userId="e6793c7ac87b5dd5" providerId="LiveId" clId="{F684F5F6-1666-4BCE-94E0-5596201353A8}" dt="2023-10-08T06:13:24.981" v="804" actId="478"/>
          <ac:spMkLst>
            <pc:docMk/>
            <pc:sldMk cId="3421020685" sldId="283"/>
            <ac:spMk id="2" creationId="{A3D45E2E-D07A-4012-8E47-037BD36CB5A3}"/>
          </ac:spMkLst>
        </pc:spChg>
        <pc:spChg chg="del">
          <ac:chgData name="" userId="e6793c7ac87b5dd5" providerId="LiveId" clId="{F684F5F6-1666-4BCE-94E0-5596201353A8}" dt="2023-10-08T06:13:22.032" v="803" actId="478"/>
          <ac:spMkLst>
            <pc:docMk/>
            <pc:sldMk cId="3421020685" sldId="283"/>
            <ac:spMk id="3" creationId="{BF3AC2C6-F877-4ABD-8D90-696732BD31B6}"/>
          </ac:spMkLst>
        </pc:spChg>
        <pc:spChg chg="add mod">
          <ac:chgData name="" userId="e6793c7ac87b5dd5" providerId="LiveId" clId="{F684F5F6-1666-4BCE-94E0-5596201353A8}" dt="2023-10-08T06:17:31.711" v="843" actId="1076"/>
          <ac:spMkLst>
            <pc:docMk/>
            <pc:sldMk cId="3421020685" sldId="283"/>
            <ac:spMk id="5" creationId="{10422B52-E38D-405D-B52F-1385EC5EE758}"/>
          </ac:spMkLst>
        </pc:spChg>
        <pc:spChg chg="add mod">
          <ac:chgData name="" userId="e6793c7ac87b5dd5" providerId="LiveId" clId="{F684F5F6-1666-4BCE-94E0-5596201353A8}" dt="2023-10-08T06:17:41.692" v="872" actId="1035"/>
          <ac:spMkLst>
            <pc:docMk/>
            <pc:sldMk cId="3421020685" sldId="283"/>
            <ac:spMk id="6" creationId="{B258E0A7-C3DB-4375-9BD0-534EE9932CB7}"/>
          </ac:spMkLst>
        </pc:spChg>
        <pc:picChg chg="add mod">
          <ac:chgData name="" userId="e6793c7ac87b5dd5" providerId="LiveId" clId="{F684F5F6-1666-4BCE-94E0-5596201353A8}" dt="2023-10-08T06:17:36.241" v="863" actId="1037"/>
          <ac:picMkLst>
            <pc:docMk/>
            <pc:sldMk cId="3421020685" sldId="283"/>
            <ac:picMk id="4" creationId="{C0401B14-6654-447A-8458-1B126D00E9AD}"/>
          </ac:picMkLst>
        </pc:picChg>
      </pc:sldChg>
      <pc:sldChg chg="delSp modSp add">
        <pc:chgData name="" userId="e6793c7ac87b5dd5" providerId="LiveId" clId="{F684F5F6-1666-4BCE-94E0-5596201353A8}" dt="2023-10-08T12:54:23.187" v="987" actId="20577"/>
        <pc:sldMkLst>
          <pc:docMk/>
          <pc:sldMk cId="559827278" sldId="284"/>
        </pc:sldMkLst>
        <pc:spChg chg="mod">
          <ac:chgData name="" userId="e6793c7ac87b5dd5" providerId="LiveId" clId="{F684F5F6-1666-4BCE-94E0-5596201353A8}" dt="2023-10-08T12:54:23.187" v="987" actId="20577"/>
          <ac:spMkLst>
            <pc:docMk/>
            <pc:sldMk cId="559827278" sldId="284"/>
            <ac:spMk id="3" creationId="{A972A570-4BF5-4A25-83D6-13EE241E7594}"/>
          </ac:spMkLst>
        </pc:spChg>
        <pc:picChg chg="del">
          <ac:chgData name="" userId="e6793c7ac87b5dd5" providerId="LiveId" clId="{F684F5F6-1666-4BCE-94E0-5596201353A8}" dt="2023-10-08T12:53:10.465" v="978" actId="478"/>
          <ac:picMkLst>
            <pc:docMk/>
            <pc:sldMk cId="559827278" sldId="284"/>
            <ac:picMk id="5" creationId="{8C770E82-29FA-4D5E-8B99-DC51CA02F488}"/>
          </ac:picMkLst>
        </pc:picChg>
      </pc:sldChg>
      <pc:sldChg chg="modSp add">
        <pc:chgData name="" userId="e6793c7ac87b5dd5" providerId="LiveId" clId="{F684F5F6-1666-4BCE-94E0-5596201353A8}" dt="2023-10-22T04:10:53.595" v="6865"/>
        <pc:sldMkLst>
          <pc:docMk/>
          <pc:sldMk cId="252220863" sldId="693"/>
        </pc:sldMkLst>
        <pc:spChg chg="mod">
          <ac:chgData name="" userId="e6793c7ac87b5dd5" providerId="LiveId" clId="{F684F5F6-1666-4BCE-94E0-5596201353A8}" dt="2023-10-22T04:10:53.595" v="6865"/>
          <ac:spMkLst>
            <pc:docMk/>
            <pc:sldMk cId="252220863" sldId="693"/>
            <ac:spMk id="3" creationId="{EA68E610-DD25-431B-85F0-D5B68EABBE7F}"/>
          </ac:spMkLst>
        </pc:spChg>
      </pc:sldChg>
      <pc:sldChg chg="addSp delSp modSp add modTransition">
        <pc:chgData name="" userId="e6793c7ac87b5dd5" providerId="LiveId" clId="{F684F5F6-1666-4BCE-94E0-5596201353A8}" dt="2023-10-12T14:51:03.364" v="1961" actId="1038"/>
        <pc:sldMkLst>
          <pc:docMk/>
          <pc:sldMk cId="0" sldId="1111"/>
        </pc:sldMkLst>
        <pc:spChg chg="add mod">
          <ac:chgData name="" userId="e6793c7ac87b5dd5" providerId="LiveId" clId="{F684F5F6-1666-4BCE-94E0-5596201353A8}" dt="2023-10-11T16:38:38.436" v="1697"/>
          <ac:spMkLst>
            <pc:docMk/>
            <pc:sldMk cId="0" sldId="1111"/>
            <ac:spMk id="113" creationId="{46BDEC7D-ACC2-4DAF-B09A-EBD67C538C63}"/>
          </ac:spMkLst>
        </pc:spChg>
        <pc:spChg chg="del mod">
          <ac:chgData name="" userId="e6793c7ac87b5dd5" providerId="LiveId" clId="{F684F5F6-1666-4BCE-94E0-5596201353A8}" dt="2023-10-11T16:38:32.896" v="1695" actId="478"/>
          <ac:spMkLst>
            <pc:docMk/>
            <pc:sldMk cId="0" sldId="1111"/>
            <ac:spMk id="33795" creationId="{51F00D1B-6532-44CA-846C-5B9A5409D514}"/>
          </ac:spMkLst>
        </pc:spChg>
        <pc:spChg chg="mod">
          <ac:chgData name="" userId="e6793c7ac87b5dd5" providerId="LiveId" clId="{F684F5F6-1666-4BCE-94E0-5596201353A8}" dt="2023-10-11T16:38:51.404" v="1698" actId="1076"/>
          <ac:spMkLst>
            <pc:docMk/>
            <pc:sldMk cId="0" sldId="1111"/>
            <ac:spMk id="33841" creationId="{C998C665-1823-4AB2-A920-9DE20D9F64C5}"/>
          </ac:spMkLst>
        </pc:spChg>
        <pc:grpChg chg="mod">
          <ac:chgData name="" userId="e6793c7ac87b5dd5" providerId="LiveId" clId="{F684F5F6-1666-4BCE-94E0-5596201353A8}" dt="2023-10-12T14:51:03.364" v="1961" actId="1038"/>
          <ac:grpSpMkLst>
            <pc:docMk/>
            <pc:sldMk cId="0" sldId="1111"/>
            <ac:grpSpMk id="33836" creationId="{E17CDA05-9759-4906-A03E-28CF1B701005}"/>
          </ac:grpSpMkLst>
        </pc:grpChg>
        <pc:grpChg chg="mod">
          <ac:chgData name="" userId="e6793c7ac87b5dd5" providerId="LiveId" clId="{F684F5F6-1666-4BCE-94E0-5596201353A8}" dt="2023-10-11T16:38:54.162" v="1699" actId="1076"/>
          <ac:grpSpMkLst>
            <pc:docMk/>
            <pc:sldMk cId="0" sldId="1111"/>
            <ac:grpSpMk id="33837" creationId="{7E46FBDE-B63E-48B3-A4C3-740C7A999183}"/>
          </ac:grpSpMkLst>
        </pc:grpChg>
      </pc:sldChg>
      <pc:sldChg chg="delSp modSp add modTransition">
        <pc:chgData name="" userId="e6793c7ac87b5dd5" providerId="LiveId" clId="{F684F5F6-1666-4BCE-94E0-5596201353A8}" dt="2023-10-08T12:59:36.735" v="1022" actId="123"/>
        <pc:sldMkLst>
          <pc:docMk/>
          <pc:sldMk cId="0" sldId="1127"/>
        </pc:sldMkLst>
        <pc:spChg chg="del">
          <ac:chgData name="" userId="e6793c7ac87b5dd5" providerId="LiveId" clId="{F684F5F6-1666-4BCE-94E0-5596201353A8}" dt="2023-10-08T12:59:02.054" v="996" actId="478"/>
          <ac:spMkLst>
            <pc:docMk/>
            <pc:sldMk cId="0" sldId="1127"/>
            <ac:spMk id="22530" creationId="{F692ECEF-604D-43F9-AE07-4216AEB368BA}"/>
          </ac:spMkLst>
        </pc:spChg>
        <pc:spChg chg="mod">
          <ac:chgData name="" userId="e6793c7ac87b5dd5" providerId="LiveId" clId="{F684F5F6-1666-4BCE-94E0-5596201353A8}" dt="2023-10-08T12:57:04.695" v="991" actId="122"/>
          <ac:spMkLst>
            <pc:docMk/>
            <pc:sldMk cId="0" sldId="1127"/>
            <ac:spMk id="22531" creationId="{3BC1DD53-CAEC-4F9B-BFF7-3FCDBA9A53F8}"/>
          </ac:spMkLst>
        </pc:spChg>
        <pc:spChg chg="mod">
          <ac:chgData name="" userId="e6793c7ac87b5dd5" providerId="LiveId" clId="{F684F5F6-1666-4BCE-94E0-5596201353A8}" dt="2023-10-08T12:59:36.735" v="1022" actId="123"/>
          <ac:spMkLst>
            <pc:docMk/>
            <pc:sldMk cId="0" sldId="1127"/>
            <ac:spMk id="22533" creationId="{20B9E9B8-46EC-4CF6-A15E-A5E48955F377}"/>
          </ac:spMkLst>
        </pc:spChg>
        <pc:graphicFrameChg chg="mod">
          <ac:chgData name="" userId="e6793c7ac87b5dd5" providerId="LiveId" clId="{F684F5F6-1666-4BCE-94E0-5596201353A8}" dt="2023-10-08T12:59:18.618" v="1016" actId="1036"/>
          <ac:graphicFrameMkLst>
            <pc:docMk/>
            <pc:sldMk cId="0" sldId="1127"/>
            <ac:graphicFrameMk id="22532" creationId="{64C7303E-B83A-45B1-93C2-DD8BEC6A1CCB}"/>
          </ac:graphicFrameMkLst>
        </pc:graphicFrameChg>
      </pc:sldChg>
      <pc:sldChg chg="addSp delSp modSp add">
        <pc:chgData name="" userId="e6793c7ac87b5dd5" providerId="LiveId" clId="{F684F5F6-1666-4BCE-94E0-5596201353A8}" dt="2023-10-09T03:21:16.593" v="1531" actId="1076"/>
        <pc:sldMkLst>
          <pc:docMk/>
          <pc:sldMk cId="3910790019" sldId="1128"/>
        </pc:sldMkLst>
        <pc:spChg chg="mod">
          <ac:chgData name="" userId="e6793c7ac87b5dd5" providerId="LiveId" clId="{F684F5F6-1666-4BCE-94E0-5596201353A8}" dt="2023-10-08T16:02:39.024" v="1140" actId="6549"/>
          <ac:spMkLst>
            <pc:docMk/>
            <pc:sldMk cId="3910790019" sldId="1128"/>
            <ac:spMk id="3" creationId="{A972A570-4BF5-4A25-83D6-13EE241E7594}"/>
          </ac:spMkLst>
        </pc:spChg>
        <pc:picChg chg="mod">
          <ac:chgData name="" userId="e6793c7ac87b5dd5" providerId="LiveId" clId="{F684F5F6-1666-4BCE-94E0-5596201353A8}" dt="2023-10-08T16:04:29.341" v="1219" actId="1076"/>
          <ac:picMkLst>
            <pc:docMk/>
            <pc:sldMk cId="3910790019" sldId="1128"/>
            <ac:picMk id="4" creationId="{7F8F800A-1FB8-48C9-BDFA-E6589298E912}"/>
          </ac:picMkLst>
        </pc:picChg>
        <pc:picChg chg="mod">
          <ac:chgData name="" userId="e6793c7ac87b5dd5" providerId="LiveId" clId="{F684F5F6-1666-4BCE-94E0-5596201353A8}" dt="2023-10-08T16:04:33.076" v="1220" actId="1076"/>
          <ac:picMkLst>
            <pc:docMk/>
            <pc:sldMk cId="3910790019" sldId="1128"/>
            <ac:picMk id="5" creationId="{D66CA24E-F0A7-4633-BE0A-4C07466106DA}"/>
          </ac:picMkLst>
        </pc:picChg>
        <pc:picChg chg="mod">
          <ac:chgData name="" userId="e6793c7ac87b5dd5" providerId="LiveId" clId="{F684F5F6-1666-4BCE-94E0-5596201353A8}" dt="2023-10-08T16:04:42.130" v="1221" actId="1076"/>
          <ac:picMkLst>
            <pc:docMk/>
            <pc:sldMk cId="3910790019" sldId="1128"/>
            <ac:picMk id="6" creationId="{A6637527-8143-4048-8C4F-94F626FAF5F2}"/>
          </ac:picMkLst>
        </pc:picChg>
        <pc:picChg chg="del">
          <ac:chgData name="" userId="e6793c7ac87b5dd5" providerId="LiveId" clId="{F684F5F6-1666-4BCE-94E0-5596201353A8}" dt="2023-10-08T16:03:56.906" v="1145" actId="478"/>
          <ac:picMkLst>
            <pc:docMk/>
            <pc:sldMk cId="3910790019" sldId="1128"/>
            <ac:picMk id="7" creationId="{009D7001-0980-40B1-9EE5-6A36011D3742}"/>
          </ac:picMkLst>
        </pc:picChg>
        <pc:picChg chg="add del mod">
          <ac:chgData name="" userId="e6793c7ac87b5dd5" providerId="LiveId" clId="{F684F5F6-1666-4BCE-94E0-5596201353A8}" dt="2023-10-08T16:03:48.941" v="1143" actId="478"/>
          <ac:picMkLst>
            <pc:docMk/>
            <pc:sldMk cId="3910790019" sldId="1128"/>
            <ac:picMk id="8" creationId="{DAB58AB1-B501-49BA-953F-7D8E638C8838}"/>
          </ac:picMkLst>
        </pc:picChg>
        <pc:picChg chg="add mod">
          <ac:chgData name="" userId="e6793c7ac87b5dd5" providerId="LiveId" clId="{F684F5F6-1666-4BCE-94E0-5596201353A8}" dt="2023-10-09T03:21:16.593" v="1531" actId="1076"/>
          <ac:picMkLst>
            <pc:docMk/>
            <pc:sldMk cId="3910790019" sldId="1128"/>
            <ac:picMk id="9" creationId="{27176EFA-0E56-4B86-9C14-8410B672BB0D}"/>
          </ac:picMkLst>
        </pc:picChg>
        <pc:picChg chg="add mod">
          <ac:chgData name="" userId="e6793c7ac87b5dd5" providerId="LiveId" clId="{F684F5F6-1666-4BCE-94E0-5596201353A8}" dt="2023-10-08T16:57:56.390" v="1338" actId="1036"/>
          <ac:picMkLst>
            <pc:docMk/>
            <pc:sldMk cId="3910790019" sldId="1128"/>
            <ac:picMk id="10" creationId="{19BA1117-5F11-4843-ABA6-055E996A7F78}"/>
          </ac:picMkLst>
        </pc:picChg>
        <pc:picChg chg="add mod">
          <ac:chgData name="" userId="e6793c7ac87b5dd5" providerId="LiveId" clId="{F684F5F6-1666-4BCE-94E0-5596201353A8}" dt="2023-10-08T16:57:56.390" v="1338" actId="1036"/>
          <ac:picMkLst>
            <pc:docMk/>
            <pc:sldMk cId="3910790019" sldId="1128"/>
            <ac:picMk id="11" creationId="{592C5B7E-9EDB-4A26-9401-B7FE8CEA6BB4}"/>
          </ac:picMkLst>
        </pc:picChg>
        <pc:picChg chg="add del mod">
          <ac:chgData name="" userId="e6793c7ac87b5dd5" providerId="LiveId" clId="{F684F5F6-1666-4BCE-94E0-5596201353A8}" dt="2023-10-09T03:19:06.246" v="1527" actId="478"/>
          <ac:picMkLst>
            <pc:docMk/>
            <pc:sldMk cId="3910790019" sldId="1128"/>
            <ac:picMk id="12" creationId="{CAFD3118-133A-447C-99E1-EDCBA313C37E}"/>
          </ac:picMkLst>
        </pc:picChg>
        <pc:picChg chg="add mod">
          <ac:chgData name="" userId="e6793c7ac87b5dd5" providerId="LiveId" clId="{F684F5F6-1666-4BCE-94E0-5596201353A8}" dt="2023-10-09T03:19:12.841" v="1528" actId="1076"/>
          <ac:picMkLst>
            <pc:docMk/>
            <pc:sldMk cId="3910790019" sldId="1128"/>
            <ac:picMk id="13" creationId="{50C282B7-B31E-4812-B2CC-B04A0407025B}"/>
          </ac:picMkLst>
        </pc:picChg>
        <pc:picChg chg="add mod">
          <ac:chgData name="" userId="e6793c7ac87b5dd5" providerId="LiveId" clId="{F684F5F6-1666-4BCE-94E0-5596201353A8}" dt="2023-10-08T16:59:03.367" v="1351" actId="1036"/>
          <ac:picMkLst>
            <pc:docMk/>
            <pc:sldMk cId="3910790019" sldId="1128"/>
            <ac:picMk id="14" creationId="{8D988E0E-593E-4FDC-9B7C-8A74331D2BD0}"/>
          </ac:picMkLst>
        </pc:picChg>
      </pc:sldChg>
      <pc:sldChg chg="addSp delSp modSp add">
        <pc:chgData name="" userId="e6793c7ac87b5dd5" providerId="LiveId" clId="{F684F5F6-1666-4BCE-94E0-5596201353A8}" dt="2023-10-09T03:21:28.945" v="1533"/>
        <pc:sldMkLst>
          <pc:docMk/>
          <pc:sldMk cId="3443993184" sldId="1129"/>
        </pc:sldMkLst>
        <pc:spChg chg="add mod">
          <ac:chgData name="" userId="e6793c7ac87b5dd5" providerId="LiveId" clId="{F684F5F6-1666-4BCE-94E0-5596201353A8}" dt="2023-10-08T17:10:27.945" v="1370" actId="1076"/>
          <ac:spMkLst>
            <pc:docMk/>
            <pc:sldMk cId="3443993184" sldId="1129"/>
            <ac:spMk id="7" creationId="{D55642B5-462B-4B1D-80D5-25162E206EE6}"/>
          </ac:spMkLst>
        </pc:spChg>
        <pc:picChg chg="del">
          <ac:chgData name="" userId="e6793c7ac87b5dd5" providerId="LiveId" clId="{F684F5F6-1666-4BCE-94E0-5596201353A8}" dt="2023-10-08T17:09:17.262" v="1356" actId="478"/>
          <ac:picMkLst>
            <pc:docMk/>
            <pc:sldMk cId="3443993184" sldId="1129"/>
            <ac:picMk id="6" creationId="{A6637527-8143-4048-8C4F-94F626FAF5F2}"/>
          </ac:picMkLst>
        </pc:picChg>
        <pc:picChg chg="del">
          <ac:chgData name="" userId="e6793c7ac87b5dd5" providerId="LiveId" clId="{F684F5F6-1666-4BCE-94E0-5596201353A8}" dt="2023-10-09T03:21:24.633" v="1532" actId="478"/>
          <ac:picMkLst>
            <pc:docMk/>
            <pc:sldMk cId="3443993184" sldId="1129"/>
            <ac:picMk id="9" creationId="{27176EFA-0E56-4B86-9C14-8410B672BB0D}"/>
          </ac:picMkLst>
        </pc:picChg>
        <pc:picChg chg="mod">
          <ac:chgData name="" userId="e6793c7ac87b5dd5" providerId="LiveId" clId="{F684F5F6-1666-4BCE-94E0-5596201353A8}" dt="2023-10-08T17:09:23.165" v="1358" actId="1076"/>
          <ac:picMkLst>
            <pc:docMk/>
            <pc:sldMk cId="3443993184" sldId="1129"/>
            <ac:picMk id="10" creationId="{19BA1117-5F11-4843-ABA6-055E996A7F78}"/>
          </ac:picMkLst>
        </pc:picChg>
        <pc:picChg chg="mod">
          <ac:chgData name="" userId="e6793c7ac87b5dd5" providerId="LiveId" clId="{F684F5F6-1666-4BCE-94E0-5596201353A8}" dt="2023-10-08T17:09:25.441" v="1359" actId="1076"/>
          <ac:picMkLst>
            <pc:docMk/>
            <pc:sldMk cId="3443993184" sldId="1129"/>
            <ac:picMk id="11" creationId="{592C5B7E-9EDB-4A26-9401-B7FE8CEA6BB4}"/>
          </ac:picMkLst>
        </pc:picChg>
        <pc:picChg chg="add">
          <ac:chgData name="" userId="e6793c7ac87b5dd5" providerId="LiveId" clId="{F684F5F6-1666-4BCE-94E0-5596201353A8}" dt="2023-10-09T03:21:28.945" v="1533"/>
          <ac:picMkLst>
            <pc:docMk/>
            <pc:sldMk cId="3443993184" sldId="1129"/>
            <ac:picMk id="12" creationId="{61D99799-52A0-4D79-AE55-5BAFDB66DCDC}"/>
          </ac:picMkLst>
        </pc:picChg>
        <pc:picChg chg="del">
          <ac:chgData name="" userId="e6793c7ac87b5dd5" providerId="LiveId" clId="{F684F5F6-1666-4BCE-94E0-5596201353A8}" dt="2023-10-08T17:09:09.343" v="1355" actId="478"/>
          <ac:picMkLst>
            <pc:docMk/>
            <pc:sldMk cId="3443993184" sldId="1129"/>
            <ac:picMk id="12" creationId="{CAFD3118-133A-447C-99E1-EDCBA313C37E}"/>
          </ac:picMkLst>
        </pc:picChg>
        <pc:picChg chg="mod">
          <ac:chgData name="" userId="e6793c7ac87b5dd5" providerId="LiveId" clId="{F684F5F6-1666-4BCE-94E0-5596201353A8}" dt="2023-10-08T17:09:20.488" v="1357" actId="1076"/>
          <ac:picMkLst>
            <pc:docMk/>
            <pc:sldMk cId="3443993184" sldId="1129"/>
            <ac:picMk id="13" creationId="{50C282B7-B31E-4812-B2CC-B04A0407025B}"/>
          </ac:picMkLst>
        </pc:picChg>
        <pc:picChg chg="mod">
          <ac:chgData name="" userId="e6793c7ac87b5dd5" providerId="LiveId" clId="{F684F5F6-1666-4BCE-94E0-5596201353A8}" dt="2023-10-08T17:09:27.915" v="1360" actId="1076"/>
          <ac:picMkLst>
            <pc:docMk/>
            <pc:sldMk cId="3443993184" sldId="1129"/>
            <ac:picMk id="14" creationId="{8D988E0E-593E-4FDC-9B7C-8A74331D2BD0}"/>
          </ac:picMkLst>
        </pc:picChg>
      </pc:sldChg>
      <pc:sldChg chg="modSp add">
        <pc:chgData name="" userId="e6793c7ac87b5dd5" providerId="LiveId" clId="{F684F5F6-1666-4BCE-94E0-5596201353A8}" dt="2023-10-08T17:16:23.165" v="1387" actId="6549"/>
        <pc:sldMkLst>
          <pc:docMk/>
          <pc:sldMk cId="534220346" sldId="1130"/>
        </pc:sldMkLst>
        <pc:spChg chg="mod">
          <ac:chgData name="" userId="e6793c7ac87b5dd5" providerId="LiveId" clId="{F684F5F6-1666-4BCE-94E0-5596201353A8}" dt="2023-10-08T17:13:08.415" v="1372"/>
          <ac:spMkLst>
            <pc:docMk/>
            <pc:sldMk cId="534220346" sldId="1130"/>
            <ac:spMk id="2" creationId="{3FD43E2B-6D94-4FDA-871C-4E88A2F07E63}"/>
          </ac:spMkLst>
        </pc:spChg>
        <pc:spChg chg="mod">
          <ac:chgData name="" userId="e6793c7ac87b5dd5" providerId="LiveId" clId="{F684F5F6-1666-4BCE-94E0-5596201353A8}" dt="2023-10-08T17:16:23.165" v="1387" actId="6549"/>
          <ac:spMkLst>
            <pc:docMk/>
            <pc:sldMk cId="534220346" sldId="1130"/>
            <ac:spMk id="3" creationId="{A972A570-4BF5-4A25-83D6-13EE241E7594}"/>
          </ac:spMkLst>
        </pc:spChg>
      </pc:sldChg>
      <pc:sldChg chg="modSp add">
        <pc:chgData name="" userId="e6793c7ac87b5dd5" providerId="LiveId" clId="{F684F5F6-1666-4BCE-94E0-5596201353A8}" dt="2023-10-08T17:21:35.224" v="1413" actId="6549"/>
        <pc:sldMkLst>
          <pc:docMk/>
          <pc:sldMk cId="3020115628" sldId="1131"/>
        </pc:sldMkLst>
        <pc:spChg chg="mod">
          <ac:chgData name="" userId="e6793c7ac87b5dd5" providerId="LiveId" clId="{F684F5F6-1666-4BCE-94E0-5596201353A8}" dt="2023-10-08T17:17:09.607" v="1393" actId="27636"/>
          <ac:spMkLst>
            <pc:docMk/>
            <pc:sldMk cId="3020115628" sldId="1131"/>
            <ac:spMk id="2" creationId="{3FD43E2B-6D94-4FDA-871C-4E88A2F07E63}"/>
          </ac:spMkLst>
        </pc:spChg>
        <pc:spChg chg="mod">
          <ac:chgData name="" userId="e6793c7ac87b5dd5" providerId="LiveId" clId="{F684F5F6-1666-4BCE-94E0-5596201353A8}" dt="2023-10-08T17:21:35.224" v="1413" actId="6549"/>
          <ac:spMkLst>
            <pc:docMk/>
            <pc:sldMk cId="3020115628" sldId="1131"/>
            <ac:spMk id="3" creationId="{A972A570-4BF5-4A25-83D6-13EE241E7594}"/>
          </ac:spMkLst>
        </pc:spChg>
      </pc:sldChg>
      <pc:sldChg chg="modSp add">
        <pc:chgData name="" userId="e6793c7ac87b5dd5" providerId="LiveId" clId="{F684F5F6-1666-4BCE-94E0-5596201353A8}" dt="2023-10-10T06:57:19.954" v="1592" actId="403"/>
        <pc:sldMkLst>
          <pc:docMk/>
          <pc:sldMk cId="2246982567" sldId="1132"/>
        </pc:sldMkLst>
        <pc:spChg chg="mod">
          <ac:chgData name="" userId="e6793c7ac87b5dd5" providerId="LiveId" clId="{F684F5F6-1666-4BCE-94E0-5596201353A8}" dt="2023-10-10T06:48:05.863" v="1548" actId="20577"/>
          <ac:spMkLst>
            <pc:docMk/>
            <pc:sldMk cId="2246982567" sldId="1132"/>
            <ac:spMk id="2" creationId="{3FD43E2B-6D94-4FDA-871C-4E88A2F07E63}"/>
          </ac:spMkLst>
        </pc:spChg>
        <pc:spChg chg="mod">
          <ac:chgData name="" userId="e6793c7ac87b5dd5" providerId="LiveId" clId="{F684F5F6-1666-4BCE-94E0-5596201353A8}" dt="2023-10-10T06:57:19.954" v="1592" actId="403"/>
          <ac:spMkLst>
            <pc:docMk/>
            <pc:sldMk cId="2246982567" sldId="1132"/>
            <ac:spMk id="3" creationId="{A972A570-4BF5-4A25-83D6-13EE241E7594}"/>
          </ac:spMkLst>
        </pc:spChg>
      </pc:sldChg>
      <pc:sldChg chg="modSp add">
        <pc:chgData name="" userId="e6793c7ac87b5dd5" providerId="LiveId" clId="{F684F5F6-1666-4BCE-94E0-5596201353A8}" dt="2023-10-11T16:44:54.769" v="1723" actId="20577"/>
        <pc:sldMkLst>
          <pc:docMk/>
          <pc:sldMk cId="2814706999" sldId="1133"/>
        </pc:sldMkLst>
        <pc:spChg chg="mod">
          <ac:chgData name="" userId="e6793c7ac87b5dd5" providerId="LiveId" clId="{F684F5F6-1666-4BCE-94E0-5596201353A8}" dt="2023-10-11T16:44:54.769" v="1723" actId="20577"/>
          <ac:spMkLst>
            <pc:docMk/>
            <pc:sldMk cId="2814706999" sldId="1133"/>
            <ac:spMk id="3" creationId="{A972A570-4BF5-4A25-83D6-13EE241E7594}"/>
          </ac:spMkLst>
        </pc:spChg>
      </pc:sldChg>
      <pc:sldChg chg="modSp add">
        <pc:chgData name="" userId="e6793c7ac87b5dd5" providerId="LiveId" clId="{F684F5F6-1666-4BCE-94E0-5596201353A8}" dt="2023-10-10T07:04:06.135" v="1627" actId="20577"/>
        <pc:sldMkLst>
          <pc:docMk/>
          <pc:sldMk cId="104200058" sldId="1134"/>
        </pc:sldMkLst>
        <pc:spChg chg="mod">
          <ac:chgData name="" userId="e6793c7ac87b5dd5" providerId="LiveId" clId="{F684F5F6-1666-4BCE-94E0-5596201353A8}" dt="2023-10-10T07:04:06.135" v="1627" actId="20577"/>
          <ac:spMkLst>
            <pc:docMk/>
            <pc:sldMk cId="104200058" sldId="1134"/>
            <ac:spMk id="3" creationId="{A972A570-4BF5-4A25-83D6-13EE241E7594}"/>
          </ac:spMkLst>
        </pc:spChg>
      </pc:sldChg>
      <pc:sldChg chg="modSp add">
        <pc:chgData name="" userId="e6793c7ac87b5dd5" providerId="LiveId" clId="{F684F5F6-1666-4BCE-94E0-5596201353A8}" dt="2023-10-10T07:09:57.945" v="1660" actId="6549"/>
        <pc:sldMkLst>
          <pc:docMk/>
          <pc:sldMk cId="1912736856" sldId="1135"/>
        </pc:sldMkLst>
        <pc:spChg chg="mod">
          <ac:chgData name="" userId="e6793c7ac87b5dd5" providerId="LiveId" clId="{F684F5F6-1666-4BCE-94E0-5596201353A8}" dt="2023-10-10T07:09:57.945" v="1660" actId="6549"/>
          <ac:spMkLst>
            <pc:docMk/>
            <pc:sldMk cId="1912736856" sldId="1135"/>
            <ac:spMk id="3" creationId="{A972A570-4BF5-4A25-83D6-13EE241E7594}"/>
          </ac:spMkLst>
        </pc:spChg>
      </pc:sldChg>
      <pc:sldChg chg="modSp add">
        <pc:chgData name="" userId="e6793c7ac87b5dd5" providerId="LiveId" clId="{F684F5F6-1666-4BCE-94E0-5596201353A8}" dt="2023-10-12T14:35:59.997" v="1877" actId="6549"/>
        <pc:sldMkLst>
          <pc:docMk/>
          <pc:sldMk cId="4133011773" sldId="1136"/>
        </pc:sldMkLst>
        <pc:spChg chg="mod">
          <ac:chgData name="" userId="e6793c7ac87b5dd5" providerId="LiveId" clId="{F684F5F6-1666-4BCE-94E0-5596201353A8}" dt="2023-10-10T07:13:56.668" v="1671" actId="20577"/>
          <ac:spMkLst>
            <pc:docMk/>
            <pc:sldMk cId="4133011773" sldId="1136"/>
            <ac:spMk id="2" creationId="{3FD43E2B-6D94-4FDA-871C-4E88A2F07E63}"/>
          </ac:spMkLst>
        </pc:spChg>
        <pc:spChg chg="mod">
          <ac:chgData name="" userId="e6793c7ac87b5dd5" providerId="LiveId" clId="{F684F5F6-1666-4BCE-94E0-5596201353A8}" dt="2023-10-12T14:35:59.997" v="1877" actId="6549"/>
          <ac:spMkLst>
            <pc:docMk/>
            <pc:sldMk cId="4133011773" sldId="1136"/>
            <ac:spMk id="3" creationId="{A972A570-4BF5-4A25-83D6-13EE241E7594}"/>
          </ac:spMkLst>
        </pc:spChg>
      </pc:sldChg>
      <pc:sldChg chg="addSp modSp add">
        <pc:chgData name="" userId="e6793c7ac87b5dd5" providerId="LiveId" clId="{F684F5F6-1666-4BCE-94E0-5596201353A8}" dt="2023-10-12T14:48:09.229" v="1933" actId="20577"/>
        <pc:sldMkLst>
          <pc:docMk/>
          <pc:sldMk cId="1881854159" sldId="1137"/>
        </pc:sldMkLst>
        <pc:spChg chg="mod">
          <ac:chgData name="" userId="e6793c7ac87b5dd5" providerId="LiveId" clId="{F684F5F6-1666-4BCE-94E0-5596201353A8}" dt="2023-10-12T14:48:09.229" v="1933" actId="20577"/>
          <ac:spMkLst>
            <pc:docMk/>
            <pc:sldMk cId="1881854159" sldId="1137"/>
            <ac:spMk id="3" creationId="{A972A570-4BF5-4A25-83D6-13EE241E7594}"/>
          </ac:spMkLst>
        </pc:spChg>
        <pc:picChg chg="add mod">
          <ac:chgData name="" userId="e6793c7ac87b5dd5" providerId="LiveId" clId="{F684F5F6-1666-4BCE-94E0-5596201353A8}" dt="2023-10-11T16:37:15.021" v="1687" actId="1076"/>
          <ac:picMkLst>
            <pc:docMk/>
            <pc:sldMk cId="1881854159" sldId="1137"/>
            <ac:picMk id="4" creationId="{0056EBAA-830F-48AF-ACC9-7874AC13EA41}"/>
          </ac:picMkLst>
        </pc:picChg>
      </pc:sldChg>
      <pc:sldChg chg="delSp modSp add">
        <pc:chgData name="" userId="e6793c7ac87b5dd5" providerId="LiveId" clId="{F684F5F6-1666-4BCE-94E0-5596201353A8}" dt="2023-10-12T15:00:18.820" v="1965"/>
        <pc:sldMkLst>
          <pc:docMk/>
          <pc:sldMk cId="4192408610" sldId="1138"/>
        </pc:sldMkLst>
        <pc:spChg chg="mod">
          <ac:chgData name="" userId="e6793c7ac87b5dd5" providerId="LiveId" clId="{F684F5F6-1666-4BCE-94E0-5596201353A8}" dt="2023-10-12T15:00:18.820" v="1965"/>
          <ac:spMkLst>
            <pc:docMk/>
            <pc:sldMk cId="4192408610" sldId="1138"/>
            <ac:spMk id="3" creationId="{A972A570-4BF5-4A25-83D6-13EE241E7594}"/>
          </ac:spMkLst>
        </pc:spChg>
        <pc:picChg chg="del">
          <ac:chgData name="" userId="e6793c7ac87b5dd5" providerId="LiveId" clId="{F684F5F6-1666-4BCE-94E0-5596201353A8}" dt="2023-10-11T16:39:27.013" v="1700" actId="478"/>
          <ac:picMkLst>
            <pc:docMk/>
            <pc:sldMk cId="4192408610" sldId="1138"/>
            <ac:picMk id="4" creationId="{0056EBAA-830F-48AF-ACC9-7874AC13EA41}"/>
          </ac:picMkLst>
        </pc:picChg>
      </pc:sldChg>
      <pc:sldChg chg="addSp modSp add">
        <pc:chgData name="" userId="e6793c7ac87b5dd5" providerId="LiveId" clId="{F684F5F6-1666-4BCE-94E0-5596201353A8}" dt="2023-10-12T15:12:34.371" v="2017" actId="1035"/>
        <pc:sldMkLst>
          <pc:docMk/>
          <pc:sldMk cId="2732811595" sldId="1139"/>
        </pc:sldMkLst>
        <pc:spChg chg="mod">
          <ac:chgData name="" userId="e6793c7ac87b5dd5" providerId="LiveId" clId="{F684F5F6-1666-4BCE-94E0-5596201353A8}" dt="2023-10-11T16:45:01.844" v="1727" actId="20577"/>
          <ac:spMkLst>
            <pc:docMk/>
            <pc:sldMk cId="2732811595" sldId="1139"/>
            <ac:spMk id="2" creationId="{3FD43E2B-6D94-4FDA-871C-4E88A2F07E63}"/>
          </ac:spMkLst>
        </pc:spChg>
        <pc:spChg chg="mod">
          <ac:chgData name="" userId="e6793c7ac87b5dd5" providerId="LiveId" clId="{F684F5F6-1666-4BCE-94E0-5596201353A8}" dt="2023-10-12T15:11:50.403" v="1978" actId="6549"/>
          <ac:spMkLst>
            <pc:docMk/>
            <pc:sldMk cId="2732811595" sldId="1139"/>
            <ac:spMk id="3" creationId="{A972A570-4BF5-4A25-83D6-13EE241E7594}"/>
          </ac:spMkLst>
        </pc:spChg>
        <pc:grpChg chg="add mod">
          <ac:chgData name="" userId="e6793c7ac87b5dd5" providerId="LiveId" clId="{F684F5F6-1666-4BCE-94E0-5596201353A8}" dt="2023-10-12T15:12:34.371" v="2017" actId="1035"/>
          <ac:grpSpMkLst>
            <pc:docMk/>
            <pc:sldMk cId="2732811595" sldId="1139"/>
            <ac:grpSpMk id="4" creationId="{7E390636-9F73-496A-B1FF-0B0E0802E316}"/>
          </ac:grpSpMkLst>
        </pc:grpChg>
      </pc:sldChg>
      <pc:sldChg chg="add">
        <pc:chgData name="" userId="e6793c7ac87b5dd5" providerId="LiveId" clId="{F684F5F6-1666-4BCE-94E0-5596201353A8}" dt="2023-10-11T16:46:01.944" v="1728"/>
        <pc:sldMkLst>
          <pc:docMk/>
          <pc:sldMk cId="4083729463" sldId="1140"/>
        </pc:sldMkLst>
      </pc:sldChg>
      <pc:sldChg chg="modSp add">
        <pc:chgData name="" userId="e6793c7ac87b5dd5" providerId="LiveId" clId="{F684F5F6-1666-4BCE-94E0-5596201353A8}" dt="2023-10-12T14:46:50.864" v="1918" actId="14100"/>
        <pc:sldMkLst>
          <pc:docMk/>
          <pc:sldMk cId="872385757" sldId="1141"/>
        </pc:sldMkLst>
        <pc:spChg chg="mod">
          <ac:chgData name="" userId="e6793c7ac87b5dd5" providerId="LiveId" clId="{F684F5F6-1666-4BCE-94E0-5596201353A8}" dt="2023-10-12T14:46:50.864" v="1918" actId="14100"/>
          <ac:spMkLst>
            <pc:docMk/>
            <pc:sldMk cId="872385757" sldId="1141"/>
            <ac:spMk id="3" creationId="{A972A570-4BF5-4A25-83D6-13EE241E7594}"/>
          </ac:spMkLst>
        </pc:spChg>
      </pc:sldChg>
      <pc:sldChg chg="modSp add">
        <pc:chgData name="" userId="e6793c7ac87b5dd5" providerId="LiveId" clId="{F684F5F6-1666-4BCE-94E0-5596201353A8}" dt="2023-10-12T14:38:56.114" v="1879" actId="20577"/>
        <pc:sldMkLst>
          <pc:docMk/>
          <pc:sldMk cId="2259630943" sldId="1142"/>
        </pc:sldMkLst>
        <pc:spChg chg="mod">
          <ac:chgData name="" userId="e6793c7ac87b5dd5" providerId="LiveId" clId="{F684F5F6-1666-4BCE-94E0-5596201353A8}" dt="2023-10-12T14:38:56.114" v="1879" actId="20577"/>
          <ac:spMkLst>
            <pc:docMk/>
            <pc:sldMk cId="2259630943" sldId="1142"/>
            <ac:spMk id="3" creationId="{A972A570-4BF5-4A25-83D6-13EE241E7594}"/>
          </ac:spMkLst>
        </pc:spChg>
      </pc:sldChg>
      <pc:sldChg chg="delSp modSp add">
        <pc:chgData name="" userId="e6793c7ac87b5dd5" providerId="LiveId" clId="{F684F5F6-1666-4BCE-94E0-5596201353A8}" dt="2023-10-12T15:18:15.353" v="2033" actId="403"/>
        <pc:sldMkLst>
          <pc:docMk/>
          <pc:sldMk cId="883126634" sldId="1143"/>
        </pc:sldMkLst>
        <pc:spChg chg="mod">
          <ac:chgData name="" userId="e6793c7ac87b5dd5" providerId="LiveId" clId="{F684F5F6-1666-4BCE-94E0-5596201353A8}" dt="2023-10-12T15:18:15.353" v="2033" actId="403"/>
          <ac:spMkLst>
            <pc:docMk/>
            <pc:sldMk cId="883126634" sldId="1143"/>
            <ac:spMk id="3" creationId="{A972A570-4BF5-4A25-83D6-13EE241E7594}"/>
          </ac:spMkLst>
        </pc:spChg>
        <pc:grpChg chg="del">
          <ac:chgData name="" userId="e6793c7ac87b5dd5" providerId="LiveId" clId="{F684F5F6-1666-4BCE-94E0-5596201353A8}" dt="2023-10-12T15:14:30.233" v="2019" actId="478"/>
          <ac:grpSpMkLst>
            <pc:docMk/>
            <pc:sldMk cId="883126634" sldId="1143"/>
            <ac:grpSpMk id="4" creationId="{7E390636-9F73-496A-B1FF-0B0E0802E316}"/>
          </ac:grpSpMkLst>
        </pc:grpChg>
      </pc:sldChg>
      <pc:sldChg chg="addSp delSp modSp">
        <pc:chgData name="" userId="e6793c7ac87b5dd5" providerId="LiveId" clId="{F684F5F6-1666-4BCE-94E0-5596201353A8}" dt="2023-10-15T15:51:06.594" v="3330"/>
        <pc:sldMkLst>
          <pc:docMk/>
          <pc:sldMk cId="875242909" sldId="1144"/>
        </pc:sldMkLst>
        <pc:spChg chg="mod">
          <ac:chgData name="" userId="e6793c7ac87b5dd5" providerId="LiveId" clId="{F684F5F6-1666-4BCE-94E0-5596201353A8}" dt="2023-10-15T15:50:31.855" v="3322" actId="20577"/>
          <ac:spMkLst>
            <pc:docMk/>
            <pc:sldMk cId="875242909" sldId="1144"/>
            <ac:spMk id="3" creationId="{A972A570-4BF5-4A25-83D6-13EE241E7594}"/>
          </ac:spMkLst>
        </pc:spChg>
        <pc:picChg chg="add del mod">
          <ac:chgData name="" userId="e6793c7ac87b5dd5" providerId="LiveId" clId="{F684F5F6-1666-4BCE-94E0-5596201353A8}" dt="2023-10-15T15:50:54.871" v="3328"/>
          <ac:picMkLst>
            <pc:docMk/>
            <pc:sldMk cId="875242909" sldId="1144"/>
            <ac:picMk id="4" creationId="{1614BDFF-A8DD-40F8-839B-0D1661C8E525}"/>
          </ac:picMkLst>
        </pc:picChg>
        <pc:picChg chg="add">
          <ac:chgData name="" userId="e6793c7ac87b5dd5" providerId="LiveId" clId="{F684F5F6-1666-4BCE-94E0-5596201353A8}" dt="2023-10-15T15:51:06.594" v="3330"/>
          <ac:picMkLst>
            <pc:docMk/>
            <pc:sldMk cId="875242909" sldId="1144"/>
            <ac:picMk id="5" creationId="{BFFA53E9-1299-4AD5-A067-E84AEB0D215D}"/>
          </ac:picMkLst>
        </pc:picChg>
      </pc:sldChg>
      <pc:sldChg chg="addSp delSp modSp">
        <pc:chgData name="" userId="e6793c7ac87b5dd5" providerId="LiveId" clId="{F684F5F6-1666-4BCE-94E0-5596201353A8}" dt="2023-10-15T14:40:18.421" v="2490" actId="6549"/>
        <pc:sldMkLst>
          <pc:docMk/>
          <pc:sldMk cId="496257604" sldId="1145"/>
        </pc:sldMkLst>
        <pc:spChg chg="mod">
          <ac:chgData name="" userId="e6793c7ac87b5dd5" providerId="LiveId" clId="{F684F5F6-1666-4BCE-94E0-5596201353A8}" dt="2023-10-15T14:40:18.421" v="2490" actId="6549"/>
          <ac:spMkLst>
            <pc:docMk/>
            <pc:sldMk cId="496257604" sldId="1145"/>
            <ac:spMk id="3" creationId="{A972A570-4BF5-4A25-83D6-13EE241E7594}"/>
          </ac:spMkLst>
        </pc:spChg>
        <pc:spChg chg="add del">
          <ac:chgData name="" userId="e6793c7ac87b5dd5" providerId="LiveId" clId="{F684F5F6-1666-4BCE-94E0-5596201353A8}" dt="2023-10-15T12:51:40.098" v="2229"/>
          <ac:spMkLst>
            <pc:docMk/>
            <pc:sldMk cId="496257604" sldId="1145"/>
            <ac:spMk id="4" creationId="{6BDAE47F-DADF-4013-AB6C-270F50236078}"/>
          </ac:spMkLst>
        </pc:spChg>
        <pc:spChg chg="add del">
          <ac:chgData name="" userId="e6793c7ac87b5dd5" providerId="LiveId" clId="{F684F5F6-1666-4BCE-94E0-5596201353A8}" dt="2023-10-15T12:51:39.173" v="2228"/>
          <ac:spMkLst>
            <pc:docMk/>
            <pc:sldMk cId="496257604" sldId="1145"/>
            <ac:spMk id="5" creationId="{7E832C3B-6271-4602-9BD5-0D8F679C25B3}"/>
          </ac:spMkLst>
        </pc:spChg>
        <pc:spChg chg="add del">
          <ac:chgData name="" userId="e6793c7ac87b5dd5" providerId="LiveId" clId="{F684F5F6-1666-4BCE-94E0-5596201353A8}" dt="2023-10-15T12:54:06.104" v="2245"/>
          <ac:spMkLst>
            <pc:docMk/>
            <pc:sldMk cId="496257604" sldId="1145"/>
            <ac:spMk id="7" creationId="{52DE8433-D674-4C62-8180-B4F5E2672CDD}"/>
          </ac:spMkLst>
        </pc:spChg>
        <pc:spChg chg="add del">
          <ac:chgData name="" userId="e6793c7ac87b5dd5" providerId="LiveId" clId="{F684F5F6-1666-4BCE-94E0-5596201353A8}" dt="2023-10-15T12:54:06.104" v="2245"/>
          <ac:spMkLst>
            <pc:docMk/>
            <pc:sldMk cId="496257604" sldId="1145"/>
            <ac:spMk id="8" creationId="{79902B27-258C-491D-B91A-E397126227EC}"/>
          </ac:spMkLst>
        </pc:spChg>
        <pc:spChg chg="add del">
          <ac:chgData name="" userId="e6793c7ac87b5dd5" providerId="LiveId" clId="{F684F5F6-1666-4BCE-94E0-5596201353A8}" dt="2023-10-15T12:54:06.104" v="2245"/>
          <ac:spMkLst>
            <pc:docMk/>
            <pc:sldMk cId="496257604" sldId="1145"/>
            <ac:spMk id="9" creationId="{3B94C977-4546-4B3F-863D-E8BE16CC23A3}"/>
          </ac:spMkLst>
        </pc:spChg>
        <pc:spChg chg="add del">
          <ac:chgData name="" userId="e6793c7ac87b5dd5" providerId="LiveId" clId="{F684F5F6-1666-4BCE-94E0-5596201353A8}" dt="2023-10-15T12:54:06.104" v="2245"/>
          <ac:spMkLst>
            <pc:docMk/>
            <pc:sldMk cId="496257604" sldId="1145"/>
            <ac:spMk id="10" creationId="{86DF4331-37DC-4085-B4D4-9D2A92DA0A05}"/>
          </ac:spMkLst>
        </pc:spChg>
        <pc:spChg chg="add del">
          <ac:chgData name="" userId="e6793c7ac87b5dd5" providerId="LiveId" clId="{F684F5F6-1666-4BCE-94E0-5596201353A8}" dt="2023-10-15T12:56:13.448" v="2265"/>
          <ac:spMkLst>
            <pc:docMk/>
            <pc:sldMk cId="496257604" sldId="1145"/>
            <ac:spMk id="11" creationId="{1CB5236E-92D9-4687-8048-ECB1F3DF4F05}"/>
          </ac:spMkLst>
        </pc:spChg>
        <pc:picChg chg="add del mod">
          <ac:chgData name="" userId="e6793c7ac87b5dd5" providerId="LiveId" clId="{F684F5F6-1666-4BCE-94E0-5596201353A8}" dt="2023-10-15T13:01:05.474" v="2276" actId="478"/>
          <ac:picMkLst>
            <pc:docMk/>
            <pc:sldMk cId="496257604" sldId="1145"/>
            <ac:picMk id="6" creationId="{0FCD450D-98DB-4147-A93C-3A59AFFDC48F}"/>
          </ac:picMkLst>
        </pc:picChg>
        <pc:picChg chg="add del mod modCrop">
          <ac:chgData name="" userId="e6793c7ac87b5dd5" providerId="LiveId" clId="{F684F5F6-1666-4BCE-94E0-5596201353A8}" dt="2023-10-15T12:55:09.757" v="2255"/>
          <ac:picMkLst>
            <pc:docMk/>
            <pc:sldMk cId="496257604" sldId="1145"/>
            <ac:picMk id="2050" creationId="{E18BBEE2-7ED3-43FC-BDE6-CAB2CFEB9734}"/>
          </ac:picMkLst>
        </pc:picChg>
      </pc:sldChg>
      <pc:sldChg chg="addSp delSp modSp">
        <pc:chgData name="" userId="e6793c7ac87b5dd5" providerId="LiveId" clId="{F684F5F6-1666-4BCE-94E0-5596201353A8}" dt="2023-10-15T16:44:39.428" v="4409" actId="1076"/>
        <pc:sldMkLst>
          <pc:docMk/>
          <pc:sldMk cId="842677940" sldId="1146"/>
        </pc:sldMkLst>
        <pc:spChg chg="mod">
          <ac:chgData name="" userId="e6793c7ac87b5dd5" providerId="LiveId" clId="{F684F5F6-1666-4BCE-94E0-5596201353A8}" dt="2023-10-15T16:44:32.600" v="4408" actId="120"/>
          <ac:spMkLst>
            <pc:docMk/>
            <pc:sldMk cId="842677940" sldId="1146"/>
            <ac:spMk id="3" creationId="{A972A570-4BF5-4A25-83D6-13EE241E7594}"/>
          </ac:spMkLst>
        </pc:spChg>
        <pc:spChg chg="add del">
          <ac:chgData name="" userId="e6793c7ac87b5dd5" providerId="LiveId" clId="{F684F5F6-1666-4BCE-94E0-5596201353A8}" dt="2023-10-15T15:53:29.075" v="3335"/>
          <ac:spMkLst>
            <pc:docMk/>
            <pc:sldMk cId="842677940" sldId="1146"/>
            <ac:spMk id="7" creationId="{DBF6D4D2-E22E-43DF-8173-77272EE4C9B5}"/>
          </ac:spMkLst>
        </pc:spChg>
        <pc:spChg chg="add mod">
          <ac:chgData name="" userId="e6793c7ac87b5dd5" providerId="LiveId" clId="{F684F5F6-1666-4BCE-94E0-5596201353A8}" dt="2023-10-15T16:03:06.444" v="3549" actId="1076"/>
          <ac:spMkLst>
            <pc:docMk/>
            <pc:sldMk cId="842677940" sldId="1146"/>
            <ac:spMk id="8" creationId="{40298DDB-D4BA-41DD-9257-5C0FB503824A}"/>
          </ac:spMkLst>
        </pc:spChg>
        <pc:spChg chg="add del mod">
          <ac:chgData name="" userId="e6793c7ac87b5dd5" providerId="LiveId" clId="{F684F5F6-1666-4BCE-94E0-5596201353A8}" dt="2023-10-15T16:02:56.730" v="3546" actId="478"/>
          <ac:spMkLst>
            <pc:docMk/>
            <pc:sldMk cId="842677940" sldId="1146"/>
            <ac:spMk id="9" creationId="{D8339DBF-064F-4114-9C0F-25710BEBC820}"/>
          </ac:spMkLst>
        </pc:spChg>
        <pc:graphicFrameChg chg="add del mod">
          <ac:chgData name="" userId="e6793c7ac87b5dd5" providerId="LiveId" clId="{F684F5F6-1666-4BCE-94E0-5596201353A8}" dt="2023-10-15T15:44:59.646" v="3236" actId="3680"/>
          <ac:graphicFrameMkLst>
            <pc:docMk/>
            <pc:sldMk cId="842677940" sldId="1146"/>
            <ac:graphicFrameMk id="4" creationId="{5749345D-2DBE-40F9-B98F-E0391C175023}"/>
          </ac:graphicFrameMkLst>
        </pc:graphicFrameChg>
        <pc:graphicFrameChg chg="add mod modGraphic">
          <ac:chgData name="" userId="e6793c7ac87b5dd5" providerId="LiveId" clId="{F684F5F6-1666-4BCE-94E0-5596201353A8}" dt="2023-10-15T15:47:23.534" v="3287" actId="113"/>
          <ac:graphicFrameMkLst>
            <pc:docMk/>
            <pc:sldMk cId="842677940" sldId="1146"/>
            <ac:graphicFrameMk id="5" creationId="{967FE124-BA5C-4E46-85B2-1AEC1EE511C1}"/>
          </ac:graphicFrameMkLst>
        </pc:graphicFrameChg>
        <pc:picChg chg="add mod modCrop">
          <ac:chgData name="" userId="e6793c7ac87b5dd5" providerId="LiveId" clId="{F684F5F6-1666-4BCE-94E0-5596201353A8}" dt="2023-10-15T16:44:39.428" v="4409" actId="1076"/>
          <ac:picMkLst>
            <pc:docMk/>
            <pc:sldMk cId="842677940" sldId="1146"/>
            <ac:picMk id="6" creationId="{349EF2AD-FED8-4D92-8A11-611A6F1C9FD4}"/>
          </ac:picMkLst>
        </pc:picChg>
      </pc:sldChg>
      <pc:sldChg chg="modSp add">
        <pc:chgData name="" userId="e6793c7ac87b5dd5" providerId="LiveId" clId="{F684F5F6-1666-4BCE-94E0-5596201353A8}" dt="2023-10-15T14:17:47.569" v="2370" actId="6549"/>
        <pc:sldMkLst>
          <pc:docMk/>
          <pc:sldMk cId="1302048871" sldId="1148"/>
        </pc:sldMkLst>
        <pc:spChg chg="mod">
          <ac:chgData name="" userId="e6793c7ac87b5dd5" providerId="LiveId" clId="{F684F5F6-1666-4BCE-94E0-5596201353A8}" dt="2023-10-15T14:17:47.569" v="2370" actId="6549"/>
          <ac:spMkLst>
            <pc:docMk/>
            <pc:sldMk cId="1302048871" sldId="1148"/>
            <ac:spMk id="3" creationId="{A972A570-4BF5-4A25-83D6-13EE241E7594}"/>
          </ac:spMkLst>
        </pc:spChg>
      </pc:sldChg>
      <pc:sldChg chg="modSp add">
        <pc:chgData name="" userId="e6793c7ac87b5dd5" providerId="LiveId" clId="{F684F5F6-1666-4BCE-94E0-5596201353A8}" dt="2023-10-15T16:45:31.015" v="4416" actId="20577"/>
        <pc:sldMkLst>
          <pc:docMk/>
          <pc:sldMk cId="2107641088" sldId="1149"/>
        </pc:sldMkLst>
        <pc:spChg chg="mod">
          <ac:chgData name="" userId="e6793c7ac87b5dd5" providerId="LiveId" clId="{F684F5F6-1666-4BCE-94E0-5596201353A8}" dt="2023-10-15T16:45:31.015" v="4416" actId="20577"/>
          <ac:spMkLst>
            <pc:docMk/>
            <pc:sldMk cId="2107641088" sldId="1149"/>
            <ac:spMk id="3" creationId="{A972A570-4BF5-4A25-83D6-13EE241E7594}"/>
          </ac:spMkLst>
        </pc:spChg>
      </pc:sldChg>
      <pc:sldChg chg="modSp add">
        <pc:chgData name="" userId="e6793c7ac87b5dd5" providerId="LiveId" clId="{F684F5F6-1666-4BCE-94E0-5596201353A8}" dt="2023-10-19T13:16:43.981" v="6298" actId="20577"/>
        <pc:sldMkLst>
          <pc:docMk/>
          <pc:sldMk cId="423962447" sldId="1150"/>
        </pc:sldMkLst>
        <pc:spChg chg="mod">
          <ac:chgData name="" userId="e6793c7ac87b5dd5" providerId="LiveId" clId="{F684F5F6-1666-4BCE-94E0-5596201353A8}" dt="2023-10-19T13:16:43.981" v="6298" actId="20577"/>
          <ac:spMkLst>
            <pc:docMk/>
            <pc:sldMk cId="423962447" sldId="1150"/>
            <ac:spMk id="3" creationId="{A972A570-4BF5-4A25-83D6-13EE241E7594}"/>
          </ac:spMkLst>
        </pc:spChg>
      </pc:sldChg>
      <pc:sldChg chg="modSp add">
        <pc:chgData name="" userId="e6793c7ac87b5dd5" providerId="LiveId" clId="{F684F5F6-1666-4BCE-94E0-5596201353A8}" dt="2023-10-15T16:19:03.919" v="3735" actId="6549"/>
        <pc:sldMkLst>
          <pc:docMk/>
          <pc:sldMk cId="1302088618" sldId="1152"/>
        </pc:sldMkLst>
        <pc:spChg chg="mod">
          <ac:chgData name="" userId="e6793c7ac87b5dd5" providerId="LiveId" clId="{F684F5F6-1666-4BCE-94E0-5596201353A8}" dt="2023-10-15T16:19:03.919" v="3735" actId="6549"/>
          <ac:spMkLst>
            <pc:docMk/>
            <pc:sldMk cId="1302088618" sldId="1152"/>
            <ac:spMk id="3" creationId="{A972A570-4BF5-4A25-83D6-13EE241E7594}"/>
          </ac:spMkLst>
        </pc:spChg>
      </pc:sldChg>
      <pc:sldChg chg="addSp delSp modSp add">
        <pc:chgData name="" userId="e6793c7ac87b5dd5" providerId="LiveId" clId="{F684F5F6-1666-4BCE-94E0-5596201353A8}" dt="2023-10-15T16:35:24.386" v="4379" actId="478"/>
        <pc:sldMkLst>
          <pc:docMk/>
          <pc:sldMk cId="2664057710" sldId="1153"/>
        </pc:sldMkLst>
        <pc:spChg chg="mod">
          <ac:chgData name="" userId="e6793c7ac87b5dd5" providerId="LiveId" clId="{F684F5F6-1666-4BCE-94E0-5596201353A8}" dt="2023-10-15T16:32:26.863" v="4301" actId="404"/>
          <ac:spMkLst>
            <pc:docMk/>
            <pc:sldMk cId="2664057710" sldId="1153"/>
            <ac:spMk id="3" creationId="{A972A570-4BF5-4A25-83D6-13EE241E7594}"/>
          </ac:spMkLst>
        </pc:spChg>
        <pc:spChg chg="add mod">
          <ac:chgData name="" userId="e6793c7ac87b5dd5" providerId="LiveId" clId="{F684F5F6-1666-4BCE-94E0-5596201353A8}" dt="2023-10-15T16:23:01.130" v="3776" actId="403"/>
          <ac:spMkLst>
            <pc:docMk/>
            <pc:sldMk cId="2664057710" sldId="1153"/>
            <ac:spMk id="6" creationId="{CA056164-FF45-467A-B763-9C2682DB960B}"/>
          </ac:spMkLst>
        </pc:spChg>
        <pc:spChg chg="add del mod">
          <ac:chgData name="" userId="e6793c7ac87b5dd5" providerId="LiveId" clId="{F684F5F6-1666-4BCE-94E0-5596201353A8}" dt="2023-10-15T16:31:47.984" v="4289" actId="1036"/>
          <ac:spMkLst>
            <pc:docMk/>
            <pc:sldMk cId="2664057710" sldId="1153"/>
            <ac:spMk id="7" creationId="{F6D160F6-5E5D-4DD0-9FD6-6561EE8E375C}"/>
          </ac:spMkLst>
        </pc:spChg>
        <pc:spChg chg="del">
          <ac:chgData name="" userId="e6793c7ac87b5dd5" providerId="LiveId" clId="{F684F5F6-1666-4BCE-94E0-5596201353A8}" dt="2023-10-15T16:35:24.386" v="4379" actId="478"/>
          <ac:spMkLst>
            <pc:docMk/>
            <pc:sldMk cId="2664057710" sldId="1153"/>
            <ac:spMk id="8" creationId="{40298DDB-D4BA-41DD-9257-5C0FB503824A}"/>
          </ac:spMkLst>
        </pc:spChg>
        <pc:spChg chg="mod">
          <ac:chgData name="" userId="e6793c7ac87b5dd5" providerId="LiveId" clId="{F684F5F6-1666-4BCE-94E0-5596201353A8}" dt="2023-10-15T16:20:37.661" v="3746" actId="1076"/>
          <ac:spMkLst>
            <pc:docMk/>
            <pc:sldMk cId="2664057710" sldId="1153"/>
            <ac:spMk id="9" creationId="{D8339DBF-064F-4114-9C0F-25710BEBC820}"/>
          </ac:spMkLst>
        </pc:spChg>
        <pc:spChg chg="add mod">
          <ac:chgData name="" userId="e6793c7ac87b5dd5" providerId="LiveId" clId="{F684F5F6-1666-4BCE-94E0-5596201353A8}" dt="2023-10-15T16:31:53.572" v="4296" actId="1036"/>
          <ac:spMkLst>
            <pc:docMk/>
            <pc:sldMk cId="2664057710" sldId="1153"/>
            <ac:spMk id="10" creationId="{7F435DE4-B3CD-4A60-AA3C-B4F161550A60}"/>
          </ac:spMkLst>
        </pc:spChg>
      </pc:sldChg>
      <pc:sldChg chg="addSp delSp modSp add">
        <pc:chgData name="" userId="e6793c7ac87b5dd5" providerId="LiveId" clId="{F684F5F6-1666-4BCE-94E0-5596201353A8}" dt="2023-10-15T16:58:20.039" v="4622" actId="20577"/>
        <pc:sldMkLst>
          <pc:docMk/>
          <pc:sldMk cId="1161946579" sldId="1154"/>
        </pc:sldMkLst>
        <pc:spChg chg="mod">
          <ac:chgData name="" userId="e6793c7ac87b5dd5" providerId="LiveId" clId="{F684F5F6-1666-4BCE-94E0-5596201353A8}" dt="2023-10-15T16:57:15.162" v="4605" actId="6549"/>
          <ac:spMkLst>
            <pc:docMk/>
            <pc:sldMk cId="1161946579" sldId="1154"/>
            <ac:spMk id="3" creationId="{A972A570-4BF5-4A25-83D6-13EE241E7594}"/>
          </ac:spMkLst>
        </pc:spChg>
        <pc:spChg chg="add del">
          <ac:chgData name="" userId="e6793c7ac87b5dd5" providerId="LiveId" clId="{F684F5F6-1666-4BCE-94E0-5596201353A8}" dt="2023-10-15T16:37:44.893" v="4381"/>
          <ac:spMkLst>
            <pc:docMk/>
            <pc:sldMk cId="1161946579" sldId="1154"/>
            <ac:spMk id="4" creationId="{03EEB299-2112-451D-9829-F6E38A92439E}"/>
          </ac:spMkLst>
        </pc:spChg>
        <pc:spChg chg="del mod">
          <ac:chgData name="" userId="e6793c7ac87b5dd5" providerId="LiveId" clId="{F684F5F6-1666-4BCE-94E0-5596201353A8}" dt="2023-10-15T16:55:26.225" v="4599"/>
          <ac:spMkLst>
            <pc:docMk/>
            <pc:sldMk cId="1161946579" sldId="1154"/>
            <ac:spMk id="6" creationId="{CA056164-FF45-467A-B763-9C2682DB960B}"/>
          </ac:spMkLst>
        </pc:spChg>
        <pc:spChg chg="mod">
          <ac:chgData name="" userId="e6793c7ac87b5dd5" providerId="LiveId" clId="{F684F5F6-1666-4BCE-94E0-5596201353A8}" dt="2023-10-15T16:37:54.865" v="4383" actId="1076"/>
          <ac:spMkLst>
            <pc:docMk/>
            <pc:sldMk cId="1161946579" sldId="1154"/>
            <ac:spMk id="7" creationId="{F6D160F6-5E5D-4DD0-9FD6-6561EE8E375C}"/>
          </ac:spMkLst>
        </pc:spChg>
        <pc:spChg chg="del">
          <ac:chgData name="" userId="e6793c7ac87b5dd5" providerId="LiveId" clId="{F684F5F6-1666-4BCE-94E0-5596201353A8}" dt="2023-10-15T16:35:19.368" v="4378" actId="478"/>
          <ac:spMkLst>
            <pc:docMk/>
            <pc:sldMk cId="1161946579" sldId="1154"/>
            <ac:spMk id="8" creationId="{40298DDB-D4BA-41DD-9257-5C0FB503824A}"/>
          </ac:spMkLst>
        </pc:spChg>
        <pc:spChg chg="del mod">
          <ac:chgData name="" userId="e6793c7ac87b5dd5" providerId="LiveId" clId="{F684F5F6-1666-4BCE-94E0-5596201353A8}" dt="2023-10-15T16:55:29.085" v="4600"/>
          <ac:spMkLst>
            <pc:docMk/>
            <pc:sldMk cId="1161946579" sldId="1154"/>
            <ac:spMk id="9" creationId="{D8339DBF-064F-4114-9C0F-25710BEBC820}"/>
          </ac:spMkLst>
        </pc:spChg>
        <pc:spChg chg="mod">
          <ac:chgData name="" userId="e6793c7ac87b5dd5" providerId="LiveId" clId="{F684F5F6-1666-4BCE-94E0-5596201353A8}" dt="2023-10-15T16:37:50.642" v="4382" actId="1076"/>
          <ac:spMkLst>
            <pc:docMk/>
            <pc:sldMk cId="1161946579" sldId="1154"/>
            <ac:spMk id="10" creationId="{7F435DE4-B3CD-4A60-AA3C-B4F161550A60}"/>
          </ac:spMkLst>
        </pc:spChg>
        <pc:spChg chg="add mod">
          <ac:chgData name="" userId="e6793c7ac87b5dd5" providerId="LiveId" clId="{F684F5F6-1666-4BCE-94E0-5596201353A8}" dt="2023-10-15T16:57:20.031" v="4606" actId="1076"/>
          <ac:spMkLst>
            <pc:docMk/>
            <pc:sldMk cId="1161946579" sldId="1154"/>
            <ac:spMk id="11" creationId="{4245F601-2C4B-4F28-BD8A-952DB67038EF}"/>
          </ac:spMkLst>
        </pc:spChg>
        <pc:spChg chg="add mod">
          <ac:chgData name="" userId="e6793c7ac87b5dd5" providerId="LiveId" clId="{F684F5F6-1666-4BCE-94E0-5596201353A8}" dt="2023-10-15T16:57:22.384" v="4607" actId="1076"/>
          <ac:spMkLst>
            <pc:docMk/>
            <pc:sldMk cId="1161946579" sldId="1154"/>
            <ac:spMk id="12" creationId="{957C5AE5-3D37-4E14-8A4E-0C7FCBB4F408}"/>
          </ac:spMkLst>
        </pc:spChg>
        <pc:spChg chg="add mod">
          <ac:chgData name="" userId="e6793c7ac87b5dd5" providerId="LiveId" clId="{F684F5F6-1666-4BCE-94E0-5596201353A8}" dt="2023-10-15T16:58:20.039" v="4622" actId="20577"/>
          <ac:spMkLst>
            <pc:docMk/>
            <pc:sldMk cId="1161946579" sldId="1154"/>
            <ac:spMk id="13" creationId="{BC0B946F-2FAD-409A-ABAD-89F7DD1110EF}"/>
          </ac:spMkLst>
        </pc:spChg>
        <pc:spChg chg="add mod">
          <ac:chgData name="" userId="e6793c7ac87b5dd5" providerId="LiveId" clId="{F684F5F6-1666-4BCE-94E0-5596201353A8}" dt="2023-10-15T16:58:12.940" v="4620" actId="20577"/>
          <ac:spMkLst>
            <pc:docMk/>
            <pc:sldMk cId="1161946579" sldId="1154"/>
            <ac:spMk id="14" creationId="{DBDD1440-50F9-4689-AC0D-9EEABFC6BBBB}"/>
          </ac:spMkLst>
        </pc:spChg>
      </pc:sldChg>
      <pc:sldChg chg="addSp delSp modSp add">
        <pc:chgData name="" userId="e6793c7ac87b5dd5" providerId="LiveId" clId="{F684F5F6-1666-4BCE-94E0-5596201353A8}" dt="2023-10-18T04:49:55.166" v="4929" actId="20577"/>
        <pc:sldMkLst>
          <pc:docMk/>
          <pc:sldMk cId="4206590774" sldId="1155"/>
        </pc:sldMkLst>
        <pc:spChg chg="mod">
          <ac:chgData name="" userId="e6793c7ac87b5dd5" providerId="LiveId" clId="{F684F5F6-1666-4BCE-94E0-5596201353A8}" dt="2023-10-18T04:49:08.690" v="4917" actId="6549"/>
          <ac:spMkLst>
            <pc:docMk/>
            <pc:sldMk cId="4206590774" sldId="1155"/>
            <ac:spMk id="3" creationId="{A972A570-4BF5-4A25-83D6-13EE241E7594}"/>
          </ac:spMkLst>
        </pc:spChg>
        <pc:spChg chg="add mod">
          <ac:chgData name="" userId="e6793c7ac87b5dd5" providerId="LiveId" clId="{F684F5F6-1666-4BCE-94E0-5596201353A8}" dt="2023-10-15T17:08:07.674" v="4766" actId="1076"/>
          <ac:spMkLst>
            <pc:docMk/>
            <pc:sldMk cId="4206590774" sldId="1155"/>
            <ac:spMk id="4" creationId="{BD8A6AB5-57CC-4696-AF03-EDA9F4E49FAC}"/>
          </ac:spMkLst>
        </pc:spChg>
        <pc:spChg chg="del">
          <ac:chgData name="" userId="e6793c7ac87b5dd5" providerId="LiveId" clId="{F684F5F6-1666-4BCE-94E0-5596201353A8}" dt="2023-10-15T17:00:41.958" v="4641" actId="478"/>
          <ac:spMkLst>
            <pc:docMk/>
            <pc:sldMk cId="4206590774" sldId="1155"/>
            <ac:spMk id="7" creationId="{F6D160F6-5E5D-4DD0-9FD6-6561EE8E375C}"/>
          </ac:spMkLst>
        </pc:spChg>
        <pc:spChg chg="del">
          <ac:chgData name="" userId="e6793c7ac87b5dd5" providerId="LiveId" clId="{F684F5F6-1666-4BCE-94E0-5596201353A8}" dt="2023-10-15T17:00:39.097" v="4640" actId="478"/>
          <ac:spMkLst>
            <pc:docMk/>
            <pc:sldMk cId="4206590774" sldId="1155"/>
            <ac:spMk id="10" creationId="{7F435DE4-B3CD-4A60-AA3C-B4F161550A60}"/>
          </ac:spMkLst>
        </pc:spChg>
        <pc:spChg chg="del mod">
          <ac:chgData name="" userId="e6793c7ac87b5dd5" providerId="LiveId" clId="{F684F5F6-1666-4BCE-94E0-5596201353A8}" dt="2023-10-15T17:00:27.835" v="4638" actId="478"/>
          <ac:spMkLst>
            <pc:docMk/>
            <pc:sldMk cId="4206590774" sldId="1155"/>
            <ac:spMk id="11" creationId="{4245F601-2C4B-4F28-BD8A-952DB67038EF}"/>
          </ac:spMkLst>
        </pc:spChg>
        <pc:spChg chg="mod">
          <ac:chgData name="" userId="e6793c7ac87b5dd5" providerId="LiveId" clId="{F684F5F6-1666-4BCE-94E0-5596201353A8}" dt="2023-10-15T17:08:03.203" v="4765" actId="1076"/>
          <ac:spMkLst>
            <pc:docMk/>
            <pc:sldMk cId="4206590774" sldId="1155"/>
            <ac:spMk id="12" creationId="{957C5AE5-3D37-4E14-8A4E-0C7FCBB4F408}"/>
          </ac:spMkLst>
        </pc:spChg>
        <pc:spChg chg="del">
          <ac:chgData name="" userId="e6793c7ac87b5dd5" providerId="LiveId" clId="{F684F5F6-1666-4BCE-94E0-5596201353A8}" dt="2023-10-15T17:01:15.169" v="4646" actId="478"/>
          <ac:spMkLst>
            <pc:docMk/>
            <pc:sldMk cId="4206590774" sldId="1155"/>
            <ac:spMk id="13" creationId="{BC0B946F-2FAD-409A-ABAD-89F7DD1110EF}"/>
          </ac:spMkLst>
        </pc:spChg>
        <pc:spChg chg="del mod">
          <ac:chgData name="" userId="e6793c7ac87b5dd5" providerId="LiveId" clId="{F684F5F6-1666-4BCE-94E0-5596201353A8}" dt="2023-10-15T17:09:25.377" v="4797" actId="478"/>
          <ac:spMkLst>
            <pc:docMk/>
            <pc:sldMk cId="4206590774" sldId="1155"/>
            <ac:spMk id="14" creationId="{DBDD1440-50F9-4689-AC0D-9EEABFC6BBBB}"/>
          </ac:spMkLst>
        </pc:spChg>
        <pc:spChg chg="add mod">
          <ac:chgData name="" userId="e6793c7ac87b5dd5" providerId="LiveId" clId="{F684F5F6-1666-4BCE-94E0-5596201353A8}" dt="2023-10-18T04:49:51.757" v="4927" actId="6549"/>
          <ac:spMkLst>
            <pc:docMk/>
            <pc:sldMk cId="4206590774" sldId="1155"/>
            <ac:spMk id="15" creationId="{7D99936E-60D5-42F5-A404-20FDF816BA22}"/>
          </ac:spMkLst>
        </pc:spChg>
        <pc:spChg chg="add mod">
          <ac:chgData name="" userId="e6793c7ac87b5dd5" providerId="LiveId" clId="{F684F5F6-1666-4BCE-94E0-5596201353A8}" dt="2023-10-18T04:49:55.166" v="4929" actId="20577"/>
          <ac:spMkLst>
            <pc:docMk/>
            <pc:sldMk cId="4206590774" sldId="1155"/>
            <ac:spMk id="16" creationId="{66C8ADCC-3C3A-4E7B-A4A1-9FD441D2DAED}"/>
          </ac:spMkLst>
        </pc:spChg>
        <pc:spChg chg="add mod">
          <ac:chgData name="" userId="e6793c7ac87b5dd5" providerId="LiveId" clId="{F684F5F6-1666-4BCE-94E0-5596201353A8}" dt="2023-10-15T17:06:42.431" v="4752" actId="20577"/>
          <ac:spMkLst>
            <pc:docMk/>
            <pc:sldMk cId="4206590774" sldId="1155"/>
            <ac:spMk id="17" creationId="{BA6ECBB3-688F-4B85-B640-082E7B7C408F}"/>
          </ac:spMkLst>
        </pc:spChg>
        <pc:spChg chg="add mod">
          <ac:chgData name="" userId="e6793c7ac87b5dd5" providerId="LiveId" clId="{F684F5F6-1666-4BCE-94E0-5596201353A8}" dt="2023-10-15T17:27:20.556" v="4878" actId="20577"/>
          <ac:spMkLst>
            <pc:docMk/>
            <pc:sldMk cId="4206590774" sldId="1155"/>
            <ac:spMk id="19" creationId="{44D7494A-A438-4A89-AE22-05BBF7D511A1}"/>
          </ac:spMkLst>
        </pc:spChg>
        <pc:spChg chg="add del mod">
          <ac:chgData name="" userId="e6793c7ac87b5dd5" providerId="LiveId" clId="{F684F5F6-1666-4BCE-94E0-5596201353A8}" dt="2023-10-18T04:47:16.105" v="4905" actId="1035"/>
          <ac:spMkLst>
            <pc:docMk/>
            <pc:sldMk cId="4206590774" sldId="1155"/>
            <ac:spMk id="20" creationId="{489032EE-821F-43D9-8517-B85C43F0178C}"/>
          </ac:spMkLst>
        </pc:spChg>
        <pc:graphicFrameChg chg="add mod">
          <ac:chgData name="" userId="e6793c7ac87b5dd5" providerId="LiveId" clId="{F684F5F6-1666-4BCE-94E0-5596201353A8}" dt="2023-10-15T17:05:10.292" v="4734" actId="1076"/>
          <ac:graphicFrameMkLst>
            <pc:docMk/>
            <pc:sldMk cId="4206590774" sldId="1155"/>
            <ac:graphicFrameMk id="18" creationId="{E2DB9D25-EDC3-4C3B-961C-F2644C1BD0D4}"/>
          </ac:graphicFrameMkLst>
        </pc:graphicFrameChg>
      </pc:sldChg>
      <pc:sldChg chg="addSp delSp modSp">
        <pc:chgData name="" userId="e6793c7ac87b5dd5" providerId="LiveId" clId="{F684F5F6-1666-4BCE-94E0-5596201353A8}" dt="2023-10-19T03:13:47.761" v="6099" actId="113"/>
        <pc:sldMkLst>
          <pc:docMk/>
          <pc:sldMk cId="2794611531" sldId="1167"/>
        </pc:sldMkLst>
        <pc:spChg chg="mod">
          <ac:chgData name="" userId="e6793c7ac87b5dd5" providerId="LiveId" clId="{F684F5F6-1666-4BCE-94E0-5596201353A8}" dt="2023-10-19T03:13:47.761" v="6099" actId="113"/>
          <ac:spMkLst>
            <pc:docMk/>
            <pc:sldMk cId="2794611531" sldId="1167"/>
            <ac:spMk id="3" creationId="{A972A570-4BF5-4A25-83D6-13EE241E7594}"/>
          </ac:spMkLst>
        </pc:spChg>
        <pc:picChg chg="del">
          <ac:chgData name="" userId="e6793c7ac87b5dd5" providerId="LiveId" clId="{F684F5F6-1666-4BCE-94E0-5596201353A8}" dt="2023-10-19T02:29:56.639" v="6059" actId="478"/>
          <ac:picMkLst>
            <pc:docMk/>
            <pc:sldMk cId="2794611531" sldId="1167"/>
            <ac:picMk id="4" creationId="{E0EA5343-3387-4231-AA0C-D5078DD22CFB}"/>
          </ac:picMkLst>
        </pc:picChg>
        <pc:picChg chg="add">
          <ac:chgData name="" userId="e6793c7ac87b5dd5" providerId="LiveId" clId="{F684F5F6-1666-4BCE-94E0-5596201353A8}" dt="2023-10-19T02:29:57.316" v="6060"/>
          <ac:picMkLst>
            <pc:docMk/>
            <pc:sldMk cId="2794611531" sldId="1167"/>
            <ac:picMk id="5" creationId="{DD01028B-3A50-4692-B763-2AEE0AEB65A7}"/>
          </ac:picMkLst>
        </pc:picChg>
      </pc:sldChg>
      <pc:sldChg chg="addSp modSp">
        <pc:chgData name="" userId="e6793c7ac87b5dd5" providerId="LiveId" clId="{F684F5F6-1666-4BCE-94E0-5596201353A8}" dt="2023-10-19T03:48:16.443" v="6259" actId="14100"/>
        <pc:sldMkLst>
          <pc:docMk/>
          <pc:sldMk cId="3877759281" sldId="1168"/>
        </pc:sldMkLst>
        <pc:spChg chg="mod">
          <ac:chgData name="" userId="e6793c7ac87b5dd5" providerId="LiveId" clId="{F684F5F6-1666-4BCE-94E0-5596201353A8}" dt="2023-10-19T03:47:38.322" v="6230" actId="179"/>
          <ac:spMkLst>
            <pc:docMk/>
            <pc:sldMk cId="3877759281" sldId="1168"/>
            <ac:spMk id="3" creationId="{A972A570-4BF5-4A25-83D6-13EE241E7594}"/>
          </ac:spMkLst>
        </pc:spChg>
        <pc:spChg chg="add mod">
          <ac:chgData name="" userId="e6793c7ac87b5dd5" providerId="LiveId" clId="{F684F5F6-1666-4BCE-94E0-5596201353A8}" dt="2023-10-19T03:48:16.443" v="6259" actId="14100"/>
          <ac:spMkLst>
            <pc:docMk/>
            <pc:sldMk cId="3877759281" sldId="1168"/>
            <ac:spMk id="4" creationId="{2F9FFD1A-544E-4164-AEA6-3422AA13C200}"/>
          </ac:spMkLst>
        </pc:spChg>
        <pc:picChg chg="add mod">
          <ac:chgData name="" userId="e6793c7ac87b5dd5" providerId="LiveId" clId="{F684F5F6-1666-4BCE-94E0-5596201353A8}" dt="2023-10-19T03:47:59.017" v="6257" actId="1036"/>
          <ac:picMkLst>
            <pc:docMk/>
            <pc:sldMk cId="3877759281" sldId="1168"/>
            <ac:picMk id="5" creationId="{DCD57C73-E7CD-4160-B9DC-12351A906B35}"/>
          </ac:picMkLst>
        </pc:picChg>
      </pc:sldChg>
      <pc:sldChg chg="modSp">
        <pc:chgData name="" userId="e6793c7ac87b5dd5" providerId="LiveId" clId="{F684F5F6-1666-4BCE-94E0-5596201353A8}" dt="2023-10-22T02:07:29.777" v="6356" actId="113"/>
        <pc:sldMkLst>
          <pc:docMk/>
          <pc:sldMk cId="252813496" sldId="1170"/>
        </pc:sldMkLst>
        <pc:spChg chg="mod">
          <ac:chgData name="" userId="e6793c7ac87b5dd5" providerId="LiveId" clId="{F684F5F6-1666-4BCE-94E0-5596201353A8}" dt="2023-10-22T02:07:29.777" v="6356" actId="113"/>
          <ac:spMkLst>
            <pc:docMk/>
            <pc:sldMk cId="252813496" sldId="1170"/>
            <ac:spMk id="3" creationId="{A972A570-4BF5-4A25-83D6-13EE241E7594}"/>
          </ac:spMkLst>
        </pc:spChg>
      </pc:sldChg>
      <pc:sldChg chg="addSp delSp modSp add">
        <pc:chgData name="" userId="e6793c7ac87b5dd5" providerId="LiveId" clId="{F684F5F6-1666-4BCE-94E0-5596201353A8}" dt="2023-10-18T15:37:35.751" v="5961" actId="1038"/>
        <pc:sldMkLst>
          <pc:docMk/>
          <pc:sldMk cId="3725302864" sldId="1176"/>
        </pc:sldMkLst>
        <pc:spChg chg="mod">
          <ac:chgData name="" userId="e6793c7ac87b5dd5" providerId="LiveId" clId="{F684F5F6-1666-4BCE-94E0-5596201353A8}" dt="2023-10-18T15:37:32.187" v="5949" actId="14100"/>
          <ac:spMkLst>
            <pc:docMk/>
            <pc:sldMk cId="3725302864" sldId="1176"/>
            <ac:spMk id="3" creationId="{A972A570-4BF5-4A25-83D6-13EE241E7594}"/>
          </ac:spMkLst>
        </pc:spChg>
        <pc:picChg chg="add mod">
          <ac:chgData name="" userId="e6793c7ac87b5dd5" providerId="LiveId" clId="{F684F5F6-1666-4BCE-94E0-5596201353A8}" dt="2023-10-18T15:37:35.751" v="5961" actId="1038"/>
          <ac:picMkLst>
            <pc:docMk/>
            <pc:sldMk cId="3725302864" sldId="1176"/>
            <ac:picMk id="5" creationId="{0CF8A331-5537-4B65-8E27-CD4391AA611D}"/>
          </ac:picMkLst>
        </pc:picChg>
        <pc:picChg chg="add del mod">
          <ac:chgData name="" userId="e6793c7ac87b5dd5" providerId="LiveId" clId="{F684F5F6-1666-4BCE-94E0-5596201353A8}" dt="2023-10-18T15:07:23.276" v="5650" actId="478"/>
          <ac:picMkLst>
            <pc:docMk/>
            <pc:sldMk cId="3725302864" sldId="1176"/>
            <ac:picMk id="3074" creationId="{3DD17884-EC44-4322-B3E3-49CB5B584F97}"/>
          </ac:picMkLst>
        </pc:picChg>
      </pc:sldChg>
      <pc:sldChg chg="modSp add">
        <pc:chgData name="" userId="e6793c7ac87b5dd5" providerId="LiveId" clId="{F684F5F6-1666-4BCE-94E0-5596201353A8}" dt="2023-10-18T15:08:02.672" v="5655" actId="20577"/>
        <pc:sldMkLst>
          <pc:docMk/>
          <pc:sldMk cId="666115354" sldId="1178"/>
        </pc:sldMkLst>
        <pc:spChg chg="mod">
          <ac:chgData name="" userId="e6793c7ac87b5dd5" providerId="LiveId" clId="{F684F5F6-1666-4BCE-94E0-5596201353A8}" dt="2023-10-18T15:08:02.672" v="5655" actId="20577"/>
          <ac:spMkLst>
            <pc:docMk/>
            <pc:sldMk cId="666115354" sldId="1178"/>
            <ac:spMk id="3" creationId="{A972A570-4BF5-4A25-83D6-13EE241E7594}"/>
          </ac:spMkLst>
        </pc:spChg>
      </pc:sldChg>
      <pc:sldChg chg="addSp delSp modSp add">
        <pc:chgData name="" userId="e6793c7ac87b5dd5" providerId="LiveId" clId="{F684F5F6-1666-4BCE-94E0-5596201353A8}" dt="2023-10-19T02:12:05.656" v="6029" actId="20577"/>
        <pc:sldMkLst>
          <pc:docMk/>
          <pc:sldMk cId="3298974624" sldId="1179"/>
        </pc:sldMkLst>
        <pc:spChg chg="mod">
          <ac:chgData name="" userId="e6793c7ac87b5dd5" providerId="LiveId" clId="{F684F5F6-1666-4BCE-94E0-5596201353A8}" dt="2023-10-19T02:12:05.656" v="6029" actId="20577"/>
          <ac:spMkLst>
            <pc:docMk/>
            <pc:sldMk cId="3298974624" sldId="1179"/>
            <ac:spMk id="3" creationId="{A972A570-4BF5-4A25-83D6-13EE241E7594}"/>
          </ac:spMkLst>
        </pc:spChg>
        <pc:graphicFrameChg chg="add del mod">
          <ac:chgData name="" userId="e6793c7ac87b5dd5" providerId="LiveId" clId="{F684F5F6-1666-4BCE-94E0-5596201353A8}" dt="2023-10-18T13:24:41.222" v="5410"/>
          <ac:graphicFrameMkLst>
            <pc:docMk/>
            <pc:sldMk cId="3298974624" sldId="1179"/>
            <ac:graphicFrameMk id="4" creationId="{A34AA8FC-4ACE-45DB-BB12-E233A25F0A2A}"/>
          </ac:graphicFrameMkLst>
        </pc:graphicFrameChg>
        <pc:graphicFrameChg chg="add del mod modGraphic">
          <ac:chgData name="" userId="e6793c7ac87b5dd5" providerId="LiveId" clId="{F684F5F6-1666-4BCE-94E0-5596201353A8}" dt="2023-10-18T13:40:05.992" v="5507" actId="478"/>
          <ac:graphicFrameMkLst>
            <pc:docMk/>
            <pc:sldMk cId="3298974624" sldId="1179"/>
            <ac:graphicFrameMk id="5" creationId="{094A6B2B-4DA6-4A17-9B06-331E1287BE8F}"/>
          </ac:graphicFrameMkLst>
        </pc:graphicFrameChg>
        <pc:graphicFrameChg chg="add mod modGraphic">
          <ac:chgData name="" userId="e6793c7ac87b5dd5" providerId="LiveId" clId="{F684F5F6-1666-4BCE-94E0-5596201353A8}" dt="2023-10-18T15:18:22.199" v="5709" actId="404"/>
          <ac:graphicFrameMkLst>
            <pc:docMk/>
            <pc:sldMk cId="3298974624" sldId="1179"/>
            <ac:graphicFrameMk id="6" creationId="{F9389E75-7540-4472-9E48-9E73AFD78608}"/>
          </ac:graphicFrameMkLst>
        </pc:graphicFrameChg>
      </pc:sldChg>
      <pc:sldChg chg="addSp delSp modSp add">
        <pc:chgData name="" userId="e6793c7ac87b5dd5" providerId="LiveId" clId="{F684F5F6-1666-4BCE-94E0-5596201353A8}" dt="2023-10-18T15:37:50.593" v="5964" actId="14100"/>
        <pc:sldMkLst>
          <pc:docMk/>
          <pc:sldMk cId="2884829049" sldId="1180"/>
        </pc:sldMkLst>
        <pc:spChg chg="mod">
          <ac:chgData name="" userId="e6793c7ac87b5dd5" providerId="LiveId" clId="{F684F5F6-1666-4BCE-94E0-5596201353A8}" dt="2023-10-18T15:37:50.593" v="5964" actId="14100"/>
          <ac:spMkLst>
            <pc:docMk/>
            <pc:sldMk cId="2884829049" sldId="1180"/>
            <ac:spMk id="3" creationId="{A972A570-4BF5-4A25-83D6-13EE241E7594}"/>
          </ac:spMkLst>
        </pc:spChg>
        <pc:picChg chg="add del mod modCrop">
          <ac:chgData name="" userId="e6793c7ac87b5dd5" providerId="LiveId" clId="{F684F5F6-1666-4BCE-94E0-5596201353A8}" dt="2023-10-18T15:37:39.416" v="5962" actId="478"/>
          <ac:picMkLst>
            <pc:docMk/>
            <pc:sldMk cId="2884829049" sldId="1180"/>
            <ac:picMk id="4" creationId="{93D1D644-00F3-4424-B595-4562B6677215}"/>
          </ac:picMkLst>
        </pc:picChg>
        <pc:picChg chg="add del">
          <ac:chgData name="" userId="e6793c7ac87b5dd5" providerId="LiveId" clId="{F684F5F6-1666-4BCE-94E0-5596201353A8}" dt="2023-10-18T15:07:00.190" v="5646" actId="478"/>
          <ac:picMkLst>
            <pc:docMk/>
            <pc:sldMk cId="2884829049" sldId="1180"/>
            <ac:picMk id="5" creationId="{CEA86555-058E-4BF5-B545-25725981E66E}"/>
          </ac:picMkLst>
        </pc:picChg>
        <pc:picChg chg="add">
          <ac:chgData name="" userId="e6793c7ac87b5dd5" providerId="LiveId" clId="{F684F5F6-1666-4BCE-94E0-5596201353A8}" dt="2023-10-18T15:37:40.694" v="5963"/>
          <ac:picMkLst>
            <pc:docMk/>
            <pc:sldMk cId="2884829049" sldId="1180"/>
            <ac:picMk id="7" creationId="{31092CE8-6CF7-4896-9B0C-1D6B9CF53F93}"/>
          </ac:picMkLst>
        </pc:picChg>
        <pc:picChg chg="del">
          <ac:chgData name="" userId="e6793c7ac87b5dd5" providerId="LiveId" clId="{F684F5F6-1666-4BCE-94E0-5596201353A8}" dt="2023-10-18T15:05:22.186" v="5641" actId="478"/>
          <ac:picMkLst>
            <pc:docMk/>
            <pc:sldMk cId="2884829049" sldId="1180"/>
            <ac:picMk id="3074" creationId="{3DD17884-EC44-4322-B3E3-49CB5B584F97}"/>
          </ac:picMkLst>
        </pc:picChg>
      </pc:sldChg>
      <pc:sldChg chg="modSp add">
        <pc:chgData name="" userId="e6793c7ac87b5dd5" providerId="LiveId" clId="{F684F5F6-1666-4BCE-94E0-5596201353A8}" dt="2023-10-19T02:12:19.706" v="6031" actId="20577"/>
        <pc:sldMkLst>
          <pc:docMk/>
          <pc:sldMk cId="1062898138" sldId="1181"/>
        </pc:sldMkLst>
        <pc:spChg chg="mod">
          <ac:chgData name="" userId="e6793c7ac87b5dd5" providerId="LiveId" clId="{F684F5F6-1666-4BCE-94E0-5596201353A8}" dt="2023-10-19T02:12:19.706" v="6031" actId="20577"/>
          <ac:spMkLst>
            <pc:docMk/>
            <pc:sldMk cId="1062898138" sldId="1181"/>
            <ac:spMk id="3" creationId="{A972A570-4BF5-4A25-83D6-13EE241E7594}"/>
          </ac:spMkLst>
        </pc:spChg>
      </pc:sldChg>
      <pc:sldChg chg="modSp add">
        <pc:chgData name="" userId="e6793c7ac87b5dd5" providerId="LiveId" clId="{F684F5F6-1666-4BCE-94E0-5596201353A8}" dt="2023-10-19T02:12:25.230" v="6033" actId="20577"/>
        <pc:sldMkLst>
          <pc:docMk/>
          <pc:sldMk cId="2907066527" sldId="1182"/>
        </pc:sldMkLst>
        <pc:spChg chg="mod">
          <ac:chgData name="" userId="e6793c7ac87b5dd5" providerId="LiveId" clId="{F684F5F6-1666-4BCE-94E0-5596201353A8}" dt="2023-10-19T02:12:25.230" v="6033" actId="20577"/>
          <ac:spMkLst>
            <pc:docMk/>
            <pc:sldMk cId="2907066527" sldId="1182"/>
            <ac:spMk id="3" creationId="{A972A570-4BF5-4A25-83D6-13EE241E7594}"/>
          </ac:spMkLst>
        </pc:spChg>
      </pc:sldChg>
      <pc:sldChg chg="addSp delSp modSp add">
        <pc:chgData name="" userId="e6793c7ac87b5dd5" providerId="LiveId" clId="{F684F5F6-1666-4BCE-94E0-5596201353A8}" dt="2023-10-19T02:13:18.154" v="6037" actId="114"/>
        <pc:sldMkLst>
          <pc:docMk/>
          <pc:sldMk cId="189094453" sldId="1183"/>
        </pc:sldMkLst>
        <pc:spChg chg="del mod">
          <ac:chgData name="" userId="e6793c7ac87b5dd5" providerId="LiveId" clId="{F684F5F6-1666-4BCE-94E0-5596201353A8}" dt="2023-10-18T15:29:48.780" v="5930" actId="478"/>
          <ac:spMkLst>
            <pc:docMk/>
            <pc:sldMk cId="189094453" sldId="1183"/>
            <ac:spMk id="3" creationId="{A972A570-4BF5-4A25-83D6-13EE241E7594}"/>
          </ac:spMkLst>
        </pc:spChg>
        <pc:spChg chg="add del">
          <ac:chgData name="" userId="e6793c7ac87b5dd5" providerId="LiveId" clId="{F684F5F6-1666-4BCE-94E0-5596201353A8}" dt="2023-10-18T15:29:45.468" v="5929"/>
          <ac:spMkLst>
            <pc:docMk/>
            <pc:sldMk cId="189094453" sldId="1183"/>
            <ac:spMk id="6" creationId="{9282924C-1161-427B-9C57-AE82A8017BDD}"/>
          </ac:spMkLst>
        </pc:spChg>
        <pc:spChg chg="add del mod">
          <ac:chgData name="" userId="e6793c7ac87b5dd5" providerId="LiveId" clId="{F684F5F6-1666-4BCE-94E0-5596201353A8}" dt="2023-10-18T15:29:50.823" v="5931" actId="478"/>
          <ac:spMkLst>
            <pc:docMk/>
            <pc:sldMk cId="189094453" sldId="1183"/>
            <ac:spMk id="7" creationId="{4ED022C8-F72A-43D7-9819-E91540993EE6}"/>
          </ac:spMkLst>
        </pc:spChg>
        <pc:spChg chg="add mod">
          <ac:chgData name="" userId="e6793c7ac87b5dd5" providerId="LiveId" clId="{F684F5F6-1666-4BCE-94E0-5596201353A8}" dt="2023-10-19T02:13:18.154" v="6037" actId="114"/>
          <ac:spMkLst>
            <pc:docMk/>
            <pc:sldMk cId="189094453" sldId="1183"/>
            <ac:spMk id="8" creationId="{1C385C16-029E-4C36-A0B7-2E10EEE95CE4}"/>
          </ac:spMkLst>
        </pc:spChg>
        <pc:picChg chg="del">
          <ac:chgData name="" userId="e6793c7ac87b5dd5" providerId="LiveId" clId="{F684F5F6-1666-4BCE-94E0-5596201353A8}" dt="2023-10-18T15:29:11.080" v="5926" actId="478"/>
          <ac:picMkLst>
            <pc:docMk/>
            <pc:sldMk cId="189094453" sldId="1183"/>
            <ac:picMk id="5" creationId="{0CF8A331-5537-4B65-8E27-CD4391AA611D}"/>
          </ac:picMkLst>
        </pc:picChg>
      </pc:sldChg>
      <pc:sldChg chg="addSp delSp modSp add">
        <pc:chgData name="" userId="e6793c7ac87b5dd5" providerId="LiveId" clId="{F684F5F6-1666-4BCE-94E0-5596201353A8}" dt="2023-10-19T02:57:53.458" v="6091" actId="948"/>
        <pc:sldMkLst>
          <pc:docMk/>
          <pc:sldMk cId="2421816028" sldId="1184"/>
        </pc:sldMkLst>
        <pc:spChg chg="mod">
          <ac:chgData name="" userId="e6793c7ac87b5dd5" providerId="LiveId" clId="{F684F5F6-1666-4BCE-94E0-5596201353A8}" dt="2023-10-19T02:57:53.458" v="6091" actId="948"/>
          <ac:spMkLst>
            <pc:docMk/>
            <pc:sldMk cId="2421816028" sldId="1184"/>
            <ac:spMk id="3" creationId="{A972A570-4BF5-4A25-83D6-13EE241E7594}"/>
          </ac:spMkLst>
        </pc:spChg>
        <pc:picChg chg="del">
          <ac:chgData name="" userId="e6793c7ac87b5dd5" providerId="LiveId" clId="{F684F5F6-1666-4BCE-94E0-5596201353A8}" dt="2023-10-19T02:28:56.203" v="6050" actId="478"/>
          <ac:picMkLst>
            <pc:docMk/>
            <pc:sldMk cId="2421816028" sldId="1184"/>
            <ac:picMk id="4" creationId="{E0EA5343-3387-4231-AA0C-D5078DD22CFB}"/>
          </ac:picMkLst>
        </pc:picChg>
        <pc:picChg chg="add mod modCrop">
          <ac:chgData name="" userId="e6793c7ac87b5dd5" providerId="LiveId" clId="{F684F5F6-1666-4BCE-94E0-5596201353A8}" dt="2023-10-19T02:29:51.837" v="6058" actId="1076"/>
          <ac:picMkLst>
            <pc:docMk/>
            <pc:sldMk cId="2421816028" sldId="1184"/>
            <ac:picMk id="5" creationId="{8D8E01BE-8120-4713-A453-3A07ED37D363}"/>
          </ac:picMkLst>
        </pc:picChg>
      </pc:sldChg>
      <pc:sldChg chg="addSp delSp modSp add">
        <pc:chgData name="" userId="e6793c7ac87b5dd5" providerId="LiveId" clId="{F684F5F6-1666-4BCE-94E0-5596201353A8}" dt="2023-10-19T03:16:53.881" v="6111" actId="20577"/>
        <pc:sldMkLst>
          <pc:docMk/>
          <pc:sldMk cId="3155814115" sldId="1185"/>
        </pc:sldMkLst>
        <pc:spChg chg="del">
          <ac:chgData name="" userId="e6793c7ac87b5dd5" providerId="LiveId" clId="{F684F5F6-1666-4BCE-94E0-5596201353A8}" dt="2023-10-19T03:15:59.437" v="6102"/>
          <ac:spMkLst>
            <pc:docMk/>
            <pc:sldMk cId="3155814115" sldId="1185"/>
            <ac:spMk id="3" creationId="{A972A570-4BF5-4A25-83D6-13EE241E7594}"/>
          </ac:spMkLst>
        </pc:spChg>
        <pc:spChg chg="add del mod">
          <ac:chgData name="" userId="e6793c7ac87b5dd5" providerId="LiveId" clId="{F684F5F6-1666-4BCE-94E0-5596201353A8}" dt="2023-10-19T03:16:02.088" v="6103"/>
          <ac:spMkLst>
            <pc:docMk/>
            <pc:sldMk cId="3155814115" sldId="1185"/>
            <ac:spMk id="4" creationId="{EE45FAC5-492C-479B-A863-D8B876E113FE}"/>
          </ac:spMkLst>
        </pc:spChg>
        <pc:spChg chg="add mod">
          <ac:chgData name="" userId="e6793c7ac87b5dd5" providerId="LiveId" clId="{F684F5F6-1666-4BCE-94E0-5596201353A8}" dt="2023-10-19T03:16:53.881" v="6111" actId="20577"/>
          <ac:spMkLst>
            <pc:docMk/>
            <pc:sldMk cId="3155814115" sldId="1185"/>
            <ac:spMk id="6" creationId="{1215F80B-3C33-4D00-A71C-AD009DDB8E5A}"/>
          </ac:spMkLst>
        </pc:spChg>
        <pc:picChg chg="del">
          <ac:chgData name="" userId="e6793c7ac87b5dd5" providerId="LiveId" clId="{F684F5F6-1666-4BCE-94E0-5596201353A8}" dt="2023-10-19T03:15:54.905" v="6101" actId="478"/>
          <ac:picMkLst>
            <pc:docMk/>
            <pc:sldMk cId="3155814115" sldId="1185"/>
            <ac:picMk id="5" creationId="{8D8E01BE-8120-4713-A453-3A07ED37D363}"/>
          </ac:picMkLst>
        </pc:picChg>
      </pc:sldChg>
      <pc:sldChg chg="addSp delSp modSp add">
        <pc:chgData name="" userId="e6793c7ac87b5dd5" providerId="LiveId" clId="{F684F5F6-1666-4BCE-94E0-5596201353A8}" dt="2023-10-19T03:53:08.046" v="6285" actId="1076"/>
        <pc:sldMkLst>
          <pc:docMk/>
          <pc:sldMk cId="2092430116" sldId="1186"/>
        </pc:sldMkLst>
        <pc:spChg chg="mod">
          <ac:chgData name="" userId="e6793c7ac87b5dd5" providerId="LiveId" clId="{F684F5F6-1666-4BCE-94E0-5596201353A8}" dt="2023-10-19T03:52:51.623" v="6283" actId="20577"/>
          <ac:spMkLst>
            <pc:docMk/>
            <pc:sldMk cId="2092430116" sldId="1186"/>
            <ac:spMk id="3" creationId="{A972A570-4BF5-4A25-83D6-13EE241E7594}"/>
          </ac:spMkLst>
        </pc:spChg>
        <pc:spChg chg="del">
          <ac:chgData name="" userId="e6793c7ac87b5dd5" providerId="LiveId" clId="{F684F5F6-1666-4BCE-94E0-5596201353A8}" dt="2023-10-19T03:52:12.638" v="6276"/>
          <ac:spMkLst>
            <pc:docMk/>
            <pc:sldMk cId="2092430116" sldId="1186"/>
            <ac:spMk id="4" creationId="{2F9FFD1A-544E-4164-AEA6-3422AA13C200}"/>
          </ac:spMkLst>
        </pc:spChg>
        <pc:picChg chg="del">
          <ac:chgData name="" userId="e6793c7ac87b5dd5" providerId="LiveId" clId="{F684F5F6-1666-4BCE-94E0-5596201353A8}" dt="2023-10-19T03:51:04.399" v="6270" actId="478"/>
          <ac:picMkLst>
            <pc:docMk/>
            <pc:sldMk cId="2092430116" sldId="1186"/>
            <ac:picMk id="5" creationId="{DCD57C73-E7CD-4160-B9DC-12351A906B35}"/>
          </ac:picMkLst>
        </pc:picChg>
        <pc:picChg chg="add mod modCrop">
          <ac:chgData name="" userId="e6793c7ac87b5dd5" providerId="LiveId" clId="{F684F5F6-1666-4BCE-94E0-5596201353A8}" dt="2023-10-19T03:53:08.046" v="6285" actId="1076"/>
          <ac:picMkLst>
            <pc:docMk/>
            <pc:sldMk cId="2092430116" sldId="1186"/>
            <ac:picMk id="6" creationId="{7C81B102-C01C-4542-8B8B-4C02EA89145E}"/>
          </ac:picMkLst>
        </pc:picChg>
      </pc:sldChg>
      <pc:sldChg chg="add">
        <pc:chgData name="" userId="e6793c7ac87b5dd5" providerId="LiveId" clId="{F684F5F6-1666-4BCE-94E0-5596201353A8}" dt="2023-10-19T03:55:33.856" v="6286"/>
        <pc:sldMkLst>
          <pc:docMk/>
          <pc:sldMk cId="1713646675" sldId="1187"/>
        </pc:sldMkLst>
      </pc:sldChg>
      <pc:sldChg chg="modSp add">
        <pc:chgData name="" userId="e6793c7ac87b5dd5" providerId="LiveId" clId="{F684F5F6-1666-4BCE-94E0-5596201353A8}" dt="2023-10-22T02:07:40.272" v="6359" actId="113"/>
        <pc:sldMkLst>
          <pc:docMk/>
          <pc:sldMk cId="1726903004" sldId="1189"/>
        </pc:sldMkLst>
        <pc:spChg chg="mod">
          <ac:chgData name="" userId="e6793c7ac87b5dd5" providerId="LiveId" clId="{F684F5F6-1666-4BCE-94E0-5596201353A8}" dt="2023-10-22T02:07:40.272" v="6359" actId="113"/>
          <ac:spMkLst>
            <pc:docMk/>
            <pc:sldMk cId="1726903004" sldId="1189"/>
            <ac:spMk id="3" creationId="{A972A570-4BF5-4A25-83D6-13EE241E7594}"/>
          </ac:spMkLst>
        </pc:spChg>
      </pc:sldChg>
      <pc:sldChg chg="modSp add">
        <pc:chgData name="" userId="e6793c7ac87b5dd5" providerId="LiveId" clId="{F684F5F6-1666-4BCE-94E0-5596201353A8}" dt="2023-10-22T02:14:03.452" v="6386" actId="114"/>
        <pc:sldMkLst>
          <pc:docMk/>
          <pc:sldMk cId="540289353" sldId="1190"/>
        </pc:sldMkLst>
        <pc:spChg chg="mod">
          <ac:chgData name="" userId="e6793c7ac87b5dd5" providerId="LiveId" clId="{F684F5F6-1666-4BCE-94E0-5596201353A8}" dt="2023-10-22T02:14:03.452" v="6386" actId="114"/>
          <ac:spMkLst>
            <pc:docMk/>
            <pc:sldMk cId="540289353" sldId="1190"/>
            <ac:spMk id="3" creationId="{A972A570-4BF5-4A25-83D6-13EE241E7594}"/>
          </ac:spMkLst>
        </pc:spChg>
      </pc:sldChg>
      <pc:sldChg chg="modSp add">
        <pc:chgData name="" userId="e6793c7ac87b5dd5" providerId="LiveId" clId="{F684F5F6-1666-4BCE-94E0-5596201353A8}" dt="2023-10-22T02:28:09.716" v="6483" actId="113"/>
        <pc:sldMkLst>
          <pc:docMk/>
          <pc:sldMk cId="3069217278" sldId="1191"/>
        </pc:sldMkLst>
        <pc:spChg chg="mod">
          <ac:chgData name="" userId="e6793c7ac87b5dd5" providerId="LiveId" clId="{F684F5F6-1666-4BCE-94E0-5596201353A8}" dt="2023-10-22T02:20:15.472" v="6391" actId="27636"/>
          <ac:spMkLst>
            <pc:docMk/>
            <pc:sldMk cId="3069217278" sldId="1191"/>
            <ac:spMk id="2" creationId="{3FD43E2B-6D94-4FDA-871C-4E88A2F07E63}"/>
          </ac:spMkLst>
        </pc:spChg>
        <pc:spChg chg="mod">
          <ac:chgData name="" userId="e6793c7ac87b5dd5" providerId="LiveId" clId="{F684F5F6-1666-4BCE-94E0-5596201353A8}" dt="2023-10-22T02:28:09.716" v="6483" actId="113"/>
          <ac:spMkLst>
            <pc:docMk/>
            <pc:sldMk cId="3069217278" sldId="1191"/>
            <ac:spMk id="3" creationId="{A972A570-4BF5-4A25-83D6-13EE241E7594}"/>
          </ac:spMkLst>
        </pc:spChg>
      </pc:sldChg>
      <pc:sldChg chg="addSp modSp add">
        <pc:chgData name="" userId="e6793c7ac87b5dd5" providerId="LiveId" clId="{F684F5F6-1666-4BCE-94E0-5596201353A8}" dt="2023-10-22T02:39:52.302" v="6557" actId="20577"/>
        <pc:sldMkLst>
          <pc:docMk/>
          <pc:sldMk cId="1350381300" sldId="1192"/>
        </pc:sldMkLst>
        <pc:spChg chg="mod">
          <ac:chgData name="" userId="e6793c7ac87b5dd5" providerId="LiveId" clId="{F684F5F6-1666-4BCE-94E0-5596201353A8}" dt="2023-10-22T02:39:52.302" v="6557" actId="20577"/>
          <ac:spMkLst>
            <pc:docMk/>
            <pc:sldMk cId="1350381300" sldId="1192"/>
            <ac:spMk id="3" creationId="{A972A570-4BF5-4A25-83D6-13EE241E7594}"/>
          </ac:spMkLst>
        </pc:spChg>
        <pc:picChg chg="add mod">
          <ac:chgData name="" userId="e6793c7ac87b5dd5" providerId="LiveId" clId="{F684F5F6-1666-4BCE-94E0-5596201353A8}" dt="2023-10-22T02:34:09.429" v="6519" actId="1076"/>
          <ac:picMkLst>
            <pc:docMk/>
            <pc:sldMk cId="1350381300" sldId="1192"/>
            <ac:picMk id="4" creationId="{E906E94F-7E01-4AA1-AF2B-7F5AC1C7841C}"/>
          </ac:picMkLst>
        </pc:picChg>
        <pc:picChg chg="add mod modCrop">
          <ac:chgData name="" userId="e6793c7ac87b5dd5" providerId="LiveId" clId="{F684F5F6-1666-4BCE-94E0-5596201353A8}" dt="2023-10-22T02:35:13.106" v="6530" actId="1076"/>
          <ac:picMkLst>
            <pc:docMk/>
            <pc:sldMk cId="1350381300" sldId="1192"/>
            <ac:picMk id="5" creationId="{47BAA67D-6E39-4579-B86E-F79ED495677C}"/>
          </ac:picMkLst>
        </pc:picChg>
        <pc:picChg chg="add mod">
          <ac:chgData name="" userId="e6793c7ac87b5dd5" providerId="LiveId" clId="{F684F5F6-1666-4BCE-94E0-5596201353A8}" dt="2023-10-22T02:39:39.405" v="6551" actId="1036"/>
          <ac:picMkLst>
            <pc:docMk/>
            <pc:sldMk cId="1350381300" sldId="1192"/>
            <ac:picMk id="6" creationId="{870DAD96-6E7B-469F-8EF2-17D3F3295DCD}"/>
          </ac:picMkLst>
        </pc:picChg>
      </pc:sldChg>
      <pc:sldChg chg="addSp delSp modSp add">
        <pc:chgData name="" userId="e6793c7ac87b5dd5" providerId="LiveId" clId="{F684F5F6-1666-4BCE-94E0-5596201353A8}" dt="2023-10-22T02:54:49.431" v="6671" actId="114"/>
        <pc:sldMkLst>
          <pc:docMk/>
          <pc:sldMk cId="1167438533" sldId="1193"/>
        </pc:sldMkLst>
        <pc:spChg chg="mod">
          <ac:chgData name="" userId="e6793c7ac87b5dd5" providerId="LiveId" clId="{F684F5F6-1666-4BCE-94E0-5596201353A8}" dt="2023-10-22T02:54:49.431" v="6671" actId="114"/>
          <ac:spMkLst>
            <pc:docMk/>
            <pc:sldMk cId="1167438533" sldId="1193"/>
            <ac:spMk id="3" creationId="{A972A570-4BF5-4A25-83D6-13EE241E7594}"/>
          </ac:spMkLst>
        </pc:spChg>
        <pc:picChg chg="del">
          <ac:chgData name="" userId="e6793c7ac87b5dd5" providerId="LiveId" clId="{F684F5F6-1666-4BCE-94E0-5596201353A8}" dt="2023-10-22T02:44:54.086" v="6585" actId="478"/>
          <ac:picMkLst>
            <pc:docMk/>
            <pc:sldMk cId="1167438533" sldId="1193"/>
            <ac:picMk id="4" creationId="{E906E94F-7E01-4AA1-AF2B-7F5AC1C7841C}"/>
          </ac:picMkLst>
        </pc:picChg>
        <pc:picChg chg="del">
          <ac:chgData name="" userId="e6793c7ac87b5dd5" providerId="LiveId" clId="{F684F5F6-1666-4BCE-94E0-5596201353A8}" dt="2023-10-22T02:44:43.475" v="6582" actId="478"/>
          <ac:picMkLst>
            <pc:docMk/>
            <pc:sldMk cId="1167438533" sldId="1193"/>
            <ac:picMk id="5" creationId="{47BAA67D-6E39-4579-B86E-F79ED495677C}"/>
          </ac:picMkLst>
        </pc:picChg>
        <pc:picChg chg="del">
          <ac:chgData name="" userId="e6793c7ac87b5dd5" providerId="LiveId" clId="{F684F5F6-1666-4BCE-94E0-5596201353A8}" dt="2023-10-22T02:44:44.790" v="6583" actId="478"/>
          <ac:picMkLst>
            <pc:docMk/>
            <pc:sldMk cId="1167438533" sldId="1193"/>
            <ac:picMk id="6" creationId="{870DAD96-6E7B-469F-8EF2-17D3F3295DCD}"/>
          </ac:picMkLst>
        </pc:picChg>
        <pc:picChg chg="add mod">
          <ac:chgData name="" userId="e6793c7ac87b5dd5" providerId="LiveId" clId="{F684F5F6-1666-4BCE-94E0-5596201353A8}" dt="2023-10-22T02:46:15.855" v="6615" actId="14100"/>
          <ac:picMkLst>
            <pc:docMk/>
            <pc:sldMk cId="1167438533" sldId="1193"/>
            <ac:picMk id="7" creationId="{4AA36246-B2E0-4D03-BEB3-71DBA68DE685}"/>
          </ac:picMkLst>
        </pc:picChg>
        <pc:picChg chg="add mod modCrop">
          <ac:chgData name="" userId="e6793c7ac87b5dd5" providerId="LiveId" clId="{F684F5F6-1666-4BCE-94E0-5596201353A8}" dt="2023-10-22T02:46:49.989" v="6621" actId="14100"/>
          <ac:picMkLst>
            <pc:docMk/>
            <pc:sldMk cId="1167438533" sldId="1193"/>
            <ac:picMk id="8" creationId="{EE6382CA-B0AE-48E3-8B07-B8666174914A}"/>
          </ac:picMkLst>
        </pc:picChg>
        <pc:picChg chg="add mod">
          <ac:chgData name="" userId="e6793c7ac87b5dd5" providerId="LiveId" clId="{F684F5F6-1666-4BCE-94E0-5596201353A8}" dt="2023-10-22T02:48:18.092" v="6635" actId="1038"/>
          <ac:picMkLst>
            <pc:docMk/>
            <pc:sldMk cId="1167438533" sldId="1193"/>
            <ac:picMk id="9" creationId="{89443A25-80EE-4D3B-B7F3-79A052A5315E}"/>
          </ac:picMkLst>
        </pc:picChg>
      </pc:sldChg>
      <pc:sldChg chg="addSp delSp modSp add">
        <pc:chgData name="" userId="e6793c7ac87b5dd5" providerId="LiveId" clId="{F684F5F6-1666-4BCE-94E0-5596201353A8}" dt="2023-10-22T02:58:20.866" v="6700" actId="1076"/>
        <pc:sldMkLst>
          <pc:docMk/>
          <pc:sldMk cId="906637177" sldId="1194"/>
        </pc:sldMkLst>
        <pc:spChg chg="mod">
          <ac:chgData name="" userId="e6793c7ac87b5dd5" providerId="LiveId" clId="{F684F5F6-1666-4BCE-94E0-5596201353A8}" dt="2023-10-22T02:56:18.325" v="6681" actId="6549"/>
          <ac:spMkLst>
            <pc:docMk/>
            <pc:sldMk cId="906637177" sldId="1194"/>
            <ac:spMk id="3" creationId="{A972A570-4BF5-4A25-83D6-13EE241E7594}"/>
          </ac:spMkLst>
        </pc:spChg>
        <pc:picChg chg="add mod">
          <ac:chgData name="" userId="e6793c7ac87b5dd5" providerId="LiveId" clId="{F684F5F6-1666-4BCE-94E0-5596201353A8}" dt="2023-10-22T02:52:55.826" v="6659" actId="14100"/>
          <ac:picMkLst>
            <pc:docMk/>
            <pc:sldMk cId="906637177" sldId="1194"/>
            <ac:picMk id="4" creationId="{FC94DC1E-F725-488C-B31B-80C0C16E48D1}"/>
          </ac:picMkLst>
        </pc:picChg>
        <pc:picChg chg="add mod modCrop">
          <ac:chgData name="" userId="e6793c7ac87b5dd5" providerId="LiveId" clId="{F684F5F6-1666-4BCE-94E0-5596201353A8}" dt="2023-10-22T02:57:47.071" v="6692" actId="1076"/>
          <ac:picMkLst>
            <pc:docMk/>
            <pc:sldMk cId="906637177" sldId="1194"/>
            <ac:picMk id="5" creationId="{1854BB0F-7253-499B-99FF-1FD4B1E896B1}"/>
          </ac:picMkLst>
        </pc:picChg>
        <pc:picChg chg="add mod modCrop">
          <ac:chgData name="" userId="e6793c7ac87b5dd5" providerId="LiveId" clId="{F684F5F6-1666-4BCE-94E0-5596201353A8}" dt="2023-10-22T02:58:20.866" v="6700" actId="1076"/>
          <ac:picMkLst>
            <pc:docMk/>
            <pc:sldMk cId="906637177" sldId="1194"/>
            <ac:picMk id="6" creationId="{95E90112-0261-49D4-B9AE-77F978169EC3}"/>
          </ac:picMkLst>
        </pc:picChg>
        <pc:picChg chg="del">
          <ac:chgData name="" userId="e6793c7ac87b5dd5" providerId="LiveId" clId="{F684F5F6-1666-4BCE-94E0-5596201353A8}" dt="2023-10-22T02:51:35.231" v="6643" actId="478"/>
          <ac:picMkLst>
            <pc:docMk/>
            <pc:sldMk cId="906637177" sldId="1194"/>
            <ac:picMk id="7" creationId="{4AA36246-B2E0-4D03-BEB3-71DBA68DE685}"/>
          </ac:picMkLst>
        </pc:picChg>
        <pc:picChg chg="del">
          <ac:chgData name="" userId="e6793c7ac87b5dd5" providerId="LiveId" clId="{F684F5F6-1666-4BCE-94E0-5596201353A8}" dt="2023-10-22T02:51:34.130" v="6642" actId="478"/>
          <ac:picMkLst>
            <pc:docMk/>
            <pc:sldMk cId="906637177" sldId="1194"/>
            <ac:picMk id="8" creationId="{EE6382CA-B0AE-48E3-8B07-B8666174914A}"/>
          </ac:picMkLst>
        </pc:picChg>
        <pc:picChg chg="del">
          <ac:chgData name="" userId="e6793c7ac87b5dd5" providerId="LiveId" clId="{F684F5F6-1666-4BCE-94E0-5596201353A8}" dt="2023-10-22T02:51:36.740" v="6644" actId="478"/>
          <ac:picMkLst>
            <pc:docMk/>
            <pc:sldMk cId="906637177" sldId="1194"/>
            <ac:picMk id="9" creationId="{89443A25-80EE-4D3B-B7F3-79A052A5315E}"/>
          </ac:picMkLst>
        </pc:picChg>
      </pc:sldChg>
      <pc:sldChg chg="delSp modSp add">
        <pc:chgData name="" userId="e6793c7ac87b5dd5" providerId="LiveId" clId="{F684F5F6-1666-4BCE-94E0-5596201353A8}" dt="2023-10-22T03:24:22.839" v="6746" actId="20577"/>
        <pc:sldMkLst>
          <pc:docMk/>
          <pc:sldMk cId="878504940" sldId="1195"/>
        </pc:sldMkLst>
        <pc:spChg chg="mod">
          <ac:chgData name="" userId="e6793c7ac87b5dd5" providerId="LiveId" clId="{F684F5F6-1666-4BCE-94E0-5596201353A8}" dt="2023-10-22T03:24:22.839" v="6746" actId="20577"/>
          <ac:spMkLst>
            <pc:docMk/>
            <pc:sldMk cId="878504940" sldId="1195"/>
            <ac:spMk id="3" creationId="{A972A570-4BF5-4A25-83D6-13EE241E7594}"/>
          </ac:spMkLst>
        </pc:spChg>
        <pc:picChg chg="del">
          <ac:chgData name="" userId="e6793c7ac87b5dd5" providerId="LiveId" clId="{F684F5F6-1666-4BCE-94E0-5596201353A8}" dt="2023-10-22T02:57:30.783" v="6690" actId="478"/>
          <ac:picMkLst>
            <pc:docMk/>
            <pc:sldMk cId="878504940" sldId="1195"/>
            <ac:picMk id="4" creationId="{FC94DC1E-F725-488C-B31B-80C0C16E48D1}"/>
          </ac:picMkLst>
        </pc:picChg>
        <pc:picChg chg="del">
          <ac:chgData name="" userId="e6793c7ac87b5dd5" providerId="LiveId" clId="{F684F5F6-1666-4BCE-94E0-5596201353A8}" dt="2023-10-22T02:57:31.820" v="6691" actId="478"/>
          <ac:picMkLst>
            <pc:docMk/>
            <pc:sldMk cId="878504940" sldId="1195"/>
            <ac:picMk id="5" creationId="{1854BB0F-7253-499B-99FF-1FD4B1E896B1}"/>
          </ac:picMkLst>
        </pc:picChg>
      </pc:sldChg>
      <pc:sldChg chg="addSp modSp add">
        <pc:chgData name="" userId="e6793c7ac87b5dd5" providerId="LiveId" clId="{F684F5F6-1666-4BCE-94E0-5596201353A8}" dt="2023-10-22T03:32:08.158" v="6817" actId="114"/>
        <pc:sldMkLst>
          <pc:docMk/>
          <pc:sldMk cId="4256237136" sldId="1196"/>
        </pc:sldMkLst>
        <pc:spChg chg="mod">
          <ac:chgData name="" userId="e6793c7ac87b5dd5" providerId="LiveId" clId="{F684F5F6-1666-4BCE-94E0-5596201353A8}" dt="2023-10-22T03:32:08.158" v="6817" actId="114"/>
          <ac:spMkLst>
            <pc:docMk/>
            <pc:sldMk cId="4256237136" sldId="1196"/>
            <ac:spMk id="3" creationId="{A972A570-4BF5-4A25-83D6-13EE241E7594}"/>
          </ac:spMkLst>
        </pc:spChg>
        <pc:picChg chg="add mod">
          <ac:chgData name="" userId="e6793c7ac87b5dd5" providerId="LiveId" clId="{F684F5F6-1666-4BCE-94E0-5596201353A8}" dt="2023-10-22T03:26:08.774" v="6768" actId="1036"/>
          <ac:picMkLst>
            <pc:docMk/>
            <pc:sldMk cId="4256237136" sldId="1196"/>
            <ac:picMk id="4" creationId="{BE64AEC2-3C68-4D62-9CAB-72BC0D2D50F6}"/>
          </ac:picMkLst>
        </pc:picChg>
        <pc:picChg chg="add mod">
          <ac:chgData name="" userId="e6793c7ac87b5dd5" providerId="LiveId" clId="{F684F5F6-1666-4BCE-94E0-5596201353A8}" dt="2023-10-22T03:27:01.085" v="6778" actId="1076"/>
          <ac:picMkLst>
            <pc:docMk/>
            <pc:sldMk cId="4256237136" sldId="1196"/>
            <ac:picMk id="5" creationId="{7E441D78-599D-42B1-8370-D644CB9E010D}"/>
          </ac:picMkLst>
        </pc:picChg>
        <pc:picChg chg="add mod">
          <ac:chgData name="" userId="e6793c7ac87b5dd5" providerId="LiveId" clId="{F684F5F6-1666-4BCE-94E0-5596201353A8}" dt="2023-10-22T03:29:40.614" v="6802" actId="1036"/>
          <ac:picMkLst>
            <pc:docMk/>
            <pc:sldMk cId="4256237136" sldId="1196"/>
            <ac:picMk id="6" creationId="{BE0C84F5-E252-4433-83FC-3775B07681B4}"/>
          </ac:picMkLst>
        </pc:picChg>
      </pc:sldChg>
      <pc:sldChg chg="modSp add">
        <pc:chgData name="" userId="e6793c7ac87b5dd5" providerId="LiveId" clId="{F684F5F6-1666-4BCE-94E0-5596201353A8}" dt="2023-10-22T03:34:02.354" v="6825" actId="113"/>
        <pc:sldMkLst>
          <pc:docMk/>
          <pc:sldMk cId="899406007" sldId="1197"/>
        </pc:sldMkLst>
        <pc:spChg chg="mod">
          <ac:chgData name="" userId="e6793c7ac87b5dd5" providerId="LiveId" clId="{F684F5F6-1666-4BCE-94E0-5596201353A8}" dt="2023-10-22T03:34:02.354" v="6825" actId="113"/>
          <ac:spMkLst>
            <pc:docMk/>
            <pc:sldMk cId="899406007" sldId="1197"/>
            <ac:spMk id="3" creationId="{A972A570-4BF5-4A25-83D6-13EE241E7594}"/>
          </ac:spMkLst>
        </pc:spChg>
      </pc:sldChg>
      <pc:sldChg chg="addSp modSp add">
        <pc:chgData name="" userId="e6793c7ac87b5dd5" providerId="LiveId" clId="{F684F5F6-1666-4BCE-94E0-5596201353A8}" dt="2023-10-22T04:04:57.528" v="6846" actId="20577"/>
        <pc:sldMkLst>
          <pc:docMk/>
          <pc:sldMk cId="2734425004" sldId="1198"/>
        </pc:sldMkLst>
        <pc:spChg chg="mod">
          <ac:chgData name="" userId="e6793c7ac87b5dd5" providerId="LiveId" clId="{F684F5F6-1666-4BCE-94E0-5596201353A8}" dt="2023-10-22T04:03:04.905" v="6831"/>
          <ac:spMkLst>
            <pc:docMk/>
            <pc:sldMk cId="2734425004" sldId="1198"/>
            <ac:spMk id="2" creationId="{3FD43E2B-6D94-4FDA-871C-4E88A2F07E63}"/>
          </ac:spMkLst>
        </pc:spChg>
        <pc:spChg chg="mod">
          <ac:chgData name="" userId="e6793c7ac87b5dd5" providerId="LiveId" clId="{F684F5F6-1666-4BCE-94E0-5596201353A8}" dt="2023-10-22T04:04:57.528" v="6846" actId="20577"/>
          <ac:spMkLst>
            <pc:docMk/>
            <pc:sldMk cId="2734425004" sldId="1198"/>
            <ac:spMk id="3" creationId="{A972A570-4BF5-4A25-83D6-13EE241E7594}"/>
          </ac:spMkLst>
        </pc:spChg>
        <pc:picChg chg="add mod modCrop">
          <ac:chgData name="" userId="e6793c7ac87b5dd5" providerId="LiveId" clId="{F684F5F6-1666-4BCE-94E0-5596201353A8}" dt="2023-10-22T04:04:23.731" v="6839" actId="14100"/>
          <ac:picMkLst>
            <pc:docMk/>
            <pc:sldMk cId="2734425004" sldId="1198"/>
            <ac:picMk id="4" creationId="{82854718-1F4A-48E1-8470-F308B0A70239}"/>
          </ac:picMkLst>
        </pc:picChg>
      </pc:sldChg>
      <pc:sldChg chg="delSp modSp add">
        <pc:chgData name="" userId="e6793c7ac87b5dd5" providerId="LiveId" clId="{F684F5F6-1666-4BCE-94E0-5596201353A8}" dt="2023-10-22T14:06:34.665" v="7136" actId="20577"/>
        <pc:sldMkLst>
          <pc:docMk/>
          <pc:sldMk cId="1391191068" sldId="1199"/>
        </pc:sldMkLst>
        <pc:spChg chg="mod">
          <ac:chgData name="" userId="e6793c7ac87b5dd5" providerId="LiveId" clId="{F684F5F6-1666-4BCE-94E0-5596201353A8}" dt="2023-10-22T14:06:34.665" v="7136" actId="20577"/>
          <ac:spMkLst>
            <pc:docMk/>
            <pc:sldMk cId="1391191068" sldId="1199"/>
            <ac:spMk id="3" creationId="{A972A570-4BF5-4A25-83D6-13EE241E7594}"/>
          </ac:spMkLst>
        </pc:spChg>
        <pc:picChg chg="del">
          <ac:chgData name="" userId="e6793c7ac87b5dd5" providerId="LiveId" clId="{F684F5F6-1666-4BCE-94E0-5596201353A8}" dt="2023-10-22T04:20:03.220" v="6869" actId="478"/>
          <ac:picMkLst>
            <pc:docMk/>
            <pc:sldMk cId="1391191068" sldId="1199"/>
            <ac:picMk id="4" creationId="{82854718-1F4A-48E1-8470-F308B0A70239}"/>
          </ac:picMkLst>
        </pc:picChg>
      </pc:sldChg>
      <pc:sldChg chg="modSp add">
        <pc:chgData name="" userId="e6793c7ac87b5dd5" providerId="LiveId" clId="{F684F5F6-1666-4BCE-94E0-5596201353A8}" dt="2023-10-22T04:26:28.809" v="6933" actId="6549"/>
        <pc:sldMkLst>
          <pc:docMk/>
          <pc:sldMk cId="4111061215" sldId="1200"/>
        </pc:sldMkLst>
        <pc:spChg chg="mod">
          <ac:chgData name="" userId="e6793c7ac87b5dd5" providerId="LiveId" clId="{F684F5F6-1666-4BCE-94E0-5596201353A8}" dt="2023-10-22T04:26:28.809" v="6933" actId="6549"/>
          <ac:spMkLst>
            <pc:docMk/>
            <pc:sldMk cId="4111061215" sldId="1200"/>
            <ac:spMk id="3" creationId="{A972A570-4BF5-4A25-83D6-13EE241E7594}"/>
          </ac:spMkLst>
        </pc:spChg>
      </pc:sldChg>
      <pc:sldChg chg="add del">
        <pc:chgData name="" userId="e6793c7ac87b5dd5" providerId="LiveId" clId="{F684F5F6-1666-4BCE-94E0-5596201353A8}" dt="2023-10-22T04:23:08.334" v="6886" actId="2696"/>
        <pc:sldMkLst>
          <pc:docMk/>
          <pc:sldMk cId="3652115170" sldId="1201"/>
        </pc:sldMkLst>
      </pc:sldChg>
      <pc:sldChg chg="add del">
        <pc:chgData name="" userId="e6793c7ac87b5dd5" providerId="LiveId" clId="{F684F5F6-1666-4BCE-94E0-5596201353A8}" dt="2023-10-22T04:23:09.915" v="6887" actId="2696"/>
        <pc:sldMkLst>
          <pc:docMk/>
          <pc:sldMk cId="451749796" sldId="1202"/>
        </pc:sldMkLst>
      </pc:sldChg>
      <pc:sldChg chg="modSp add">
        <pc:chgData name="" userId="e6793c7ac87b5dd5" providerId="LiveId" clId="{F684F5F6-1666-4BCE-94E0-5596201353A8}" dt="2023-10-22T13:43:04.716" v="7016" actId="20577"/>
        <pc:sldMkLst>
          <pc:docMk/>
          <pc:sldMk cId="822975683" sldId="1203"/>
        </pc:sldMkLst>
        <pc:spChg chg="mod">
          <ac:chgData name="" userId="e6793c7ac87b5dd5" providerId="LiveId" clId="{F684F5F6-1666-4BCE-94E0-5596201353A8}" dt="2023-10-22T13:43:04.716" v="7016" actId="20577"/>
          <ac:spMkLst>
            <pc:docMk/>
            <pc:sldMk cId="822975683" sldId="1203"/>
            <ac:spMk id="3" creationId="{A972A570-4BF5-4A25-83D6-13EE241E7594}"/>
          </ac:spMkLst>
        </pc:spChg>
      </pc:sldChg>
      <pc:sldChg chg="modSp add">
        <pc:chgData name="" userId="e6793c7ac87b5dd5" providerId="LiveId" clId="{F684F5F6-1666-4BCE-94E0-5596201353A8}" dt="2023-10-22T04:38:10.272" v="6954" actId="113"/>
        <pc:sldMkLst>
          <pc:docMk/>
          <pc:sldMk cId="3306638968" sldId="1204"/>
        </pc:sldMkLst>
        <pc:spChg chg="mod">
          <ac:chgData name="" userId="e6793c7ac87b5dd5" providerId="LiveId" clId="{F684F5F6-1666-4BCE-94E0-5596201353A8}" dt="2023-10-22T04:38:10.272" v="6954" actId="113"/>
          <ac:spMkLst>
            <pc:docMk/>
            <pc:sldMk cId="3306638968" sldId="1204"/>
            <ac:spMk id="3" creationId="{A972A570-4BF5-4A25-83D6-13EE241E7594}"/>
          </ac:spMkLst>
        </pc:spChg>
      </pc:sldChg>
      <pc:sldChg chg="modSp add">
        <pc:chgData name="" userId="e6793c7ac87b5dd5" providerId="LiveId" clId="{F684F5F6-1666-4BCE-94E0-5596201353A8}" dt="2023-10-22T04:39:55.641" v="6970" actId="20577"/>
        <pc:sldMkLst>
          <pc:docMk/>
          <pc:sldMk cId="826609516" sldId="1205"/>
        </pc:sldMkLst>
        <pc:spChg chg="mod">
          <ac:chgData name="" userId="e6793c7ac87b5dd5" providerId="LiveId" clId="{F684F5F6-1666-4BCE-94E0-5596201353A8}" dt="2023-10-22T04:39:55.641" v="6970" actId="20577"/>
          <ac:spMkLst>
            <pc:docMk/>
            <pc:sldMk cId="826609516" sldId="1205"/>
            <ac:spMk id="3" creationId="{A972A570-4BF5-4A25-83D6-13EE241E7594}"/>
          </ac:spMkLst>
        </pc:spChg>
      </pc:sldChg>
      <pc:sldChg chg="modSp add">
        <pc:chgData name="" userId="e6793c7ac87b5dd5" providerId="LiveId" clId="{F684F5F6-1666-4BCE-94E0-5596201353A8}" dt="2023-10-22T13:52:30.829" v="7076"/>
        <pc:sldMkLst>
          <pc:docMk/>
          <pc:sldMk cId="129577635" sldId="1206"/>
        </pc:sldMkLst>
        <pc:spChg chg="mod">
          <ac:chgData name="" userId="e6793c7ac87b5dd5" providerId="LiveId" clId="{F684F5F6-1666-4BCE-94E0-5596201353A8}" dt="2023-10-22T13:52:30.829" v="7076"/>
          <ac:spMkLst>
            <pc:docMk/>
            <pc:sldMk cId="129577635" sldId="1206"/>
            <ac:spMk id="3" creationId="{A972A570-4BF5-4A25-83D6-13EE241E7594}"/>
          </ac:spMkLst>
        </pc:spChg>
      </pc:sldChg>
      <pc:sldChg chg="modSp add">
        <pc:chgData name="" userId="e6793c7ac87b5dd5" providerId="LiveId" clId="{F684F5F6-1666-4BCE-94E0-5596201353A8}" dt="2023-10-22T14:15:17.510" v="7145" actId="6549"/>
        <pc:sldMkLst>
          <pc:docMk/>
          <pc:sldMk cId="291669509" sldId="1207"/>
        </pc:sldMkLst>
        <pc:spChg chg="mod">
          <ac:chgData name="" userId="e6793c7ac87b5dd5" providerId="LiveId" clId="{F684F5F6-1666-4BCE-94E0-5596201353A8}" dt="2023-10-22T14:15:17.510" v="7145" actId="6549"/>
          <ac:spMkLst>
            <pc:docMk/>
            <pc:sldMk cId="291669509" sldId="1207"/>
            <ac:spMk id="3" creationId="{A972A570-4BF5-4A25-83D6-13EE241E7594}"/>
          </ac:spMkLst>
        </pc:spChg>
      </pc:sldChg>
      <pc:sldChg chg="modSp add">
        <pc:chgData name="" userId="e6793c7ac87b5dd5" providerId="LiveId" clId="{F684F5F6-1666-4BCE-94E0-5596201353A8}" dt="2023-10-22T14:17:33.591" v="7163" actId="20577"/>
        <pc:sldMkLst>
          <pc:docMk/>
          <pc:sldMk cId="3840329092" sldId="1208"/>
        </pc:sldMkLst>
        <pc:spChg chg="mod">
          <ac:chgData name="" userId="e6793c7ac87b5dd5" providerId="LiveId" clId="{F684F5F6-1666-4BCE-94E0-5596201353A8}" dt="2023-10-22T14:17:33.591" v="7163" actId="20577"/>
          <ac:spMkLst>
            <pc:docMk/>
            <pc:sldMk cId="3840329092" sldId="1208"/>
            <ac:spMk id="3" creationId="{A972A570-4BF5-4A25-83D6-13EE241E7594}"/>
          </ac:spMkLst>
        </pc:spChg>
      </pc:sldChg>
      <pc:sldChg chg="modSp add">
        <pc:chgData name="" userId="e6793c7ac87b5dd5" providerId="LiveId" clId="{F684F5F6-1666-4BCE-94E0-5596201353A8}" dt="2023-10-22T15:32:56.943" v="7177"/>
        <pc:sldMkLst>
          <pc:docMk/>
          <pc:sldMk cId="1329542393" sldId="1209"/>
        </pc:sldMkLst>
        <pc:spChg chg="mod">
          <ac:chgData name="" userId="e6793c7ac87b5dd5" providerId="LiveId" clId="{F684F5F6-1666-4BCE-94E0-5596201353A8}" dt="2023-10-22T14:18:46.820" v="7166" actId="27636"/>
          <ac:spMkLst>
            <pc:docMk/>
            <pc:sldMk cId="1329542393" sldId="1209"/>
            <ac:spMk id="2" creationId="{3FD43E2B-6D94-4FDA-871C-4E88A2F07E63}"/>
          </ac:spMkLst>
        </pc:spChg>
        <pc:spChg chg="mod">
          <ac:chgData name="" userId="e6793c7ac87b5dd5" providerId="LiveId" clId="{F684F5F6-1666-4BCE-94E0-5596201353A8}" dt="2023-10-22T15:32:56.943" v="7177"/>
          <ac:spMkLst>
            <pc:docMk/>
            <pc:sldMk cId="1329542393" sldId="1209"/>
            <ac:spMk id="3" creationId="{A972A570-4BF5-4A25-83D6-13EE241E7594}"/>
          </ac:spMkLst>
        </pc:spChg>
      </pc:sldChg>
      <pc:sldChg chg="modSp add">
        <pc:chgData name="" userId="e6793c7ac87b5dd5" providerId="LiveId" clId="{F684F5F6-1666-4BCE-94E0-5596201353A8}" dt="2023-10-22T16:10:34.611" v="7239" actId="20577"/>
        <pc:sldMkLst>
          <pc:docMk/>
          <pc:sldMk cId="884161502" sldId="1210"/>
        </pc:sldMkLst>
        <pc:spChg chg="mod">
          <ac:chgData name="" userId="e6793c7ac87b5dd5" providerId="LiveId" clId="{F684F5F6-1666-4BCE-94E0-5596201353A8}" dt="2023-10-22T16:10:34.611" v="7239" actId="20577"/>
          <ac:spMkLst>
            <pc:docMk/>
            <pc:sldMk cId="884161502" sldId="1210"/>
            <ac:spMk id="3" creationId="{A972A570-4BF5-4A25-83D6-13EE241E7594}"/>
          </ac:spMkLst>
        </pc:spChg>
      </pc:sldChg>
      <pc:sldChg chg="modSp add">
        <pc:chgData name="" userId="e6793c7ac87b5dd5" providerId="LiveId" clId="{F684F5F6-1666-4BCE-94E0-5596201353A8}" dt="2023-10-22T16:13:38.135" v="7248" actId="20577"/>
        <pc:sldMkLst>
          <pc:docMk/>
          <pc:sldMk cId="629155560" sldId="1211"/>
        </pc:sldMkLst>
        <pc:spChg chg="mod">
          <ac:chgData name="" userId="e6793c7ac87b5dd5" providerId="LiveId" clId="{F684F5F6-1666-4BCE-94E0-5596201353A8}" dt="2023-10-22T16:13:38.135" v="7248" actId="20577"/>
          <ac:spMkLst>
            <pc:docMk/>
            <pc:sldMk cId="629155560" sldId="1211"/>
            <ac:spMk id="3" creationId="{A972A570-4BF5-4A25-83D6-13EE241E7594}"/>
          </ac:spMkLst>
        </pc:spChg>
      </pc:sldChg>
      <pc:sldChg chg="modSp add">
        <pc:chgData name="" userId="e6793c7ac87b5dd5" providerId="LiveId" clId="{F684F5F6-1666-4BCE-94E0-5596201353A8}" dt="2023-10-22T16:18:46.821" v="7264" actId="20577"/>
        <pc:sldMkLst>
          <pc:docMk/>
          <pc:sldMk cId="3379240794" sldId="1212"/>
        </pc:sldMkLst>
        <pc:spChg chg="mod">
          <ac:chgData name="" userId="e6793c7ac87b5dd5" providerId="LiveId" clId="{F684F5F6-1666-4BCE-94E0-5596201353A8}" dt="2023-10-22T16:18:46.821" v="7264" actId="20577"/>
          <ac:spMkLst>
            <pc:docMk/>
            <pc:sldMk cId="3379240794" sldId="1212"/>
            <ac:spMk id="3" creationId="{A972A570-4BF5-4A25-83D6-13EE241E7594}"/>
          </ac:spMkLst>
        </pc:spChg>
      </pc:sldChg>
      <pc:sldChg chg="modSp add">
        <pc:chgData name="" userId="e6793c7ac87b5dd5" providerId="LiveId" clId="{F684F5F6-1666-4BCE-94E0-5596201353A8}" dt="2023-10-22T16:26:13.048" v="7288" actId="20577"/>
        <pc:sldMkLst>
          <pc:docMk/>
          <pc:sldMk cId="617750899" sldId="1213"/>
        </pc:sldMkLst>
        <pc:spChg chg="mod">
          <ac:chgData name="" userId="e6793c7ac87b5dd5" providerId="LiveId" clId="{F684F5F6-1666-4BCE-94E0-5596201353A8}" dt="2023-10-22T16:26:13.048" v="7288" actId="20577"/>
          <ac:spMkLst>
            <pc:docMk/>
            <pc:sldMk cId="617750899" sldId="1213"/>
            <ac:spMk id="3" creationId="{A972A570-4BF5-4A25-83D6-13EE241E7594}"/>
          </ac:spMkLst>
        </pc:spChg>
      </pc:sldChg>
      <pc:sldChg chg="modSp add">
        <pc:chgData name="" userId="e6793c7ac87b5dd5" providerId="LiveId" clId="{F684F5F6-1666-4BCE-94E0-5596201353A8}" dt="2023-10-22T16:27:48.700" v="7313" actId="113"/>
        <pc:sldMkLst>
          <pc:docMk/>
          <pc:sldMk cId="2540644545" sldId="1214"/>
        </pc:sldMkLst>
        <pc:spChg chg="mod">
          <ac:chgData name="" userId="e6793c7ac87b5dd5" providerId="LiveId" clId="{F684F5F6-1666-4BCE-94E0-5596201353A8}" dt="2023-10-22T16:26:38.733" v="7290"/>
          <ac:spMkLst>
            <pc:docMk/>
            <pc:sldMk cId="2540644545" sldId="1214"/>
            <ac:spMk id="2" creationId="{3FD43E2B-6D94-4FDA-871C-4E88A2F07E63}"/>
          </ac:spMkLst>
        </pc:spChg>
        <pc:spChg chg="mod">
          <ac:chgData name="" userId="e6793c7ac87b5dd5" providerId="LiveId" clId="{F684F5F6-1666-4BCE-94E0-5596201353A8}" dt="2023-10-22T16:27:48.700" v="7313" actId="113"/>
          <ac:spMkLst>
            <pc:docMk/>
            <pc:sldMk cId="2540644545" sldId="1214"/>
            <ac:spMk id="3" creationId="{A972A570-4BF5-4A25-83D6-13EE241E7594}"/>
          </ac:spMkLst>
        </pc:spChg>
      </pc:sldChg>
      <pc:sldChg chg="modSp add">
        <pc:chgData name="" userId="e6793c7ac87b5dd5" providerId="LiveId" clId="{F684F5F6-1666-4BCE-94E0-5596201353A8}" dt="2023-10-22T16:31:08.728" v="7357" actId="1035"/>
        <pc:sldMkLst>
          <pc:docMk/>
          <pc:sldMk cId="4158990348" sldId="1215"/>
        </pc:sldMkLst>
        <pc:spChg chg="mod">
          <ac:chgData name="" userId="e6793c7ac87b5dd5" providerId="LiveId" clId="{F684F5F6-1666-4BCE-94E0-5596201353A8}" dt="2023-10-22T16:31:08.728" v="7357" actId="1035"/>
          <ac:spMkLst>
            <pc:docMk/>
            <pc:sldMk cId="4158990348" sldId="1215"/>
            <ac:spMk id="3" creationId="{A972A570-4BF5-4A25-83D6-13EE241E7594}"/>
          </ac:spMkLst>
        </pc:spChg>
      </pc:sldChg>
      <pc:sldChg chg="modSp add">
        <pc:chgData name="" userId="e6793c7ac87b5dd5" providerId="LiveId" clId="{F684F5F6-1666-4BCE-94E0-5596201353A8}" dt="2023-10-22T16:32:03.523" v="7369" actId="6549"/>
        <pc:sldMkLst>
          <pc:docMk/>
          <pc:sldMk cId="2904988753" sldId="1216"/>
        </pc:sldMkLst>
        <pc:spChg chg="mod">
          <ac:chgData name="" userId="e6793c7ac87b5dd5" providerId="LiveId" clId="{F684F5F6-1666-4BCE-94E0-5596201353A8}" dt="2023-10-22T16:32:03.523" v="7369" actId="6549"/>
          <ac:spMkLst>
            <pc:docMk/>
            <pc:sldMk cId="2904988753" sldId="1216"/>
            <ac:spMk id="3" creationId="{A972A570-4BF5-4A25-83D6-13EE241E7594}"/>
          </ac:spMkLst>
        </pc:spChg>
      </pc:sldChg>
      <pc:sldChg chg="modSp add">
        <pc:chgData name="" userId="e6793c7ac87b5dd5" providerId="LiveId" clId="{F684F5F6-1666-4BCE-94E0-5596201353A8}" dt="2023-10-22T16:33:11.162" v="7388" actId="20577"/>
        <pc:sldMkLst>
          <pc:docMk/>
          <pc:sldMk cId="583377322" sldId="1217"/>
        </pc:sldMkLst>
        <pc:spChg chg="mod">
          <ac:chgData name="" userId="e6793c7ac87b5dd5" providerId="LiveId" clId="{F684F5F6-1666-4BCE-94E0-5596201353A8}" dt="2023-10-22T16:33:11.162" v="7388" actId="20577"/>
          <ac:spMkLst>
            <pc:docMk/>
            <pc:sldMk cId="583377322" sldId="1217"/>
            <ac:spMk id="3" creationId="{A972A570-4BF5-4A25-83D6-13EE241E7594}"/>
          </ac:spMkLst>
        </pc:spChg>
      </pc:sldChg>
    </pc:docChg>
  </pc:docChgLst>
  <pc:docChgLst>
    <pc:chgData userId="e6793c7ac87b5dd5" providerId="LiveId" clId="{4A75F4E7-41B9-4DCC-9D90-A292B3EE4A37}"/>
    <pc:docChg chg="undo custSel addSld delSld modSld">
      <pc:chgData name="" userId="e6793c7ac87b5dd5" providerId="LiveId" clId="{4A75F4E7-41B9-4DCC-9D90-A292B3EE4A37}" dt="2023-09-11T01:35:48.120" v="989" actId="20577"/>
      <pc:docMkLst>
        <pc:docMk/>
      </pc:docMkLst>
      <pc:sldChg chg="delSp">
        <pc:chgData name="" userId="e6793c7ac87b5dd5" providerId="LiveId" clId="{4A75F4E7-41B9-4DCC-9D90-A292B3EE4A37}" dt="2023-09-11T01:10:48.817" v="968" actId="478"/>
        <pc:sldMkLst>
          <pc:docMk/>
          <pc:sldMk cId="2803695057" sldId="256"/>
        </pc:sldMkLst>
        <pc:spChg chg="del">
          <ac:chgData name="" userId="e6793c7ac87b5dd5" providerId="LiveId" clId="{4A75F4E7-41B9-4DCC-9D90-A292B3EE4A37}" dt="2023-09-11T01:10:48.817" v="968" actId="478"/>
          <ac:spMkLst>
            <pc:docMk/>
            <pc:sldMk cId="2803695057" sldId="256"/>
            <ac:spMk id="3" creationId="{34D66EAD-D86E-4859-A6FE-EDFEA1C6ACE8}"/>
          </ac:spMkLst>
        </pc:spChg>
      </pc:sldChg>
      <pc:sldChg chg="modSp">
        <pc:chgData name="" userId="e6793c7ac87b5dd5" providerId="LiveId" clId="{4A75F4E7-41B9-4DCC-9D90-A292B3EE4A37}" dt="2023-09-03T10:53:45.310" v="57" actId="123"/>
        <pc:sldMkLst>
          <pc:docMk/>
          <pc:sldMk cId="4267823998" sldId="257"/>
        </pc:sldMkLst>
        <pc:spChg chg="mod">
          <ac:chgData name="" userId="e6793c7ac87b5dd5" providerId="LiveId" clId="{4A75F4E7-41B9-4DCC-9D90-A292B3EE4A37}" dt="2023-09-03T05:14:28.478" v="0" actId="122"/>
          <ac:spMkLst>
            <pc:docMk/>
            <pc:sldMk cId="4267823998" sldId="257"/>
            <ac:spMk id="2" creationId="{3FD43E2B-6D94-4FDA-871C-4E88A2F07E63}"/>
          </ac:spMkLst>
        </pc:spChg>
        <pc:spChg chg="mod">
          <ac:chgData name="" userId="e6793c7ac87b5dd5" providerId="LiveId" clId="{4A75F4E7-41B9-4DCC-9D90-A292B3EE4A37}" dt="2023-09-03T10:53:45.310" v="57" actId="123"/>
          <ac:spMkLst>
            <pc:docMk/>
            <pc:sldMk cId="4267823998" sldId="257"/>
            <ac:spMk id="3" creationId="{A972A570-4BF5-4A25-83D6-13EE241E7594}"/>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FB76E-2E97-4A1F-88C4-B96CE6FA6231}" type="datetimeFigureOut">
              <a:rPr lang="en-IN" smtClean="0"/>
              <a:t>23-10-2023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7CDA8-4BA5-488F-B94F-C3818DF718F8}" type="slidenum">
              <a:rPr lang="en-IN" smtClean="0"/>
              <a:t>‹#›</a:t>
            </a:fld>
            <a:endParaRPr lang="en-IN"/>
          </a:p>
        </p:txBody>
      </p:sp>
    </p:spTree>
    <p:extLst>
      <p:ext uri="{BB962C8B-B14F-4D97-AF65-F5344CB8AC3E}">
        <p14:creationId xmlns:p14="http://schemas.microsoft.com/office/powerpoint/2010/main" val="409524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99A32F0F-2872-49D9-8223-53F2146F2720}"/>
              </a:ext>
            </a:extLst>
          </p:cNvPr>
          <p:cNvSpPr>
            <a:spLocks noGrp="1" noRot="1" noChangeAspect="1" noChangeArrowheads="1" noTextEdit="1"/>
          </p:cNvSpPr>
          <p:nvPr>
            <p:ph type="sldImg"/>
          </p:nvPr>
        </p:nvSpPr>
        <p:spPr>
          <a:xfrm>
            <a:off x="441325" y="700088"/>
            <a:ext cx="6132513" cy="3449637"/>
          </a:xfrm>
          <a:ln/>
        </p:spPr>
      </p:sp>
      <p:sp>
        <p:nvSpPr>
          <p:cNvPr id="88067" name="Rectangle 3">
            <a:extLst>
              <a:ext uri="{FF2B5EF4-FFF2-40B4-BE49-F238E27FC236}">
                <a16:creationId xmlns:a16="http://schemas.microsoft.com/office/drawing/2014/main" id="{EB0B300F-9FC4-4934-8962-5893BC24A219}"/>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B724671-9F8F-43FB-BACE-3CE081B63FE0}"/>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5F36A900-08EE-420A-B11C-4F24FE6FA404}" type="slidenum">
              <a:rPr lang="en-US" altLang="en-US" sz="1200">
                <a:latin typeface="Times New Roman" panose="02020603050405020304" pitchFamily="18" charset="0"/>
              </a:rPr>
              <a:pPr algn="r"/>
              <a:t>41</a:t>
            </a:fld>
            <a:endParaRPr lang="en-US" altLang="en-US" sz="1200">
              <a:latin typeface="Times New Roman" panose="02020603050405020304" pitchFamily="18" charset="0"/>
            </a:endParaRPr>
          </a:p>
        </p:txBody>
      </p:sp>
      <p:sp>
        <p:nvSpPr>
          <p:cNvPr id="99331" name="Rectangle 2">
            <a:extLst>
              <a:ext uri="{FF2B5EF4-FFF2-40B4-BE49-F238E27FC236}">
                <a16:creationId xmlns:a16="http://schemas.microsoft.com/office/drawing/2014/main" id="{31B64A24-C67B-4374-9003-792D9CF18353}"/>
              </a:ext>
            </a:extLst>
          </p:cNvPr>
          <p:cNvSpPr>
            <a:spLocks noGrp="1" noRot="1" noChangeAspect="1" noChangeArrowheads="1" noTextEdit="1"/>
          </p:cNvSpPr>
          <p:nvPr>
            <p:ph type="sldImg"/>
          </p:nvPr>
        </p:nvSpPr>
        <p:spPr>
          <a:xfrm>
            <a:off x="442913" y="701675"/>
            <a:ext cx="6126162" cy="3446463"/>
          </a:xfrm>
          <a:ln/>
        </p:spPr>
      </p:sp>
      <p:sp>
        <p:nvSpPr>
          <p:cNvPr id="99332" name="Rectangle 3">
            <a:extLst>
              <a:ext uri="{FF2B5EF4-FFF2-40B4-BE49-F238E27FC236}">
                <a16:creationId xmlns:a16="http://schemas.microsoft.com/office/drawing/2014/main" id="{8B0B2268-6B70-4EFC-A466-10F0C56FA3AC}"/>
              </a:ext>
            </a:extLst>
          </p:cNvPr>
          <p:cNvSpPr>
            <a:spLocks noGrp="1" noChangeArrowheads="1"/>
          </p:cNvSpPr>
          <p:nvPr>
            <p:ph type="body" idx="1"/>
          </p:nvPr>
        </p:nvSpPr>
        <p:spPr>
          <a:xfrm>
            <a:off x="936625" y="4386263"/>
            <a:ext cx="5137150"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C4A1-4507-4033-B0B9-FA18D04F47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E858F9-A8E4-4320-B940-CA1652D0C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6B3EE2-1657-481B-ACF4-1F5280264C45}"/>
              </a:ext>
            </a:extLst>
          </p:cNvPr>
          <p:cNvSpPr>
            <a:spLocks noGrp="1"/>
          </p:cNvSpPr>
          <p:nvPr>
            <p:ph type="dt" sz="half" idx="10"/>
          </p:nvPr>
        </p:nvSpPr>
        <p:spPr/>
        <p:txBody>
          <a:bodyPr/>
          <a:lstStyle/>
          <a:p>
            <a:fld id="{9CEC2523-EE88-4232-A108-E2444B1D4E8E}" type="datetimeFigureOut">
              <a:rPr lang="en-IN" smtClean="0"/>
              <a:t>23-10-2023</a:t>
            </a:fld>
            <a:endParaRPr lang="en-IN"/>
          </a:p>
        </p:txBody>
      </p:sp>
      <p:sp>
        <p:nvSpPr>
          <p:cNvPr id="5" name="Footer Placeholder 4">
            <a:extLst>
              <a:ext uri="{FF2B5EF4-FFF2-40B4-BE49-F238E27FC236}">
                <a16:creationId xmlns:a16="http://schemas.microsoft.com/office/drawing/2014/main" id="{C2F6A260-832D-47DC-84CE-3F957990B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263B3-0B9B-4EC9-8EEA-B6FF429157F1}"/>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42727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D392-938C-4DD9-82DB-848F4CA0D4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1CF0D-FD15-4A70-81EB-C8BA2EAA82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FC352E-281E-48F2-B6B5-821A42224847}"/>
              </a:ext>
            </a:extLst>
          </p:cNvPr>
          <p:cNvSpPr>
            <a:spLocks noGrp="1"/>
          </p:cNvSpPr>
          <p:nvPr>
            <p:ph type="dt" sz="half" idx="10"/>
          </p:nvPr>
        </p:nvSpPr>
        <p:spPr/>
        <p:txBody>
          <a:bodyPr/>
          <a:lstStyle/>
          <a:p>
            <a:fld id="{9CEC2523-EE88-4232-A108-E2444B1D4E8E}" type="datetimeFigureOut">
              <a:rPr lang="en-IN" smtClean="0"/>
              <a:t>23-10-2023</a:t>
            </a:fld>
            <a:endParaRPr lang="en-IN"/>
          </a:p>
        </p:txBody>
      </p:sp>
      <p:sp>
        <p:nvSpPr>
          <p:cNvPr id="5" name="Footer Placeholder 4">
            <a:extLst>
              <a:ext uri="{FF2B5EF4-FFF2-40B4-BE49-F238E27FC236}">
                <a16:creationId xmlns:a16="http://schemas.microsoft.com/office/drawing/2014/main" id="{CE2E4DFF-4F98-46EC-AC46-B73270952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A2F44C-03C4-4835-980D-ECCDAA16F2E2}"/>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93742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C56C19-2C23-4239-A94D-06E184F02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427EBD-41ED-4EA8-91C1-04793FF804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9363B-5B71-4B9E-AECC-4EA46D91675F}"/>
              </a:ext>
            </a:extLst>
          </p:cNvPr>
          <p:cNvSpPr>
            <a:spLocks noGrp="1"/>
          </p:cNvSpPr>
          <p:nvPr>
            <p:ph type="dt" sz="half" idx="10"/>
          </p:nvPr>
        </p:nvSpPr>
        <p:spPr/>
        <p:txBody>
          <a:bodyPr/>
          <a:lstStyle/>
          <a:p>
            <a:fld id="{9CEC2523-EE88-4232-A108-E2444B1D4E8E}" type="datetimeFigureOut">
              <a:rPr lang="en-IN" smtClean="0"/>
              <a:t>23-10-2023</a:t>
            </a:fld>
            <a:endParaRPr lang="en-IN"/>
          </a:p>
        </p:txBody>
      </p:sp>
      <p:sp>
        <p:nvSpPr>
          <p:cNvPr id="5" name="Footer Placeholder 4">
            <a:extLst>
              <a:ext uri="{FF2B5EF4-FFF2-40B4-BE49-F238E27FC236}">
                <a16:creationId xmlns:a16="http://schemas.microsoft.com/office/drawing/2014/main" id="{75E67086-49EE-44E3-9DDA-83C7FB0DC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54C9E7-0EB0-4D5F-A994-C4755E6CF9CC}"/>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10345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6ACF-05CC-47A9-A588-93A56F2AEC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396D74-6C4D-4307-ADC0-CB2E438BFA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4A67EF-76DA-4A7D-B20C-AAA52CFEAF84}"/>
              </a:ext>
            </a:extLst>
          </p:cNvPr>
          <p:cNvSpPr>
            <a:spLocks noGrp="1"/>
          </p:cNvSpPr>
          <p:nvPr>
            <p:ph type="dt" sz="half" idx="10"/>
          </p:nvPr>
        </p:nvSpPr>
        <p:spPr/>
        <p:txBody>
          <a:bodyPr/>
          <a:lstStyle/>
          <a:p>
            <a:fld id="{9CEC2523-EE88-4232-A108-E2444B1D4E8E}" type="datetimeFigureOut">
              <a:rPr lang="en-IN" smtClean="0"/>
              <a:t>23-10-2023</a:t>
            </a:fld>
            <a:endParaRPr lang="en-IN"/>
          </a:p>
        </p:txBody>
      </p:sp>
      <p:sp>
        <p:nvSpPr>
          <p:cNvPr id="5" name="Footer Placeholder 4">
            <a:extLst>
              <a:ext uri="{FF2B5EF4-FFF2-40B4-BE49-F238E27FC236}">
                <a16:creationId xmlns:a16="http://schemas.microsoft.com/office/drawing/2014/main" id="{64B04CE8-B7A8-4E3A-A72A-77AAF5E58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5DD87-73AE-4ED2-A0E3-EFD1AFD8F1CD}"/>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60034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723F-4A07-4DD4-8F1D-953452997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42A3FB-EC76-4077-A320-A9C2775A9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95AD85-BEE6-41B6-B8DA-E513ACC42CB8}"/>
              </a:ext>
            </a:extLst>
          </p:cNvPr>
          <p:cNvSpPr>
            <a:spLocks noGrp="1"/>
          </p:cNvSpPr>
          <p:nvPr>
            <p:ph type="dt" sz="half" idx="10"/>
          </p:nvPr>
        </p:nvSpPr>
        <p:spPr/>
        <p:txBody>
          <a:bodyPr/>
          <a:lstStyle/>
          <a:p>
            <a:fld id="{9CEC2523-EE88-4232-A108-E2444B1D4E8E}" type="datetimeFigureOut">
              <a:rPr lang="en-IN" smtClean="0"/>
              <a:t>23-10-2023</a:t>
            </a:fld>
            <a:endParaRPr lang="en-IN"/>
          </a:p>
        </p:txBody>
      </p:sp>
      <p:sp>
        <p:nvSpPr>
          <p:cNvPr id="5" name="Footer Placeholder 4">
            <a:extLst>
              <a:ext uri="{FF2B5EF4-FFF2-40B4-BE49-F238E27FC236}">
                <a16:creationId xmlns:a16="http://schemas.microsoft.com/office/drawing/2014/main" id="{2AEFD32F-DA50-47C3-908B-E081A1006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D30FD-C188-48EB-ABB3-458A3C44CBEE}"/>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64369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4834-8D3A-4616-9CE6-94147ADF58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5B8954-2246-48C3-8259-8FD7DAACCB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E707D6-6253-4A4F-9628-C9D563BA66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0FCC53-190F-4DB5-BD23-10786DD8170B}"/>
              </a:ext>
            </a:extLst>
          </p:cNvPr>
          <p:cNvSpPr>
            <a:spLocks noGrp="1"/>
          </p:cNvSpPr>
          <p:nvPr>
            <p:ph type="dt" sz="half" idx="10"/>
          </p:nvPr>
        </p:nvSpPr>
        <p:spPr/>
        <p:txBody>
          <a:bodyPr/>
          <a:lstStyle/>
          <a:p>
            <a:fld id="{9CEC2523-EE88-4232-A108-E2444B1D4E8E}" type="datetimeFigureOut">
              <a:rPr lang="en-IN" smtClean="0"/>
              <a:t>23-10-2023</a:t>
            </a:fld>
            <a:endParaRPr lang="en-IN"/>
          </a:p>
        </p:txBody>
      </p:sp>
      <p:sp>
        <p:nvSpPr>
          <p:cNvPr id="6" name="Footer Placeholder 5">
            <a:extLst>
              <a:ext uri="{FF2B5EF4-FFF2-40B4-BE49-F238E27FC236}">
                <a16:creationId xmlns:a16="http://schemas.microsoft.com/office/drawing/2014/main" id="{1C7AD7FB-33D2-45AD-8141-963ED48FC5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745B18-4BBA-432A-9F61-E1FA73AA30E3}"/>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14634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B46F-8C12-4D1F-AA7B-0E3B5E7E57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E85E7C-7CAD-4C95-880F-E78AA2A7C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3851CE-2772-4B06-BCA1-8B39F99994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06688C-758B-497C-A2FB-9B577B7E50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9D8EB0-3815-4A6F-8E8E-78F8CDCEE5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C538A6-B5AF-4E85-8881-DE4F10E55339}"/>
              </a:ext>
            </a:extLst>
          </p:cNvPr>
          <p:cNvSpPr>
            <a:spLocks noGrp="1"/>
          </p:cNvSpPr>
          <p:nvPr>
            <p:ph type="dt" sz="half" idx="10"/>
          </p:nvPr>
        </p:nvSpPr>
        <p:spPr/>
        <p:txBody>
          <a:bodyPr/>
          <a:lstStyle/>
          <a:p>
            <a:fld id="{9CEC2523-EE88-4232-A108-E2444B1D4E8E}" type="datetimeFigureOut">
              <a:rPr lang="en-IN" smtClean="0"/>
              <a:t>23-10-2023</a:t>
            </a:fld>
            <a:endParaRPr lang="en-IN"/>
          </a:p>
        </p:txBody>
      </p:sp>
      <p:sp>
        <p:nvSpPr>
          <p:cNvPr id="8" name="Footer Placeholder 7">
            <a:extLst>
              <a:ext uri="{FF2B5EF4-FFF2-40B4-BE49-F238E27FC236}">
                <a16:creationId xmlns:a16="http://schemas.microsoft.com/office/drawing/2014/main" id="{EF158684-28E5-4C98-B50A-C1DC026EA1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12F740-ECD6-4F6C-9293-79345A0DDAEC}"/>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70135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0FFF-1166-443F-91A4-41578822B7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B1D639-0FDE-44A6-95BE-5A309CC904F8}"/>
              </a:ext>
            </a:extLst>
          </p:cNvPr>
          <p:cNvSpPr>
            <a:spLocks noGrp="1"/>
          </p:cNvSpPr>
          <p:nvPr>
            <p:ph type="dt" sz="half" idx="10"/>
          </p:nvPr>
        </p:nvSpPr>
        <p:spPr/>
        <p:txBody>
          <a:bodyPr/>
          <a:lstStyle/>
          <a:p>
            <a:fld id="{9CEC2523-EE88-4232-A108-E2444B1D4E8E}" type="datetimeFigureOut">
              <a:rPr lang="en-IN" smtClean="0"/>
              <a:t>23-10-2023</a:t>
            </a:fld>
            <a:endParaRPr lang="en-IN"/>
          </a:p>
        </p:txBody>
      </p:sp>
      <p:sp>
        <p:nvSpPr>
          <p:cNvPr id="4" name="Footer Placeholder 3">
            <a:extLst>
              <a:ext uri="{FF2B5EF4-FFF2-40B4-BE49-F238E27FC236}">
                <a16:creationId xmlns:a16="http://schemas.microsoft.com/office/drawing/2014/main" id="{9A14BD9A-764A-4762-B7F7-672E096B16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5528E1-BB21-48A1-BCAA-60BD02CC3DCD}"/>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274567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9E2D7B-3D13-4AE5-96BE-9B3714C1C65B}"/>
              </a:ext>
            </a:extLst>
          </p:cNvPr>
          <p:cNvSpPr>
            <a:spLocks noGrp="1"/>
          </p:cNvSpPr>
          <p:nvPr>
            <p:ph type="dt" sz="half" idx="10"/>
          </p:nvPr>
        </p:nvSpPr>
        <p:spPr/>
        <p:txBody>
          <a:bodyPr/>
          <a:lstStyle/>
          <a:p>
            <a:fld id="{9CEC2523-EE88-4232-A108-E2444B1D4E8E}" type="datetimeFigureOut">
              <a:rPr lang="en-IN" smtClean="0"/>
              <a:t>23-10-2023</a:t>
            </a:fld>
            <a:endParaRPr lang="en-IN"/>
          </a:p>
        </p:txBody>
      </p:sp>
      <p:sp>
        <p:nvSpPr>
          <p:cNvPr id="3" name="Footer Placeholder 2">
            <a:extLst>
              <a:ext uri="{FF2B5EF4-FFF2-40B4-BE49-F238E27FC236}">
                <a16:creationId xmlns:a16="http://schemas.microsoft.com/office/drawing/2014/main" id="{BC619211-DC21-4C16-A702-59D47F6510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9F1652-3A61-40AB-912B-852B448AE983}"/>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60785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D185-5A19-4C2A-80F3-4FE939189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353804-8171-4D66-A7CD-44133195A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C62409-044F-4948-939F-08F704464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B12CB3-90CA-437D-A7CB-73FB62FD4611}"/>
              </a:ext>
            </a:extLst>
          </p:cNvPr>
          <p:cNvSpPr>
            <a:spLocks noGrp="1"/>
          </p:cNvSpPr>
          <p:nvPr>
            <p:ph type="dt" sz="half" idx="10"/>
          </p:nvPr>
        </p:nvSpPr>
        <p:spPr/>
        <p:txBody>
          <a:bodyPr/>
          <a:lstStyle/>
          <a:p>
            <a:fld id="{9CEC2523-EE88-4232-A108-E2444B1D4E8E}" type="datetimeFigureOut">
              <a:rPr lang="en-IN" smtClean="0"/>
              <a:t>23-10-2023</a:t>
            </a:fld>
            <a:endParaRPr lang="en-IN"/>
          </a:p>
        </p:txBody>
      </p:sp>
      <p:sp>
        <p:nvSpPr>
          <p:cNvPr id="6" name="Footer Placeholder 5">
            <a:extLst>
              <a:ext uri="{FF2B5EF4-FFF2-40B4-BE49-F238E27FC236}">
                <a16:creationId xmlns:a16="http://schemas.microsoft.com/office/drawing/2014/main" id="{B06F7B70-A63E-4054-8831-F8B8924C9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B1156E-B25B-470B-B6F0-39A8E7168CE5}"/>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30361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99A1-F7CF-4B4D-A8B7-97F8E7A3A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076587-7C1B-424E-8418-A6586F464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7B6AEC-D7D7-419D-A989-D84B04164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40B470-35CE-4C2A-8757-9B4B73EEA514}"/>
              </a:ext>
            </a:extLst>
          </p:cNvPr>
          <p:cNvSpPr>
            <a:spLocks noGrp="1"/>
          </p:cNvSpPr>
          <p:nvPr>
            <p:ph type="dt" sz="half" idx="10"/>
          </p:nvPr>
        </p:nvSpPr>
        <p:spPr/>
        <p:txBody>
          <a:bodyPr/>
          <a:lstStyle/>
          <a:p>
            <a:fld id="{9CEC2523-EE88-4232-A108-E2444B1D4E8E}" type="datetimeFigureOut">
              <a:rPr lang="en-IN" smtClean="0"/>
              <a:t>23-10-2023</a:t>
            </a:fld>
            <a:endParaRPr lang="en-IN"/>
          </a:p>
        </p:txBody>
      </p:sp>
      <p:sp>
        <p:nvSpPr>
          <p:cNvPr id="6" name="Footer Placeholder 5">
            <a:extLst>
              <a:ext uri="{FF2B5EF4-FFF2-40B4-BE49-F238E27FC236}">
                <a16:creationId xmlns:a16="http://schemas.microsoft.com/office/drawing/2014/main" id="{1F16EA91-1D2F-42D0-BD3F-8183D6F8BA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E2EE25-3A34-48D9-9E97-E41E53EE794E}"/>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18393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85293-CEDD-4C99-9776-27E939E3B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A68D48-9660-4132-97E5-22A2D0E6E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F402D-6520-4AE7-BC91-0AD8043AD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C2523-EE88-4232-A108-E2444B1D4E8E}" type="datetimeFigureOut">
              <a:rPr lang="en-IN" smtClean="0"/>
              <a:t>23-10-2023</a:t>
            </a:fld>
            <a:endParaRPr lang="en-IN"/>
          </a:p>
        </p:txBody>
      </p:sp>
      <p:sp>
        <p:nvSpPr>
          <p:cNvPr id="5" name="Footer Placeholder 4">
            <a:extLst>
              <a:ext uri="{FF2B5EF4-FFF2-40B4-BE49-F238E27FC236}">
                <a16:creationId xmlns:a16="http://schemas.microsoft.com/office/drawing/2014/main" id="{03236671-FBE4-453B-9C4C-AF6A8BA02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CA243F-76B1-4DE0-805B-FDDC329CA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29D12-755E-4438-97F5-9E5EA0A6D70A}" type="slidenum">
              <a:rPr lang="en-IN" smtClean="0"/>
              <a:t>‹#›</a:t>
            </a:fld>
            <a:endParaRPr lang="en-IN"/>
          </a:p>
        </p:txBody>
      </p:sp>
    </p:spTree>
    <p:extLst>
      <p:ext uri="{BB962C8B-B14F-4D97-AF65-F5344CB8AC3E}">
        <p14:creationId xmlns:p14="http://schemas.microsoft.com/office/powerpoint/2010/main" val="36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towardsdatascience.com/the-mathematics-behind-principal-component-analysis-fff2d7f4b643" TargetMode="External"/><Relationship Id="rId2" Type="http://schemas.openxmlformats.org/officeDocument/2006/relationships/hyperlink" Target="https://hanj.cs.illinois.edu/bk3/bk3_slidesindex.htm" TargetMode="External"/><Relationship Id="rId1" Type="http://schemas.openxmlformats.org/officeDocument/2006/relationships/slideLayout" Target="../slideLayouts/slideLayout2.xml"/><Relationship Id="rId5" Type="http://schemas.openxmlformats.org/officeDocument/2006/relationships/hyperlink" Target="https://builtin.com/data-science/regression-machine-learning" TargetMode="External"/><Relationship Id="rId4" Type="http://schemas.openxmlformats.org/officeDocument/2006/relationships/hyperlink" Target="https://www.youtube.com/watch?v=FgakZw6K1QQ"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control.cs.berkeley.edu/ab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regina.ca/~gingrich/appchi.pdf"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hyperlink" Target="https://uregina.ca/~gingrich/appchi.pd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9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094D-AE76-480A-A106-5E53443F00E3}"/>
              </a:ext>
            </a:extLst>
          </p:cNvPr>
          <p:cNvSpPr>
            <a:spLocks noGrp="1"/>
          </p:cNvSpPr>
          <p:nvPr>
            <p:ph type="ctrTitle"/>
          </p:nvPr>
        </p:nvSpPr>
        <p:spPr>
          <a:xfrm>
            <a:off x="1625600" y="1990726"/>
            <a:ext cx="9144000" cy="1346517"/>
          </a:xfrm>
        </p:spPr>
        <p:txBody>
          <a:bodyPr/>
          <a:lstStyle/>
          <a:p>
            <a:r>
              <a:rPr lang="en-IN" dirty="0"/>
              <a:t>Data </a:t>
            </a:r>
            <a:r>
              <a:rPr lang="en-IN" dirty="0" err="1"/>
              <a:t>Preprocessing</a:t>
            </a:r>
            <a:r>
              <a:rPr lang="en-IN" dirty="0"/>
              <a:t> </a:t>
            </a:r>
          </a:p>
        </p:txBody>
      </p:sp>
      <p:sp>
        <p:nvSpPr>
          <p:cNvPr id="3" name="Title 1">
            <a:extLst>
              <a:ext uri="{FF2B5EF4-FFF2-40B4-BE49-F238E27FC236}">
                <a16:creationId xmlns:a16="http://schemas.microsoft.com/office/drawing/2014/main" id="{215E39CF-A44C-4F01-AD4A-521FD48988A6}"/>
              </a:ext>
            </a:extLst>
          </p:cNvPr>
          <p:cNvSpPr txBox="1">
            <a:spLocks/>
          </p:cNvSpPr>
          <p:nvPr/>
        </p:nvSpPr>
        <p:spPr>
          <a:xfrm>
            <a:off x="1625600" y="3347403"/>
            <a:ext cx="9144000" cy="13465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t>Data Cleaning, Data Integration, Data Reduction </a:t>
            </a:r>
          </a:p>
          <a:p>
            <a:r>
              <a:rPr lang="en-US" sz="2800" dirty="0"/>
              <a:t>&amp; </a:t>
            </a:r>
          </a:p>
          <a:p>
            <a:r>
              <a:rPr lang="en-US" sz="2800" dirty="0"/>
              <a:t>Data Transformation</a:t>
            </a:r>
            <a:endParaRPr lang="en-IN" sz="2800" dirty="0"/>
          </a:p>
        </p:txBody>
      </p:sp>
    </p:spTree>
    <p:extLst>
      <p:ext uri="{BB962C8B-B14F-4D97-AF65-F5344CB8AC3E}">
        <p14:creationId xmlns:p14="http://schemas.microsoft.com/office/powerpoint/2010/main" val="280369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How to Handle Noisy Data?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533400" y="528320"/>
            <a:ext cx="5989320" cy="6207760"/>
          </a:xfrm>
        </p:spPr>
        <p:txBody>
          <a:bodyPr>
            <a:noAutofit/>
          </a:bodyPr>
          <a:lstStyle/>
          <a:p>
            <a:pPr marL="0" indent="0" algn="just">
              <a:spcBef>
                <a:spcPts val="600"/>
              </a:spcBef>
              <a:spcAft>
                <a:spcPts val="600"/>
              </a:spcAft>
              <a:buNone/>
            </a:pPr>
            <a:r>
              <a:rPr lang="en-US" dirty="0"/>
              <a:t>Binning:</a:t>
            </a:r>
          </a:p>
          <a:p>
            <a:pPr marL="355600" lvl="1" indent="-263525" algn="just">
              <a:spcBef>
                <a:spcPts val="600"/>
              </a:spcBef>
              <a:spcAft>
                <a:spcPts val="600"/>
              </a:spcAft>
            </a:pPr>
            <a:r>
              <a:rPr lang="en-US" sz="2800" dirty="0"/>
              <a:t>first </a:t>
            </a:r>
            <a:r>
              <a:rPr lang="en-US" sz="2800" b="1" dirty="0"/>
              <a:t>sort</a:t>
            </a:r>
            <a:r>
              <a:rPr lang="en-US" sz="2800" dirty="0"/>
              <a:t> data . </a:t>
            </a:r>
          </a:p>
          <a:p>
            <a:pPr marL="92075" lvl="1" indent="0" algn="just">
              <a:spcBef>
                <a:spcPts val="600"/>
              </a:spcBef>
              <a:spcAft>
                <a:spcPts val="600"/>
              </a:spcAft>
              <a:buNone/>
            </a:pPr>
            <a:r>
              <a:rPr lang="en-US" sz="2800" dirty="0"/>
              <a:t>4, 8, 15, 21, 21, 24, 25, 28, 34</a:t>
            </a:r>
          </a:p>
          <a:p>
            <a:pPr marL="355600" lvl="1" indent="-263525" algn="just">
              <a:spcBef>
                <a:spcPts val="600"/>
              </a:spcBef>
              <a:spcAft>
                <a:spcPts val="600"/>
              </a:spcAft>
            </a:pPr>
            <a:r>
              <a:rPr lang="en-US" sz="2800" b="1" dirty="0"/>
              <a:t>partition</a:t>
            </a:r>
            <a:r>
              <a:rPr lang="en-US" sz="2800" dirty="0"/>
              <a:t> into (equal-frequency) bins.</a:t>
            </a:r>
          </a:p>
          <a:p>
            <a:pPr marL="549275" lvl="1" indent="-285750" algn="just">
              <a:spcBef>
                <a:spcPts val="600"/>
              </a:spcBef>
              <a:spcAft>
                <a:spcPts val="600"/>
              </a:spcAft>
              <a:buFont typeface="Wingdings" panose="05000000000000000000" pitchFamily="2" charset="2"/>
              <a:buChar char="ü"/>
            </a:pPr>
            <a:r>
              <a:rPr lang="en-US" sz="2800" dirty="0"/>
              <a:t>then one can smooth by bin </a:t>
            </a:r>
            <a:r>
              <a:rPr lang="en-US" sz="2800" b="1" dirty="0"/>
              <a:t>means</a:t>
            </a:r>
            <a:r>
              <a:rPr lang="en-US" sz="2800" dirty="0"/>
              <a:t>  </a:t>
            </a:r>
          </a:p>
          <a:p>
            <a:pPr marL="549275" lvl="1" indent="-285750" algn="just">
              <a:spcBef>
                <a:spcPts val="600"/>
              </a:spcBef>
              <a:spcAft>
                <a:spcPts val="600"/>
              </a:spcAft>
              <a:buFont typeface="Wingdings" panose="05000000000000000000" pitchFamily="2" charset="2"/>
              <a:buChar char="ü"/>
            </a:pPr>
            <a:r>
              <a:rPr lang="en-US" sz="2800" dirty="0"/>
              <a:t>smooth by bin </a:t>
            </a:r>
            <a:r>
              <a:rPr lang="en-US" sz="2800" b="1" dirty="0"/>
              <a:t>median</a:t>
            </a:r>
            <a:endParaRPr lang="en-US" sz="2800" dirty="0"/>
          </a:p>
          <a:p>
            <a:pPr marL="549275" lvl="1" indent="-285750" algn="just">
              <a:spcBef>
                <a:spcPts val="600"/>
              </a:spcBef>
              <a:spcAft>
                <a:spcPts val="600"/>
              </a:spcAft>
              <a:buFont typeface="Wingdings" panose="05000000000000000000" pitchFamily="2" charset="2"/>
              <a:buChar char="ü"/>
            </a:pPr>
            <a:r>
              <a:rPr lang="en-US" sz="2800" dirty="0"/>
              <a:t>smooth by bin </a:t>
            </a:r>
            <a:r>
              <a:rPr lang="en-US" sz="2800" b="1" dirty="0"/>
              <a:t>boundaries</a:t>
            </a:r>
            <a:r>
              <a:rPr lang="en-US" sz="2800" dirty="0"/>
              <a:t>, etc.</a:t>
            </a:r>
          </a:p>
          <a:p>
            <a:pPr marL="182563" lvl="1" indent="-182563" algn="just">
              <a:spcBef>
                <a:spcPts val="600"/>
              </a:spcBef>
              <a:spcAft>
                <a:spcPts val="600"/>
              </a:spcAft>
              <a:buFont typeface="Wingdings" panose="05000000000000000000" pitchFamily="2" charset="2"/>
              <a:buChar char="Ø"/>
            </a:pPr>
            <a:r>
              <a:rPr lang="en-US" sz="2800" dirty="0"/>
              <a:t>bins may be equal width, where the interval range of values in each bin is constant.</a:t>
            </a:r>
          </a:p>
        </p:txBody>
      </p:sp>
      <p:pic>
        <p:nvPicPr>
          <p:cNvPr id="4" name="Picture 3">
            <a:extLst>
              <a:ext uri="{FF2B5EF4-FFF2-40B4-BE49-F238E27FC236}">
                <a16:creationId xmlns:a16="http://schemas.microsoft.com/office/drawing/2014/main" id="{91476E88-2609-4A93-902C-83C77A384937}"/>
              </a:ext>
            </a:extLst>
          </p:cNvPr>
          <p:cNvPicPr>
            <a:picLocks noChangeAspect="1"/>
          </p:cNvPicPr>
          <p:nvPr/>
        </p:nvPicPr>
        <p:blipFill>
          <a:blip r:embed="rId2"/>
          <a:stretch>
            <a:fillRect/>
          </a:stretch>
        </p:blipFill>
        <p:spPr>
          <a:xfrm>
            <a:off x="6522720" y="870555"/>
            <a:ext cx="5639904" cy="5906166"/>
          </a:xfrm>
          <a:prstGeom prst="rect">
            <a:avLst/>
          </a:prstGeom>
        </p:spPr>
      </p:pic>
    </p:spTree>
    <p:extLst>
      <p:ext uri="{BB962C8B-B14F-4D97-AF65-F5344CB8AC3E}">
        <p14:creationId xmlns:p14="http://schemas.microsoft.com/office/powerpoint/2010/main" val="14426060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3"/>
            </a:pPr>
            <a:r>
              <a:rPr lang="en-US" b="1" dirty="0"/>
              <a:t>Discretization by Cluster</a:t>
            </a:r>
          </a:p>
          <a:p>
            <a:pPr algn="just">
              <a:spcBef>
                <a:spcPts val="600"/>
              </a:spcBef>
              <a:spcAft>
                <a:spcPts val="600"/>
              </a:spcAft>
            </a:pPr>
            <a:r>
              <a:rPr lang="en-US" dirty="0"/>
              <a:t>A clustering algorithm can be applied to discretize a numeric attribute, A, by partitioning the values of A into clusters or groups.</a:t>
            </a:r>
          </a:p>
          <a:p>
            <a:pPr algn="just">
              <a:spcBef>
                <a:spcPts val="600"/>
              </a:spcBef>
              <a:spcAft>
                <a:spcPts val="600"/>
              </a:spcAft>
            </a:pPr>
            <a:r>
              <a:rPr lang="en-US" dirty="0"/>
              <a:t>Clustering takes the distribution of A into consideration, as well as the closeness of data points, and therefore is able to produce high-quality discretization results.</a:t>
            </a:r>
          </a:p>
          <a:p>
            <a:pPr algn="just">
              <a:spcBef>
                <a:spcPts val="600"/>
              </a:spcBef>
              <a:spcAft>
                <a:spcPts val="600"/>
              </a:spcAft>
            </a:pPr>
            <a:r>
              <a:rPr lang="en-US" dirty="0"/>
              <a:t>Clustering can be used to generate a concept hierarchy for A by following either a top-down splitting strategy or a bottom-up merging strategy, where each cluster forms a node of the concept hierarchy.</a:t>
            </a:r>
          </a:p>
          <a:p>
            <a:pPr algn="just">
              <a:spcBef>
                <a:spcPts val="600"/>
              </a:spcBef>
              <a:spcAft>
                <a:spcPts val="600"/>
              </a:spcAft>
            </a:pPr>
            <a:r>
              <a:rPr lang="en-US" dirty="0"/>
              <a:t>each initial cluster or partition may be further decomposed into several sub-clusters, forming a lower level of the hierarchy.</a:t>
            </a:r>
          </a:p>
          <a:p>
            <a:pPr algn="just">
              <a:spcBef>
                <a:spcPts val="600"/>
              </a:spcBef>
              <a:spcAft>
                <a:spcPts val="600"/>
              </a:spcAft>
            </a:pPr>
            <a:endParaRPr lang="en-US" dirty="0"/>
          </a:p>
        </p:txBody>
      </p:sp>
    </p:spTree>
    <p:extLst>
      <p:ext uri="{BB962C8B-B14F-4D97-AF65-F5344CB8AC3E}">
        <p14:creationId xmlns:p14="http://schemas.microsoft.com/office/powerpoint/2010/main" val="822975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4"/>
            </a:pPr>
            <a:r>
              <a:rPr lang="en-US" b="1" dirty="0"/>
              <a:t>Discretization by Decision Tree</a:t>
            </a:r>
          </a:p>
          <a:p>
            <a:pPr algn="just">
              <a:spcBef>
                <a:spcPts val="600"/>
              </a:spcBef>
              <a:spcAft>
                <a:spcPts val="600"/>
              </a:spcAft>
            </a:pPr>
            <a:r>
              <a:rPr lang="en-US" dirty="0"/>
              <a:t>Decision Tree techniques employ a top-down splitting approach.</a:t>
            </a:r>
          </a:p>
          <a:p>
            <a:pPr algn="just">
              <a:spcBef>
                <a:spcPts val="600"/>
              </a:spcBef>
              <a:spcAft>
                <a:spcPts val="600"/>
              </a:spcAft>
            </a:pPr>
            <a:r>
              <a:rPr lang="en-US" dirty="0"/>
              <a:t>Discretization using decision tree is supervised technique.</a:t>
            </a:r>
          </a:p>
          <a:p>
            <a:pPr algn="just">
              <a:spcBef>
                <a:spcPts val="600"/>
              </a:spcBef>
              <a:spcAft>
                <a:spcPts val="600"/>
              </a:spcAft>
            </a:pPr>
            <a:r>
              <a:rPr lang="en-US" dirty="0"/>
              <a:t>For example, we may have a data set of patient symptoms (the attributes) where each patient has an associated diagnosis class label.</a:t>
            </a:r>
          </a:p>
          <a:p>
            <a:pPr algn="just">
              <a:spcBef>
                <a:spcPts val="600"/>
              </a:spcBef>
              <a:spcAft>
                <a:spcPts val="600"/>
              </a:spcAft>
            </a:pPr>
            <a:r>
              <a:rPr lang="en-US" dirty="0"/>
              <a:t>Class distribution information is used in the calculation and determination of split-points.</a:t>
            </a:r>
          </a:p>
          <a:p>
            <a:pPr algn="just">
              <a:spcBef>
                <a:spcPts val="600"/>
              </a:spcBef>
              <a:spcAft>
                <a:spcPts val="600"/>
              </a:spcAft>
            </a:pPr>
            <a:r>
              <a:rPr lang="en-US" dirty="0"/>
              <a:t>Entropy is the most commonly used measure for split-points.</a:t>
            </a:r>
          </a:p>
          <a:p>
            <a:pPr algn="just">
              <a:spcBef>
                <a:spcPts val="600"/>
              </a:spcBef>
              <a:spcAft>
                <a:spcPts val="600"/>
              </a:spcAft>
            </a:pPr>
            <a:endParaRPr lang="en-US" dirty="0"/>
          </a:p>
        </p:txBody>
      </p:sp>
    </p:spTree>
    <p:extLst>
      <p:ext uri="{BB962C8B-B14F-4D97-AF65-F5344CB8AC3E}">
        <p14:creationId xmlns:p14="http://schemas.microsoft.com/office/powerpoint/2010/main" val="1295776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5"/>
            </a:pPr>
            <a:r>
              <a:rPr lang="en-US" b="1" dirty="0"/>
              <a:t>Discretization by Correlation Analyses</a:t>
            </a:r>
          </a:p>
          <a:p>
            <a:pPr algn="just">
              <a:spcBef>
                <a:spcPts val="600"/>
              </a:spcBef>
              <a:spcAft>
                <a:spcPts val="600"/>
              </a:spcAft>
            </a:pPr>
            <a:r>
              <a:rPr lang="en-US" dirty="0"/>
              <a:t>Measures of correlation can be used for discretization.</a:t>
            </a:r>
          </a:p>
          <a:p>
            <a:pPr algn="just">
              <a:spcBef>
                <a:spcPts val="600"/>
              </a:spcBef>
              <a:spcAft>
                <a:spcPts val="600"/>
              </a:spcAft>
            </a:pPr>
            <a:r>
              <a:rPr lang="en-US" dirty="0" err="1"/>
              <a:t>ChiMerge</a:t>
            </a:r>
            <a:r>
              <a:rPr lang="en-US" dirty="0"/>
              <a:t> is a χ</a:t>
            </a:r>
            <a:r>
              <a:rPr lang="en-US" baseline="30000" dirty="0"/>
              <a:t>2</a:t>
            </a:r>
            <a:r>
              <a:rPr lang="en-US" dirty="0"/>
              <a:t>-based discretization method.</a:t>
            </a:r>
          </a:p>
          <a:p>
            <a:pPr algn="just">
              <a:spcBef>
                <a:spcPts val="600"/>
              </a:spcBef>
              <a:spcAft>
                <a:spcPts val="600"/>
              </a:spcAft>
            </a:pPr>
            <a:r>
              <a:rPr lang="en-US" dirty="0" err="1"/>
              <a:t>ChiMerge</a:t>
            </a:r>
            <a:r>
              <a:rPr lang="en-US" dirty="0"/>
              <a:t> is supervised and uses class information. </a:t>
            </a:r>
          </a:p>
          <a:p>
            <a:pPr algn="just">
              <a:spcBef>
                <a:spcPts val="600"/>
              </a:spcBef>
              <a:spcAft>
                <a:spcPts val="600"/>
              </a:spcAft>
            </a:pPr>
            <a:r>
              <a:rPr lang="en-US" dirty="0" err="1"/>
              <a:t>ChiMerge</a:t>
            </a:r>
            <a:r>
              <a:rPr lang="en-US" dirty="0"/>
              <a:t> employs a bottom-up approach by finding the best neighboring intervals and then merging them to form larger intervals, recursively.</a:t>
            </a:r>
          </a:p>
          <a:p>
            <a:pPr algn="just">
              <a:spcBef>
                <a:spcPts val="600"/>
              </a:spcBef>
              <a:spcAft>
                <a:spcPts val="600"/>
              </a:spcAft>
            </a:pPr>
            <a:r>
              <a:rPr lang="en-US" dirty="0"/>
              <a:t>The relative class frequencies should be fairly consistent within an interval. </a:t>
            </a:r>
          </a:p>
          <a:p>
            <a:pPr algn="just">
              <a:spcBef>
                <a:spcPts val="600"/>
              </a:spcBef>
              <a:spcAft>
                <a:spcPts val="600"/>
              </a:spcAft>
            </a:pPr>
            <a:r>
              <a:rPr lang="en-US" dirty="0"/>
              <a:t>Therefore, if two adjacent intervals have a very similar distribution of classes, then the intervals can be merged. Otherwise, they should remain separate..</a:t>
            </a:r>
          </a:p>
        </p:txBody>
      </p:sp>
    </p:spTree>
    <p:extLst>
      <p:ext uri="{BB962C8B-B14F-4D97-AF65-F5344CB8AC3E}">
        <p14:creationId xmlns:p14="http://schemas.microsoft.com/office/powerpoint/2010/main" val="2916695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5"/>
            </a:pPr>
            <a:r>
              <a:rPr lang="en-US" b="1" dirty="0"/>
              <a:t>Discretization by Correlation Analyses</a:t>
            </a:r>
          </a:p>
          <a:p>
            <a:pPr algn="just">
              <a:spcBef>
                <a:spcPts val="600"/>
              </a:spcBef>
              <a:spcAft>
                <a:spcPts val="600"/>
              </a:spcAft>
            </a:pPr>
            <a:r>
              <a:rPr lang="en-US" dirty="0"/>
              <a:t>Each distinct value of a numeric attribute A is considered to be one interval. </a:t>
            </a:r>
          </a:p>
          <a:p>
            <a:pPr algn="just">
              <a:spcBef>
                <a:spcPts val="600"/>
              </a:spcBef>
              <a:spcAft>
                <a:spcPts val="600"/>
              </a:spcAft>
            </a:pPr>
            <a:r>
              <a:rPr lang="en-US" dirty="0"/>
              <a:t>χ</a:t>
            </a:r>
            <a:r>
              <a:rPr lang="en-US" baseline="30000" dirty="0"/>
              <a:t>2</a:t>
            </a:r>
            <a:r>
              <a:rPr lang="en-US" dirty="0"/>
              <a:t> tests are performed for every pair of adjacent intervals.</a:t>
            </a:r>
          </a:p>
          <a:p>
            <a:pPr algn="just">
              <a:spcBef>
                <a:spcPts val="600"/>
              </a:spcBef>
              <a:spcAft>
                <a:spcPts val="600"/>
              </a:spcAft>
            </a:pPr>
            <a:r>
              <a:rPr lang="en-US" dirty="0"/>
              <a:t>Adjacent intervals with the least χ</a:t>
            </a:r>
            <a:r>
              <a:rPr lang="en-US" baseline="30000" dirty="0"/>
              <a:t>2</a:t>
            </a:r>
            <a:r>
              <a:rPr lang="en-US" dirty="0"/>
              <a:t> values are merged together, because low χ</a:t>
            </a:r>
            <a:r>
              <a:rPr lang="en-US" baseline="30000" dirty="0"/>
              <a:t>2</a:t>
            </a:r>
            <a:r>
              <a:rPr lang="en-US" dirty="0"/>
              <a:t> values for a pair indicate similar class distributions. </a:t>
            </a:r>
          </a:p>
          <a:p>
            <a:pPr algn="just">
              <a:spcBef>
                <a:spcPts val="600"/>
              </a:spcBef>
              <a:spcAft>
                <a:spcPts val="600"/>
              </a:spcAft>
            </a:pPr>
            <a:r>
              <a:rPr lang="en-US" dirty="0"/>
              <a:t>This merging process proceeds recursively until a predefined stopping criterion is met.</a:t>
            </a:r>
          </a:p>
        </p:txBody>
      </p:sp>
    </p:spTree>
    <p:extLst>
      <p:ext uri="{BB962C8B-B14F-4D97-AF65-F5344CB8AC3E}">
        <p14:creationId xmlns:p14="http://schemas.microsoft.com/office/powerpoint/2010/main" val="38403290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0" indent="0" algn="just">
              <a:spcBef>
                <a:spcPts val="600"/>
              </a:spcBef>
              <a:spcAft>
                <a:spcPts val="600"/>
              </a:spcAft>
              <a:buNone/>
            </a:pPr>
            <a:r>
              <a:rPr lang="en-US" b="1" dirty="0"/>
              <a:t>Concept Hierarchy Generation for Nominal Data</a:t>
            </a:r>
          </a:p>
          <a:p>
            <a:pPr algn="just">
              <a:spcBef>
                <a:spcPts val="600"/>
              </a:spcBef>
              <a:spcAft>
                <a:spcPts val="600"/>
              </a:spcAft>
            </a:pPr>
            <a:r>
              <a:rPr lang="en-US" dirty="0"/>
              <a:t>Nominal attributes have a finite (but possibly large) number of distinct values, with no ordering among the values. </a:t>
            </a:r>
          </a:p>
          <a:p>
            <a:pPr algn="just">
              <a:spcBef>
                <a:spcPts val="600"/>
              </a:spcBef>
              <a:spcAft>
                <a:spcPts val="600"/>
              </a:spcAft>
            </a:pPr>
            <a:r>
              <a:rPr lang="en-US" dirty="0"/>
              <a:t>The concept hierarchies can be used to transform the data into multiple levels of granularity. </a:t>
            </a:r>
          </a:p>
          <a:p>
            <a:pPr algn="just">
              <a:spcBef>
                <a:spcPts val="600"/>
              </a:spcBef>
              <a:spcAft>
                <a:spcPts val="600"/>
              </a:spcAft>
            </a:pPr>
            <a:r>
              <a:rPr lang="en-US" dirty="0"/>
              <a:t>For example, data mining patterns regarding sales may be found relating to specific regions or countries, in addition to individual branch locations.</a:t>
            </a:r>
          </a:p>
          <a:p>
            <a:pPr algn="just">
              <a:spcBef>
                <a:spcPts val="600"/>
              </a:spcBef>
              <a:spcAft>
                <a:spcPts val="600"/>
              </a:spcAft>
            </a:pPr>
            <a:r>
              <a:rPr lang="en-US" dirty="0"/>
              <a:t>Four methods for the generation of concept hierarchies for nominal data.</a:t>
            </a:r>
          </a:p>
        </p:txBody>
      </p:sp>
    </p:spTree>
    <p:extLst>
      <p:ext uri="{BB962C8B-B14F-4D97-AF65-F5344CB8AC3E}">
        <p14:creationId xmlns:p14="http://schemas.microsoft.com/office/powerpoint/2010/main" val="13295423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a:pPr>
            <a:r>
              <a:rPr lang="en-US" b="1" dirty="0"/>
              <a:t>Specification of a partial ordering of attributes explicitly at the schema level by users or experts: </a:t>
            </a:r>
          </a:p>
          <a:p>
            <a:pPr algn="just">
              <a:spcBef>
                <a:spcPts val="600"/>
              </a:spcBef>
              <a:spcAft>
                <a:spcPts val="600"/>
              </a:spcAft>
            </a:pPr>
            <a:r>
              <a:rPr lang="en-US" dirty="0"/>
              <a:t>Concept hierarchies for nominal attributes or dimensions typically involve a group of attributes. </a:t>
            </a:r>
          </a:p>
          <a:p>
            <a:pPr algn="just">
              <a:spcBef>
                <a:spcPts val="600"/>
              </a:spcBef>
              <a:spcAft>
                <a:spcPts val="600"/>
              </a:spcAft>
            </a:pPr>
            <a:r>
              <a:rPr lang="en-US" dirty="0"/>
              <a:t>A user or expert can easily define a concept hierarchy by specifying a partial or total ordering of the attributes at the schema level. </a:t>
            </a:r>
          </a:p>
          <a:p>
            <a:pPr algn="just">
              <a:spcBef>
                <a:spcPts val="600"/>
              </a:spcBef>
              <a:spcAft>
                <a:spcPts val="600"/>
              </a:spcAft>
            </a:pPr>
            <a:r>
              <a:rPr lang="en-US" dirty="0"/>
              <a:t>For example, a hierarchy can be defined by specifying the total ordering among these attributes at the schema level such as </a:t>
            </a:r>
          </a:p>
          <a:p>
            <a:pPr marL="0" indent="0" algn="ctr">
              <a:spcBef>
                <a:spcPts val="600"/>
              </a:spcBef>
              <a:spcAft>
                <a:spcPts val="600"/>
              </a:spcAft>
              <a:buNone/>
            </a:pPr>
            <a:r>
              <a:rPr lang="en-US" dirty="0"/>
              <a:t>street &lt; city &lt; state &lt; country.</a:t>
            </a:r>
          </a:p>
        </p:txBody>
      </p:sp>
    </p:spTree>
    <p:extLst>
      <p:ext uri="{BB962C8B-B14F-4D97-AF65-F5344CB8AC3E}">
        <p14:creationId xmlns:p14="http://schemas.microsoft.com/office/powerpoint/2010/main" val="8841615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2"/>
            </a:pPr>
            <a:r>
              <a:rPr lang="en-US" b="1" dirty="0"/>
              <a:t>Specification of a portion of a hierarchy by explicit data grouping: </a:t>
            </a:r>
          </a:p>
          <a:p>
            <a:pPr algn="just">
              <a:spcBef>
                <a:spcPts val="600"/>
              </a:spcBef>
              <a:spcAft>
                <a:spcPts val="600"/>
              </a:spcAft>
            </a:pPr>
            <a:r>
              <a:rPr lang="en-US" dirty="0"/>
              <a:t>In a large database, it is unrealistic to define an entire concept hierarchy by explicit value enumeration. </a:t>
            </a:r>
          </a:p>
          <a:p>
            <a:pPr algn="just">
              <a:spcBef>
                <a:spcPts val="600"/>
              </a:spcBef>
              <a:spcAft>
                <a:spcPts val="600"/>
              </a:spcAft>
            </a:pPr>
            <a:r>
              <a:rPr lang="en-US" dirty="0"/>
              <a:t>On the contrary, we can easily specify explicit groupings for a small portion of intermediate-level data. </a:t>
            </a:r>
          </a:p>
          <a:p>
            <a:pPr algn="just">
              <a:spcBef>
                <a:spcPts val="600"/>
              </a:spcBef>
              <a:spcAft>
                <a:spcPts val="600"/>
              </a:spcAft>
            </a:pPr>
            <a:r>
              <a:rPr lang="en-US" dirty="0"/>
              <a:t>For example, after specifying that state and country form a hierarchy at the schema level, a user could define some intermediate levels manually, such as </a:t>
            </a:r>
          </a:p>
          <a:p>
            <a:pPr marL="0" indent="0" algn="ctr">
              <a:spcBef>
                <a:spcPts val="600"/>
              </a:spcBef>
              <a:spcAft>
                <a:spcPts val="600"/>
              </a:spcAft>
              <a:buNone/>
            </a:pPr>
            <a:r>
              <a:rPr lang="en-US" dirty="0"/>
              <a:t>{Alberta, Saskatchewan, Manitoba} ⊂ </a:t>
            </a:r>
            <a:r>
              <a:rPr lang="en-US" dirty="0" err="1"/>
              <a:t>prairies_Canada</a:t>
            </a:r>
            <a:r>
              <a:rPr lang="en-US" dirty="0"/>
              <a:t>, and</a:t>
            </a:r>
          </a:p>
          <a:p>
            <a:pPr marL="0" indent="0" algn="ctr">
              <a:spcBef>
                <a:spcPts val="600"/>
              </a:spcBef>
              <a:spcAft>
                <a:spcPts val="600"/>
              </a:spcAft>
              <a:buNone/>
            </a:pPr>
            <a:r>
              <a:rPr lang="en-US" dirty="0"/>
              <a:t> {British Columbia, </a:t>
            </a:r>
            <a:r>
              <a:rPr lang="en-US" dirty="0" err="1"/>
              <a:t>prairies_Canada</a:t>
            </a:r>
            <a:r>
              <a:rPr lang="en-US" dirty="0"/>
              <a:t>} ⊂ </a:t>
            </a:r>
            <a:r>
              <a:rPr lang="en-US" dirty="0" err="1"/>
              <a:t>Western_Canada</a:t>
            </a:r>
            <a:endParaRPr lang="en-US" dirty="0"/>
          </a:p>
        </p:txBody>
      </p:sp>
    </p:spTree>
    <p:extLst>
      <p:ext uri="{BB962C8B-B14F-4D97-AF65-F5344CB8AC3E}">
        <p14:creationId xmlns:p14="http://schemas.microsoft.com/office/powerpoint/2010/main" val="6291555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3"/>
            </a:pPr>
            <a:r>
              <a:rPr lang="en-US" b="1" dirty="0"/>
              <a:t>Specification of a set of attributes, but not of their partial ordering: </a:t>
            </a:r>
          </a:p>
          <a:p>
            <a:pPr algn="just">
              <a:spcBef>
                <a:spcPts val="600"/>
              </a:spcBef>
              <a:spcAft>
                <a:spcPts val="600"/>
              </a:spcAft>
            </a:pPr>
            <a:r>
              <a:rPr lang="en-US" dirty="0"/>
              <a:t>Consider the observation that since higher-level concepts generally cover several subordinate lower-level concepts, an attribute defining a high concept level (e.g., country) will usually contain a smaller number of distinct values than an attribute defining a lower concept level (e.g., street). </a:t>
            </a:r>
          </a:p>
          <a:p>
            <a:pPr algn="just">
              <a:spcBef>
                <a:spcPts val="600"/>
              </a:spcBef>
              <a:spcAft>
                <a:spcPts val="600"/>
              </a:spcAft>
            </a:pPr>
            <a:r>
              <a:rPr lang="en-US" dirty="0"/>
              <a:t>Based on this observation, a concept hierarchy can be automatically generated based on the number of distinct values per attribute in the given attribute set. </a:t>
            </a:r>
          </a:p>
          <a:p>
            <a:pPr algn="just">
              <a:spcBef>
                <a:spcPts val="600"/>
              </a:spcBef>
              <a:spcAft>
                <a:spcPts val="600"/>
              </a:spcAft>
            </a:pPr>
            <a:r>
              <a:rPr lang="en-US" dirty="0"/>
              <a:t>The attribute with the most distinct values is placed at the lowest hierarchy level. </a:t>
            </a:r>
          </a:p>
          <a:p>
            <a:pPr algn="just">
              <a:spcBef>
                <a:spcPts val="600"/>
              </a:spcBef>
              <a:spcAft>
                <a:spcPts val="600"/>
              </a:spcAft>
            </a:pPr>
            <a:r>
              <a:rPr lang="en-US" dirty="0"/>
              <a:t>The lower the number of distinct values an attribute has, the higher it is in the generated concept hierarchy.</a:t>
            </a:r>
          </a:p>
        </p:txBody>
      </p:sp>
    </p:spTree>
    <p:extLst>
      <p:ext uri="{BB962C8B-B14F-4D97-AF65-F5344CB8AC3E}">
        <p14:creationId xmlns:p14="http://schemas.microsoft.com/office/powerpoint/2010/main" val="33792407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4"/>
            </a:pPr>
            <a:r>
              <a:rPr lang="en-US" b="1" dirty="0"/>
              <a:t>Specification of only a partial set of attributes: </a:t>
            </a:r>
          </a:p>
          <a:p>
            <a:pPr algn="just">
              <a:spcBef>
                <a:spcPts val="600"/>
              </a:spcBef>
              <a:spcAft>
                <a:spcPts val="600"/>
              </a:spcAft>
            </a:pPr>
            <a:r>
              <a:rPr lang="en-US" dirty="0"/>
              <a:t>Sometimes a user can be careless when defining a hierarchy, or have only a vague idea about what should be included in a hierarchy. </a:t>
            </a:r>
          </a:p>
          <a:p>
            <a:pPr algn="just">
              <a:spcBef>
                <a:spcPts val="600"/>
              </a:spcBef>
              <a:spcAft>
                <a:spcPts val="600"/>
              </a:spcAft>
            </a:pPr>
            <a:r>
              <a:rPr lang="en-US" dirty="0"/>
              <a:t>Consequently, the user may have included only a small subset of the relevant attributes in the hierarchy specification. </a:t>
            </a:r>
          </a:p>
          <a:p>
            <a:pPr algn="just">
              <a:spcBef>
                <a:spcPts val="600"/>
              </a:spcBef>
              <a:spcAft>
                <a:spcPts val="600"/>
              </a:spcAft>
            </a:pPr>
            <a:r>
              <a:rPr lang="en-US" dirty="0"/>
              <a:t>For example, instead of including all of the hierarchically relevant attributes for location, the user may have specified only street and city. </a:t>
            </a:r>
          </a:p>
          <a:p>
            <a:pPr algn="just">
              <a:spcBef>
                <a:spcPts val="600"/>
              </a:spcBef>
              <a:spcAft>
                <a:spcPts val="600"/>
              </a:spcAft>
            </a:pPr>
            <a:r>
              <a:rPr lang="en-US" dirty="0"/>
              <a:t>To handle such partially specified hierarchies, it is important to embed data semantics in the database schema so that attributes with tight semantic connections can be pinned together.</a:t>
            </a:r>
          </a:p>
        </p:txBody>
      </p:sp>
    </p:spTree>
    <p:extLst>
      <p:ext uri="{BB962C8B-B14F-4D97-AF65-F5344CB8AC3E}">
        <p14:creationId xmlns:p14="http://schemas.microsoft.com/office/powerpoint/2010/main" val="6177508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Summary</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Data quality </a:t>
            </a:r>
            <a:r>
              <a:rPr lang="en-US" dirty="0"/>
              <a:t>is defined in terms of accuracy, completeness, consistency, timeliness, believability, and </a:t>
            </a:r>
            <a:r>
              <a:rPr lang="en-US" dirty="0" err="1"/>
              <a:t>interpretabilty</a:t>
            </a:r>
            <a:r>
              <a:rPr lang="en-US" dirty="0"/>
              <a:t>. These qualities are assessed based on the intended use of the data.</a:t>
            </a:r>
          </a:p>
          <a:p>
            <a:pPr algn="just">
              <a:spcBef>
                <a:spcPts val="600"/>
              </a:spcBef>
              <a:spcAft>
                <a:spcPts val="600"/>
              </a:spcAft>
            </a:pPr>
            <a:r>
              <a:rPr lang="en-US" b="1" dirty="0"/>
              <a:t>Data cleaning </a:t>
            </a:r>
            <a:r>
              <a:rPr lang="en-US" dirty="0"/>
              <a:t>routines attempt to fill in missing values, smooth out noise while identifying outliers, and correct inconsistencies in the data. Data cleaning is usually performed as an iterative two-step process consisting of discrepancy detection and data transformation.</a:t>
            </a:r>
          </a:p>
          <a:p>
            <a:pPr algn="just">
              <a:spcBef>
                <a:spcPts val="600"/>
              </a:spcBef>
              <a:spcAft>
                <a:spcPts val="600"/>
              </a:spcAft>
            </a:pPr>
            <a:r>
              <a:rPr lang="en-US" b="1" dirty="0"/>
              <a:t>Data integration </a:t>
            </a:r>
            <a:r>
              <a:rPr lang="en-US" dirty="0"/>
              <a:t>combines data from multiple sources to form a coherent data store. The resolution of semantic heterogeneity, metadata, correlation analysis, tuple duplication detection, and data conflict detection contribute to smooth data integration.</a:t>
            </a:r>
          </a:p>
        </p:txBody>
      </p:sp>
    </p:spTree>
    <p:extLst>
      <p:ext uri="{BB962C8B-B14F-4D97-AF65-F5344CB8AC3E}">
        <p14:creationId xmlns:p14="http://schemas.microsoft.com/office/powerpoint/2010/main" val="254064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How to Handle Noisy Data?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599440"/>
            <a:ext cx="10515600" cy="6258560"/>
          </a:xfrm>
        </p:spPr>
        <p:txBody>
          <a:bodyPr>
            <a:noAutofit/>
          </a:bodyPr>
          <a:lstStyle/>
          <a:p>
            <a:pPr algn="just">
              <a:spcBef>
                <a:spcPts val="600"/>
              </a:spcBef>
              <a:spcAft>
                <a:spcPts val="600"/>
              </a:spcAft>
            </a:pPr>
            <a:r>
              <a:rPr lang="en-US" dirty="0"/>
              <a:t>Regression</a:t>
            </a:r>
          </a:p>
          <a:p>
            <a:pPr lvl="1" algn="just">
              <a:spcBef>
                <a:spcPts val="600"/>
              </a:spcBef>
              <a:spcAft>
                <a:spcPts val="600"/>
              </a:spcAft>
              <a:buFont typeface="Wingdings" panose="05000000000000000000" pitchFamily="2" charset="2"/>
              <a:buChar char="Ø"/>
            </a:pPr>
            <a:r>
              <a:rPr lang="en-US" sz="2800" dirty="0"/>
              <a:t>Data smoothing can also be done by regression, a technique that conforms data values to a function. </a:t>
            </a:r>
          </a:p>
          <a:p>
            <a:pPr lvl="1" algn="just">
              <a:spcBef>
                <a:spcPts val="600"/>
              </a:spcBef>
              <a:spcAft>
                <a:spcPts val="600"/>
              </a:spcAft>
              <a:buFont typeface="Wingdings" panose="05000000000000000000" pitchFamily="2" charset="2"/>
              <a:buChar char="Ø"/>
            </a:pPr>
            <a:r>
              <a:rPr lang="en-US" sz="2800" dirty="0"/>
              <a:t>Linear regression involves finding the “best” line to fit two attributes (or variables) so that one attribute can be used to predict the other.</a:t>
            </a:r>
          </a:p>
          <a:p>
            <a:pPr lvl="1" algn="just">
              <a:spcBef>
                <a:spcPts val="600"/>
              </a:spcBef>
              <a:spcAft>
                <a:spcPts val="600"/>
              </a:spcAft>
              <a:buFont typeface="Wingdings" panose="05000000000000000000" pitchFamily="2" charset="2"/>
              <a:buChar char="Ø"/>
            </a:pPr>
            <a:r>
              <a:rPr lang="en-US" sz="2800" dirty="0"/>
              <a:t>Multiple linear regression is an extension of linear regression, where more than two attributes are involved and the data are fit to a multidimensional surface.</a:t>
            </a:r>
          </a:p>
          <a:p>
            <a:pPr algn="just">
              <a:spcBef>
                <a:spcPts val="600"/>
              </a:spcBef>
              <a:spcAft>
                <a:spcPts val="600"/>
              </a:spcAft>
            </a:pPr>
            <a:r>
              <a:rPr lang="en-US" dirty="0"/>
              <a:t>Clustering</a:t>
            </a:r>
          </a:p>
          <a:p>
            <a:pPr lvl="1" algn="just">
              <a:spcBef>
                <a:spcPts val="600"/>
              </a:spcBef>
              <a:spcAft>
                <a:spcPts val="600"/>
              </a:spcAft>
              <a:buFont typeface="Wingdings" panose="05000000000000000000" pitchFamily="2" charset="2"/>
              <a:buChar char="ü"/>
            </a:pPr>
            <a:r>
              <a:rPr lang="en-US" sz="2800" dirty="0"/>
              <a:t>Outliers may be detected by clustering, for example, where similar values are organized into groups, or “clusters.” Intuitively, values that fall outside of the set of clusters may be considered outliers.</a:t>
            </a:r>
          </a:p>
          <a:p>
            <a:pPr lvl="1" algn="just">
              <a:spcBef>
                <a:spcPts val="600"/>
              </a:spcBef>
              <a:spcAft>
                <a:spcPts val="600"/>
              </a:spcAft>
              <a:buFont typeface="Wingdings" panose="05000000000000000000" pitchFamily="2" charset="2"/>
              <a:buChar char="ü"/>
            </a:pPr>
            <a:r>
              <a:rPr lang="en-US" sz="2800" dirty="0"/>
              <a:t>Detect and remove outliers</a:t>
            </a:r>
          </a:p>
        </p:txBody>
      </p:sp>
    </p:spTree>
    <p:extLst>
      <p:ext uri="{BB962C8B-B14F-4D97-AF65-F5344CB8AC3E}">
        <p14:creationId xmlns:p14="http://schemas.microsoft.com/office/powerpoint/2010/main" val="15676597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Summary</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558800"/>
            <a:ext cx="10515600" cy="5979795"/>
          </a:xfrm>
        </p:spPr>
        <p:txBody>
          <a:bodyPr>
            <a:noAutofit/>
          </a:bodyPr>
          <a:lstStyle/>
          <a:p>
            <a:pPr algn="just">
              <a:spcBef>
                <a:spcPts val="600"/>
              </a:spcBef>
              <a:spcAft>
                <a:spcPts val="600"/>
              </a:spcAft>
            </a:pPr>
            <a:r>
              <a:rPr lang="en-US" b="1" dirty="0"/>
              <a:t>Data reduction </a:t>
            </a:r>
            <a:r>
              <a:rPr lang="en-US" dirty="0"/>
              <a:t>techniques obtain a reduced representation of the data while minimizing the loss of information content. </a:t>
            </a:r>
          </a:p>
          <a:p>
            <a:pPr algn="just">
              <a:spcBef>
                <a:spcPts val="600"/>
              </a:spcBef>
              <a:spcAft>
                <a:spcPts val="600"/>
              </a:spcAft>
            </a:pPr>
            <a:r>
              <a:rPr lang="en-US" dirty="0"/>
              <a:t>These include methods of </a:t>
            </a:r>
            <a:r>
              <a:rPr lang="en-US" b="1" dirty="0"/>
              <a:t>dimensionality reduction</a:t>
            </a:r>
            <a:r>
              <a:rPr lang="en-US" dirty="0"/>
              <a:t>, </a:t>
            </a:r>
            <a:r>
              <a:rPr lang="en-US" b="1" dirty="0"/>
              <a:t>numerosity reduction</a:t>
            </a:r>
            <a:r>
              <a:rPr lang="en-US" dirty="0"/>
              <a:t>,</a:t>
            </a:r>
            <a:r>
              <a:rPr lang="en-US" b="1" dirty="0"/>
              <a:t> </a:t>
            </a:r>
            <a:r>
              <a:rPr lang="en-US" dirty="0"/>
              <a:t>and</a:t>
            </a:r>
            <a:r>
              <a:rPr lang="en-US" b="1" dirty="0"/>
              <a:t> data compression</a:t>
            </a:r>
            <a:r>
              <a:rPr lang="en-US" dirty="0"/>
              <a:t>. </a:t>
            </a:r>
          </a:p>
          <a:p>
            <a:pPr algn="just">
              <a:spcBef>
                <a:spcPts val="600"/>
              </a:spcBef>
              <a:spcAft>
                <a:spcPts val="600"/>
              </a:spcAft>
            </a:pPr>
            <a:r>
              <a:rPr lang="en-US" b="1" dirty="0"/>
              <a:t>Dimensionality reduction </a:t>
            </a:r>
            <a:r>
              <a:rPr lang="en-US" dirty="0"/>
              <a:t>reduces the number of random variables or attributes under consideration. </a:t>
            </a:r>
          </a:p>
          <a:p>
            <a:pPr algn="just">
              <a:spcBef>
                <a:spcPts val="600"/>
              </a:spcBef>
              <a:spcAft>
                <a:spcPts val="600"/>
              </a:spcAft>
            </a:pPr>
            <a:r>
              <a:rPr lang="en-US" dirty="0"/>
              <a:t>Methods include wavelet transforms, principal components analysis, attribute subset selection, and attribute creation. </a:t>
            </a:r>
          </a:p>
          <a:p>
            <a:pPr algn="just">
              <a:spcBef>
                <a:spcPts val="600"/>
              </a:spcBef>
              <a:spcAft>
                <a:spcPts val="600"/>
              </a:spcAft>
            </a:pPr>
            <a:r>
              <a:rPr lang="en-US" b="1" dirty="0"/>
              <a:t>Numerosity reduction </a:t>
            </a:r>
            <a:r>
              <a:rPr lang="en-US" dirty="0"/>
              <a:t>methods use </a:t>
            </a:r>
            <a:r>
              <a:rPr lang="en-US" b="1" dirty="0"/>
              <a:t>parametric</a:t>
            </a:r>
            <a:r>
              <a:rPr lang="en-US" dirty="0"/>
              <a:t> or </a:t>
            </a:r>
            <a:r>
              <a:rPr lang="en-US" b="1" dirty="0" err="1"/>
              <a:t>nonparatmetric</a:t>
            </a:r>
            <a:r>
              <a:rPr lang="en-US" dirty="0"/>
              <a:t> models to obtain smaller representations of the original data. </a:t>
            </a:r>
          </a:p>
          <a:p>
            <a:pPr algn="just">
              <a:spcBef>
                <a:spcPts val="600"/>
              </a:spcBef>
              <a:spcAft>
                <a:spcPts val="600"/>
              </a:spcAft>
            </a:pPr>
            <a:r>
              <a:rPr lang="en-US" dirty="0"/>
              <a:t>Parametric models store only the model parameters instead of the actual data. Examples include regression and log-linear models. </a:t>
            </a:r>
          </a:p>
          <a:p>
            <a:pPr algn="just">
              <a:spcBef>
                <a:spcPts val="600"/>
              </a:spcBef>
              <a:spcAft>
                <a:spcPts val="600"/>
              </a:spcAft>
            </a:pPr>
            <a:r>
              <a:rPr lang="en-US" dirty="0" err="1"/>
              <a:t>Nonparamteric</a:t>
            </a:r>
            <a:r>
              <a:rPr lang="en-US" dirty="0"/>
              <a:t> methods include histograms, clustering, sampling, and data cube aggregation. </a:t>
            </a:r>
          </a:p>
        </p:txBody>
      </p:sp>
    </p:spTree>
    <p:extLst>
      <p:ext uri="{BB962C8B-B14F-4D97-AF65-F5344CB8AC3E}">
        <p14:creationId xmlns:p14="http://schemas.microsoft.com/office/powerpoint/2010/main" val="41589903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Summary</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Data compression </a:t>
            </a:r>
            <a:r>
              <a:rPr lang="en-US" dirty="0"/>
              <a:t>methods apply transformations to obtain a reduced or “compressed” representation of the original data. </a:t>
            </a:r>
          </a:p>
          <a:p>
            <a:pPr algn="just">
              <a:spcBef>
                <a:spcPts val="600"/>
              </a:spcBef>
              <a:spcAft>
                <a:spcPts val="600"/>
              </a:spcAft>
            </a:pPr>
            <a:r>
              <a:rPr lang="en-US" dirty="0"/>
              <a:t>The data reduction is lossless if the original data can be reconstructed from the compressed data without any loss of information; otherwise, it is lossy.</a:t>
            </a:r>
          </a:p>
          <a:p>
            <a:pPr algn="just">
              <a:spcBef>
                <a:spcPts val="600"/>
              </a:spcBef>
              <a:spcAft>
                <a:spcPts val="600"/>
              </a:spcAft>
            </a:pPr>
            <a:r>
              <a:rPr lang="en-US" b="1" dirty="0"/>
              <a:t>Data transformation </a:t>
            </a:r>
            <a:r>
              <a:rPr lang="en-US" dirty="0"/>
              <a:t>routines convert the data into appropriate forms for mining. </a:t>
            </a:r>
          </a:p>
          <a:p>
            <a:pPr algn="just">
              <a:spcBef>
                <a:spcPts val="600"/>
              </a:spcBef>
              <a:spcAft>
                <a:spcPts val="600"/>
              </a:spcAft>
            </a:pPr>
            <a:r>
              <a:rPr lang="en-US" dirty="0"/>
              <a:t>For example, in normalization, attribute data are scaled so as to fall within a small range such as 0.0 to 1.0. </a:t>
            </a:r>
          </a:p>
          <a:p>
            <a:pPr algn="just">
              <a:spcBef>
                <a:spcPts val="600"/>
              </a:spcBef>
              <a:spcAft>
                <a:spcPts val="600"/>
              </a:spcAft>
            </a:pPr>
            <a:r>
              <a:rPr lang="en-US" dirty="0"/>
              <a:t>Other examples are data discretization and concept hierarchy generation.</a:t>
            </a:r>
          </a:p>
        </p:txBody>
      </p:sp>
    </p:spTree>
    <p:extLst>
      <p:ext uri="{BB962C8B-B14F-4D97-AF65-F5344CB8AC3E}">
        <p14:creationId xmlns:p14="http://schemas.microsoft.com/office/powerpoint/2010/main" val="29049887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Summary</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Data discretization </a:t>
            </a:r>
            <a:r>
              <a:rPr lang="en-US" dirty="0"/>
              <a:t>transforms numeric data by mapping values to interval or concept labels. </a:t>
            </a:r>
          </a:p>
          <a:p>
            <a:pPr algn="just">
              <a:spcBef>
                <a:spcPts val="600"/>
              </a:spcBef>
              <a:spcAft>
                <a:spcPts val="600"/>
              </a:spcAft>
            </a:pPr>
            <a:r>
              <a:rPr lang="en-US" dirty="0"/>
              <a:t>Such methods can be used to automatically generate concept hierarchies for the data, which allows for mining at multiple levels of granularity. </a:t>
            </a:r>
          </a:p>
          <a:p>
            <a:pPr algn="just">
              <a:spcBef>
                <a:spcPts val="600"/>
              </a:spcBef>
              <a:spcAft>
                <a:spcPts val="600"/>
              </a:spcAft>
            </a:pPr>
            <a:r>
              <a:rPr lang="en-US" dirty="0"/>
              <a:t>Discretization techniques include </a:t>
            </a:r>
            <a:r>
              <a:rPr lang="en-US" b="1" dirty="0"/>
              <a:t>binning</a:t>
            </a:r>
            <a:r>
              <a:rPr lang="en-US" dirty="0"/>
              <a:t>, </a:t>
            </a:r>
            <a:r>
              <a:rPr lang="en-US" b="1" dirty="0"/>
              <a:t>histogram analysis</a:t>
            </a:r>
            <a:r>
              <a:rPr lang="en-US" dirty="0"/>
              <a:t>, </a:t>
            </a:r>
            <a:r>
              <a:rPr lang="en-US" b="1" dirty="0"/>
              <a:t>cluster analysis, decision tree analysis</a:t>
            </a:r>
            <a:r>
              <a:rPr lang="en-US" dirty="0"/>
              <a:t>, and </a:t>
            </a:r>
            <a:r>
              <a:rPr lang="en-US" b="1" dirty="0"/>
              <a:t>correlation analysis</a:t>
            </a:r>
            <a:r>
              <a:rPr lang="en-US"/>
              <a:t>. </a:t>
            </a:r>
          </a:p>
          <a:p>
            <a:pPr algn="just">
              <a:spcBef>
                <a:spcPts val="600"/>
              </a:spcBef>
              <a:spcAft>
                <a:spcPts val="600"/>
              </a:spcAft>
            </a:pPr>
            <a:r>
              <a:rPr lang="en-US"/>
              <a:t>For </a:t>
            </a:r>
            <a:r>
              <a:rPr lang="en-US" dirty="0"/>
              <a:t>nominal data, concept hierarchies may be generated based on schema definitions as well as the number of distinct values per attribute.</a:t>
            </a:r>
          </a:p>
        </p:txBody>
      </p:sp>
    </p:spTree>
    <p:extLst>
      <p:ext uri="{BB962C8B-B14F-4D97-AF65-F5344CB8AC3E}">
        <p14:creationId xmlns:p14="http://schemas.microsoft.com/office/powerpoint/2010/main" val="5833773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References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Jiawei Han, Micheline </a:t>
            </a:r>
            <a:r>
              <a:rPr lang="en-US" dirty="0" err="1"/>
              <a:t>Kamber</a:t>
            </a:r>
            <a:r>
              <a:rPr lang="en-US" dirty="0"/>
              <a:t> and Jian Pei, Data Mining: Concepts and Techniques, Morgan Kaufmann, 3rd Edition.</a:t>
            </a:r>
          </a:p>
          <a:p>
            <a:pPr algn="just">
              <a:lnSpc>
                <a:spcPct val="100000"/>
              </a:lnSpc>
              <a:spcBef>
                <a:spcPts val="0"/>
              </a:spcBef>
            </a:pPr>
            <a:r>
              <a:rPr lang="en-US" dirty="0"/>
              <a:t>Ppt by Prof. Jiawei Han   (</a:t>
            </a:r>
            <a:r>
              <a:rPr lang="en-US" dirty="0">
                <a:hlinkClick r:id="rId2"/>
              </a:rPr>
              <a:t>Link</a:t>
            </a:r>
            <a:r>
              <a:rPr lang="en-US" dirty="0"/>
              <a:t>)</a:t>
            </a:r>
          </a:p>
          <a:p>
            <a:pPr algn="just">
              <a:lnSpc>
                <a:spcPct val="100000"/>
              </a:lnSpc>
              <a:spcBef>
                <a:spcPts val="0"/>
              </a:spcBef>
            </a:pPr>
            <a:r>
              <a:rPr lang="en-US" dirty="0"/>
              <a:t>The Mathematics Behind Principal Component Analysis by Akash Dubey (three feature Example)(</a:t>
            </a:r>
            <a:r>
              <a:rPr lang="en-US" dirty="0">
                <a:hlinkClick r:id="rId3"/>
              </a:rPr>
              <a:t>link</a:t>
            </a:r>
            <a:r>
              <a:rPr lang="en-US" dirty="0"/>
              <a:t>).</a:t>
            </a:r>
          </a:p>
          <a:p>
            <a:pPr algn="just">
              <a:lnSpc>
                <a:spcPct val="100000"/>
              </a:lnSpc>
              <a:spcBef>
                <a:spcPts val="0"/>
              </a:spcBef>
            </a:pPr>
            <a:r>
              <a:rPr lang="en-US" dirty="0"/>
              <a:t>PCA by Josh </a:t>
            </a:r>
            <a:r>
              <a:rPr lang="en-US" dirty="0" err="1"/>
              <a:t>Starmer</a:t>
            </a:r>
            <a:r>
              <a:rPr lang="en-US" dirty="0"/>
              <a:t> </a:t>
            </a:r>
            <a:r>
              <a:rPr lang="en-US" dirty="0">
                <a:hlinkClick r:id="rId4"/>
              </a:rPr>
              <a:t>(link)</a:t>
            </a:r>
            <a:r>
              <a:rPr lang="en-US" dirty="0"/>
              <a:t>. (For visualization)</a:t>
            </a:r>
          </a:p>
          <a:p>
            <a:pPr algn="just">
              <a:lnSpc>
                <a:spcPct val="100000"/>
              </a:lnSpc>
              <a:spcBef>
                <a:spcPts val="0"/>
              </a:spcBef>
            </a:pPr>
            <a:r>
              <a:rPr lang="en-US" dirty="0"/>
              <a:t>Linear and Multiple Linear Regression   (</a:t>
            </a:r>
            <a:r>
              <a:rPr lang="en-US" dirty="0">
                <a:hlinkClick r:id="rId5"/>
              </a:rPr>
              <a:t>Link</a:t>
            </a:r>
            <a:r>
              <a:rPr lang="en-US" dirty="0"/>
              <a:t>)</a:t>
            </a:r>
          </a:p>
          <a:p>
            <a:pPr algn="just">
              <a:lnSpc>
                <a:spcPct val="100000"/>
              </a:lnSpc>
              <a:spcBef>
                <a:spcPts val="0"/>
              </a:spcBef>
            </a:pPr>
            <a:endParaRPr lang="en-US" dirty="0"/>
          </a:p>
        </p:txBody>
      </p:sp>
    </p:spTree>
    <p:extLst>
      <p:ext uri="{BB962C8B-B14F-4D97-AF65-F5344CB8AC3E}">
        <p14:creationId xmlns:p14="http://schemas.microsoft.com/office/powerpoint/2010/main" val="25222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Cleaning as a Process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6182995"/>
          </a:xfrm>
        </p:spPr>
        <p:txBody>
          <a:bodyPr>
            <a:noAutofit/>
          </a:bodyPr>
          <a:lstStyle/>
          <a:p>
            <a:pPr algn="just">
              <a:spcBef>
                <a:spcPts val="600"/>
              </a:spcBef>
              <a:spcAft>
                <a:spcPts val="600"/>
              </a:spcAft>
            </a:pPr>
            <a:r>
              <a:rPr lang="en-US" dirty="0"/>
              <a:t>Data discrepancy detection</a:t>
            </a:r>
          </a:p>
          <a:p>
            <a:pPr lvl="1" algn="just">
              <a:spcBef>
                <a:spcPts val="600"/>
              </a:spcBef>
              <a:spcAft>
                <a:spcPts val="600"/>
              </a:spcAft>
              <a:buFont typeface="Wingdings" panose="05000000000000000000" pitchFamily="2" charset="2"/>
              <a:buChar char="Ø"/>
            </a:pPr>
            <a:r>
              <a:rPr lang="en-US" sz="2800" dirty="0"/>
              <a:t>Use metadata (e.g., domain, range, dependency, distribution)</a:t>
            </a:r>
          </a:p>
          <a:p>
            <a:pPr lvl="1" algn="just">
              <a:spcBef>
                <a:spcPts val="600"/>
              </a:spcBef>
              <a:spcAft>
                <a:spcPts val="600"/>
              </a:spcAft>
              <a:buFont typeface="Wingdings" panose="05000000000000000000" pitchFamily="2" charset="2"/>
              <a:buChar char="Ø"/>
            </a:pPr>
            <a:r>
              <a:rPr lang="en-US" sz="2800" dirty="0"/>
              <a:t>Check field overloading: squeeze new attribute definitions into unused (bit) portions of already defined attributes. </a:t>
            </a:r>
          </a:p>
          <a:p>
            <a:pPr lvl="1" algn="just">
              <a:spcBef>
                <a:spcPts val="600"/>
              </a:spcBef>
              <a:spcAft>
                <a:spcPts val="600"/>
              </a:spcAft>
              <a:buFont typeface="Wingdings" panose="05000000000000000000" pitchFamily="2" charset="2"/>
              <a:buChar char="Ø"/>
            </a:pPr>
            <a:r>
              <a:rPr lang="en-US" sz="2800" dirty="0"/>
              <a:t>Check uniqueness rule: each value of the given attribute must be different from all other values for that attribute</a:t>
            </a:r>
          </a:p>
          <a:p>
            <a:pPr lvl="1" algn="just">
              <a:spcBef>
                <a:spcPts val="600"/>
              </a:spcBef>
              <a:spcAft>
                <a:spcPts val="600"/>
              </a:spcAft>
              <a:buFont typeface="Wingdings" panose="05000000000000000000" pitchFamily="2" charset="2"/>
              <a:buChar char="Ø"/>
            </a:pPr>
            <a:r>
              <a:rPr lang="en-US" sz="2800" dirty="0"/>
              <a:t> Consecutive rule:  there can be no missing values between the lowest and highest values for the attribute, and that all values must also be unique</a:t>
            </a:r>
          </a:p>
          <a:p>
            <a:pPr lvl="1" algn="just">
              <a:spcBef>
                <a:spcPts val="600"/>
              </a:spcBef>
              <a:spcAft>
                <a:spcPts val="600"/>
              </a:spcAft>
              <a:buFont typeface="Wingdings" panose="05000000000000000000" pitchFamily="2" charset="2"/>
              <a:buChar char="Ø"/>
            </a:pPr>
            <a:r>
              <a:rPr lang="en-US" sz="2800" dirty="0"/>
              <a:t>Null rule:  blanks, question marks, special characters, or other strings that may indicate the null condition, and how such values should be handled.</a:t>
            </a:r>
          </a:p>
        </p:txBody>
      </p:sp>
    </p:spTree>
    <p:extLst>
      <p:ext uri="{BB962C8B-B14F-4D97-AF65-F5344CB8AC3E}">
        <p14:creationId xmlns:p14="http://schemas.microsoft.com/office/powerpoint/2010/main" val="3664609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Cleaning as a Process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discrepancy detection</a:t>
            </a:r>
          </a:p>
          <a:p>
            <a:pPr lvl="1" algn="just">
              <a:spcBef>
                <a:spcPts val="600"/>
              </a:spcBef>
              <a:spcAft>
                <a:spcPts val="600"/>
              </a:spcAft>
            </a:pPr>
            <a:r>
              <a:rPr lang="en-US" sz="2800" dirty="0"/>
              <a:t>Use commercial tools</a:t>
            </a:r>
          </a:p>
          <a:p>
            <a:pPr lvl="2" algn="just">
              <a:spcBef>
                <a:spcPts val="600"/>
              </a:spcBef>
              <a:spcAft>
                <a:spcPts val="600"/>
              </a:spcAft>
              <a:buFont typeface="Wingdings" panose="05000000000000000000" pitchFamily="2" charset="2"/>
              <a:buChar char="ü"/>
            </a:pPr>
            <a:r>
              <a:rPr lang="en-US" sz="2800" dirty="0"/>
              <a:t>Data scrubbing: use simple domain knowledge (e.g., postal code, spell-check) to detect errors and make corrections</a:t>
            </a:r>
          </a:p>
          <a:p>
            <a:pPr lvl="2" algn="just">
              <a:spcBef>
                <a:spcPts val="600"/>
              </a:spcBef>
              <a:spcAft>
                <a:spcPts val="600"/>
              </a:spcAft>
              <a:buFont typeface="Wingdings" panose="05000000000000000000" pitchFamily="2" charset="2"/>
              <a:buChar char="ü"/>
            </a:pPr>
            <a:r>
              <a:rPr lang="en-US" sz="2800" dirty="0"/>
              <a:t>Data auditing: by analyzing data to discover rules and relationship to detect violators (e.g., correlation and clustering to find outliers)</a:t>
            </a:r>
          </a:p>
        </p:txBody>
      </p:sp>
    </p:spTree>
    <p:extLst>
      <p:ext uri="{BB962C8B-B14F-4D97-AF65-F5344CB8AC3E}">
        <p14:creationId xmlns:p14="http://schemas.microsoft.com/office/powerpoint/2010/main" val="264041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Cleaning as a Process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migration and integration</a:t>
            </a:r>
          </a:p>
          <a:p>
            <a:pPr lvl="1" algn="just">
              <a:spcBef>
                <a:spcPts val="600"/>
              </a:spcBef>
              <a:spcAft>
                <a:spcPts val="600"/>
              </a:spcAft>
            </a:pPr>
            <a:r>
              <a:rPr lang="en-US" sz="2800" dirty="0"/>
              <a:t>Data migration tools: allow simple transformations to be specified such as to replace the string “gender” by “sex.” </a:t>
            </a:r>
          </a:p>
          <a:p>
            <a:pPr lvl="1" algn="just">
              <a:spcBef>
                <a:spcPts val="600"/>
              </a:spcBef>
              <a:spcAft>
                <a:spcPts val="600"/>
              </a:spcAft>
            </a:pPr>
            <a:r>
              <a:rPr lang="en-US" sz="2800" dirty="0"/>
              <a:t>ETL (Extraction/Transformation/Loading) tools: allow users to specify transformations through a graphical user interface  (GUI).</a:t>
            </a:r>
          </a:p>
          <a:p>
            <a:pPr algn="just">
              <a:spcBef>
                <a:spcPts val="600"/>
              </a:spcBef>
              <a:spcAft>
                <a:spcPts val="600"/>
              </a:spcAft>
            </a:pPr>
            <a:r>
              <a:rPr lang="en-US" dirty="0"/>
              <a:t>Integration of the two processes</a:t>
            </a:r>
          </a:p>
          <a:p>
            <a:pPr lvl="1" algn="just">
              <a:spcBef>
                <a:spcPts val="600"/>
              </a:spcBef>
              <a:spcAft>
                <a:spcPts val="600"/>
              </a:spcAft>
            </a:pPr>
            <a:r>
              <a:rPr lang="en-US" sz="2800" dirty="0"/>
              <a:t>Iterative and interactive: </a:t>
            </a:r>
            <a:r>
              <a:rPr lang="en-US" sz="2800" dirty="0">
                <a:hlinkClick r:id="rId2"/>
              </a:rPr>
              <a:t>Potter’s Wheel</a:t>
            </a:r>
            <a:r>
              <a:rPr lang="en-US" sz="2800" dirty="0"/>
              <a:t>, for example, is a publicly available data cleaning tool that integrates discrepancy detection and transformation.</a:t>
            </a:r>
          </a:p>
        </p:txBody>
      </p:sp>
    </p:spTree>
    <p:extLst>
      <p:ext uri="{BB962C8B-B14F-4D97-AF65-F5344CB8AC3E}">
        <p14:creationId xmlns:p14="http://schemas.microsoft.com/office/powerpoint/2010/main" val="357597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2. Data Integration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integration Introduction: </a:t>
            </a:r>
          </a:p>
          <a:p>
            <a:pPr lvl="1" algn="just">
              <a:spcBef>
                <a:spcPts val="600"/>
              </a:spcBef>
              <a:spcAft>
                <a:spcPts val="600"/>
              </a:spcAft>
              <a:buFont typeface="Wingdings" panose="05000000000000000000" pitchFamily="2" charset="2"/>
              <a:buChar char="ü"/>
            </a:pPr>
            <a:r>
              <a:rPr lang="en-US" sz="2800" dirty="0"/>
              <a:t>Combines data from multiple sources into a coherent store.</a:t>
            </a:r>
          </a:p>
          <a:p>
            <a:pPr lvl="1" algn="just">
              <a:spcBef>
                <a:spcPts val="600"/>
              </a:spcBef>
              <a:spcAft>
                <a:spcPts val="600"/>
              </a:spcAft>
              <a:buFont typeface="Wingdings" panose="05000000000000000000" pitchFamily="2" charset="2"/>
              <a:buChar char="ü"/>
            </a:pPr>
            <a:r>
              <a:rPr lang="en-US" sz="2800" dirty="0"/>
              <a:t>Careful integration can help reduce and avoid redundancies and inconsistencies in the resulting data set.</a:t>
            </a:r>
          </a:p>
          <a:p>
            <a:pPr lvl="1" algn="just">
              <a:spcBef>
                <a:spcPts val="600"/>
              </a:spcBef>
              <a:spcAft>
                <a:spcPts val="600"/>
              </a:spcAft>
              <a:buFont typeface="Wingdings" panose="05000000000000000000" pitchFamily="2" charset="2"/>
              <a:buChar char="ü"/>
            </a:pPr>
            <a:r>
              <a:rPr lang="en-US" sz="2800" dirty="0"/>
              <a:t>Integrate metadata from different sources</a:t>
            </a:r>
          </a:p>
          <a:p>
            <a:pPr lvl="1" algn="just">
              <a:spcBef>
                <a:spcPts val="600"/>
              </a:spcBef>
              <a:spcAft>
                <a:spcPts val="600"/>
              </a:spcAft>
              <a:buFont typeface="Wingdings" panose="05000000000000000000" pitchFamily="2" charset="2"/>
              <a:buChar char="ü"/>
            </a:pPr>
            <a:r>
              <a:rPr lang="en-US" sz="2800" dirty="0"/>
              <a:t>Semantic heterogeneity and structure of data pose great challenges in data integration.</a:t>
            </a:r>
          </a:p>
          <a:p>
            <a:pPr marL="696913" lvl="1" indent="-514350" algn="just">
              <a:spcBef>
                <a:spcPts val="600"/>
              </a:spcBef>
              <a:spcAft>
                <a:spcPts val="600"/>
              </a:spcAft>
              <a:buFont typeface="+mj-lt"/>
              <a:buAutoNum type="arabicParenR"/>
            </a:pPr>
            <a:r>
              <a:rPr lang="en-US" sz="2800" dirty="0"/>
              <a:t>Entity Identification Problem</a:t>
            </a:r>
          </a:p>
          <a:p>
            <a:pPr marL="696913" lvl="1" indent="-514350" algn="just">
              <a:spcBef>
                <a:spcPts val="600"/>
              </a:spcBef>
              <a:spcAft>
                <a:spcPts val="600"/>
              </a:spcAft>
              <a:buFont typeface="+mj-lt"/>
              <a:buAutoNum type="arabicParenR"/>
            </a:pPr>
            <a:r>
              <a:rPr lang="en-US" sz="2800" dirty="0"/>
              <a:t>Redundancy and Correlation Analysis</a:t>
            </a:r>
          </a:p>
          <a:p>
            <a:pPr marL="696913" lvl="1" indent="-514350" algn="just">
              <a:spcBef>
                <a:spcPts val="600"/>
              </a:spcBef>
              <a:spcAft>
                <a:spcPts val="600"/>
              </a:spcAft>
              <a:buFont typeface="+mj-lt"/>
              <a:buAutoNum type="arabicParenR"/>
            </a:pPr>
            <a:r>
              <a:rPr lang="en-US" sz="2800" dirty="0"/>
              <a:t>Tuple Duplication</a:t>
            </a:r>
          </a:p>
          <a:p>
            <a:pPr marL="696913" lvl="1" indent="-514350" algn="just">
              <a:spcBef>
                <a:spcPts val="600"/>
              </a:spcBef>
              <a:spcAft>
                <a:spcPts val="600"/>
              </a:spcAft>
              <a:buFont typeface="+mj-lt"/>
              <a:buAutoNum type="arabicParenR"/>
            </a:pPr>
            <a:r>
              <a:rPr lang="en-US" sz="2800" dirty="0"/>
              <a:t>Data Value Conflict Detection and Resolution</a:t>
            </a:r>
          </a:p>
          <a:p>
            <a:pPr marL="0" indent="0" algn="just">
              <a:spcBef>
                <a:spcPts val="600"/>
              </a:spcBef>
              <a:spcAft>
                <a:spcPts val="600"/>
              </a:spcAft>
              <a:buNone/>
            </a:pPr>
            <a:endParaRPr lang="en-US" sz="2800" dirty="0"/>
          </a:p>
        </p:txBody>
      </p:sp>
    </p:spTree>
    <p:extLst>
      <p:ext uri="{BB962C8B-B14F-4D97-AF65-F5344CB8AC3E}">
        <p14:creationId xmlns:p14="http://schemas.microsoft.com/office/powerpoint/2010/main" val="215100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Integration: </a:t>
            </a:r>
            <a:r>
              <a:rPr lang="en-US" sz="3600" dirty="0"/>
              <a:t>Entity identification problem</a:t>
            </a:r>
            <a:endParaRPr lang="en-US"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Identify real world entities from multiple data sources.</a:t>
            </a:r>
          </a:p>
          <a:p>
            <a:pPr algn="just">
              <a:spcBef>
                <a:spcPts val="600"/>
              </a:spcBef>
              <a:spcAft>
                <a:spcPts val="600"/>
              </a:spcAft>
            </a:pPr>
            <a:r>
              <a:rPr lang="en-US" dirty="0"/>
              <a:t>Schema integration: e.g., </a:t>
            </a:r>
            <a:r>
              <a:rPr lang="en-US" dirty="0" err="1"/>
              <a:t>customer_id</a:t>
            </a:r>
            <a:r>
              <a:rPr lang="en-US" dirty="0"/>
              <a:t> &amp; </a:t>
            </a:r>
            <a:r>
              <a:rPr lang="en-US" dirty="0" err="1"/>
              <a:t>cust_number</a:t>
            </a:r>
            <a:endParaRPr lang="en-US" dirty="0"/>
          </a:p>
          <a:p>
            <a:pPr algn="just">
              <a:spcBef>
                <a:spcPts val="600"/>
              </a:spcBef>
              <a:spcAft>
                <a:spcPts val="600"/>
              </a:spcAft>
            </a:pPr>
            <a:endParaRPr lang="en-US" sz="1200" dirty="0"/>
          </a:p>
          <a:p>
            <a:pPr algn="just">
              <a:spcBef>
                <a:spcPts val="600"/>
              </a:spcBef>
              <a:spcAft>
                <a:spcPts val="600"/>
              </a:spcAft>
            </a:pPr>
            <a:r>
              <a:rPr lang="en-US" dirty="0"/>
              <a:t>Metadata for each attribute include the name, meaning, data type, and range of values permitted for the attribute, and null rules for handling blank, zero, or null values.</a:t>
            </a:r>
          </a:p>
          <a:p>
            <a:pPr algn="just">
              <a:spcBef>
                <a:spcPts val="600"/>
              </a:spcBef>
              <a:spcAft>
                <a:spcPts val="600"/>
              </a:spcAft>
            </a:pPr>
            <a:r>
              <a:rPr lang="en-US" dirty="0"/>
              <a:t>Such metadata can be used to help avoid errors in schema integration. </a:t>
            </a:r>
          </a:p>
          <a:p>
            <a:pPr algn="just">
              <a:spcBef>
                <a:spcPts val="600"/>
              </a:spcBef>
              <a:spcAft>
                <a:spcPts val="600"/>
              </a:spcAft>
            </a:pPr>
            <a:endParaRPr lang="en-US" dirty="0"/>
          </a:p>
        </p:txBody>
      </p:sp>
    </p:spTree>
    <p:extLst>
      <p:ext uri="{BB962C8B-B14F-4D97-AF65-F5344CB8AC3E}">
        <p14:creationId xmlns:p14="http://schemas.microsoft.com/office/powerpoint/2010/main" val="364552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Redundancy is another important issue in data integration. An attribute (such as annual revenue, for instance) may be redundant if it can be </a:t>
            </a:r>
            <a:r>
              <a:rPr lang="en-US" b="1" dirty="0"/>
              <a:t>derived</a:t>
            </a:r>
            <a:r>
              <a:rPr lang="en-US" dirty="0"/>
              <a:t> from another attribute or set of attributes. </a:t>
            </a:r>
          </a:p>
          <a:p>
            <a:pPr algn="just">
              <a:spcBef>
                <a:spcPts val="600"/>
              </a:spcBef>
              <a:spcAft>
                <a:spcPts val="600"/>
              </a:spcAft>
            </a:pPr>
            <a:r>
              <a:rPr lang="en-US" dirty="0"/>
              <a:t>Inconsistencies in attribute or dimension naming can also cause redundancies in the resulting data set.</a:t>
            </a:r>
          </a:p>
          <a:p>
            <a:pPr algn="just">
              <a:spcBef>
                <a:spcPts val="600"/>
              </a:spcBef>
              <a:spcAft>
                <a:spcPts val="600"/>
              </a:spcAft>
            </a:pPr>
            <a:r>
              <a:rPr lang="en-US" dirty="0"/>
              <a:t>Some redundancies can be detected by </a:t>
            </a:r>
            <a:r>
              <a:rPr lang="en-US" b="1" dirty="0"/>
              <a:t>correlation analysis</a:t>
            </a:r>
            <a:r>
              <a:rPr lang="en-US" dirty="0"/>
              <a:t>. Given two attributes, such analysis can measure how strongly one attribute implies the other, based on the available data. </a:t>
            </a:r>
          </a:p>
          <a:p>
            <a:pPr marL="971550" lvl="1" indent="-514350" algn="just">
              <a:spcBef>
                <a:spcPts val="600"/>
              </a:spcBef>
              <a:spcAft>
                <a:spcPts val="600"/>
              </a:spcAft>
              <a:buFont typeface="+mj-lt"/>
              <a:buAutoNum type="alphaLcParenR"/>
            </a:pPr>
            <a:r>
              <a:rPr lang="el-GR" sz="2800" dirty="0"/>
              <a:t>χ 2 (</a:t>
            </a:r>
            <a:r>
              <a:rPr lang="en-US" sz="2800" dirty="0"/>
              <a:t>chi-square) test for Nominal Data</a:t>
            </a:r>
          </a:p>
          <a:p>
            <a:pPr marL="971550" lvl="1" indent="-514350" algn="just">
              <a:spcBef>
                <a:spcPts val="600"/>
              </a:spcBef>
              <a:spcAft>
                <a:spcPts val="600"/>
              </a:spcAft>
              <a:buFont typeface="+mj-lt"/>
              <a:buAutoNum type="alphaLcParenR"/>
            </a:pPr>
            <a:r>
              <a:rPr lang="en-US" sz="2800" dirty="0"/>
              <a:t>Correlation Coefficient for Numeric Data</a:t>
            </a:r>
          </a:p>
          <a:p>
            <a:pPr marL="971550" lvl="1" indent="-514350" algn="just">
              <a:spcBef>
                <a:spcPts val="600"/>
              </a:spcBef>
              <a:spcAft>
                <a:spcPts val="600"/>
              </a:spcAft>
              <a:buFont typeface="+mj-lt"/>
              <a:buAutoNum type="alphaLcParenR"/>
            </a:pPr>
            <a:r>
              <a:rPr lang="en-US" sz="2800" dirty="0"/>
              <a:t>Covariance of Numeric Data</a:t>
            </a:r>
          </a:p>
        </p:txBody>
      </p:sp>
    </p:spTree>
    <p:extLst>
      <p:ext uri="{BB962C8B-B14F-4D97-AF65-F5344CB8AC3E}">
        <p14:creationId xmlns:p14="http://schemas.microsoft.com/office/powerpoint/2010/main" val="108903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Correlation relationship between two attributes, A and B, can be discovered by a χ 2 (chi-square) test. </a:t>
            </a:r>
          </a:p>
          <a:p>
            <a:pPr marL="263525" lvl="1" indent="-263525" algn="just">
              <a:spcBef>
                <a:spcPts val="600"/>
              </a:spcBef>
              <a:spcAft>
                <a:spcPts val="600"/>
              </a:spcAft>
            </a:pPr>
            <a:r>
              <a:rPr lang="en-US" sz="2800" dirty="0"/>
              <a:t>Suppose A has </a:t>
            </a:r>
            <a:r>
              <a:rPr lang="en-US" sz="2800" i="1" dirty="0"/>
              <a:t>c </a:t>
            </a:r>
            <a:r>
              <a:rPr lang="en-US" sz="2800" dirty="0"/>
              <a:t>distinct values, namely </a:t>
            </a:r>
            <a:r>
              <a:rPr lang="en-US" sz="2800" i="1" dirty="0"/>
              <a:t>a</a:t>
            </a:r>
            <a:r>
              <a:rPr lang="en-US" sz="2800" i="1" baseline="-25000" dirty="0"/>
              <a:t>1</a:t>
            </a:r>
            <a:r>
              <a:rPr lang="en-US" sz="2800" i="1" dirty="0"/>
              <a:t>,a</a:t>
            </a:r>
            <a:r>
              <a:rPr lang="en-US" sz="2800" i="1" baseline="-25000" dirty="0"/>
              <a:t>2</a:t>
            </a:r>
            <a:r>
              <a:rPr lang="en-US" sz="2800" i="1" dirty="0"/>
              <a:t>,…,a</a:t>
            </a:r>
            <a:r>
              <a:rPr lang="en-US" sz="2800" i="1" baseline="-25000" dirty="0"/>
              <a:t>c</a:t>
            </a:r>
            <a:r>
              <a:rPr lang="en-US" sz="2800" dirty="0"/>
              <a:t>. </a:t>
            </a:r>
          </a:p>
          <a:p>
            <a:pPr marL="263525" lvl="1" indent="-263525" algn="just">
              <a:spcBef>
                <a:spcPts val="600"/>
              </a:spcBef>
              <a:spcAft>
                <a:spcPts val="600"/>
              </a:spcAft>
            </a:pPr>
            <a:r>
              <a:rPr lang="en-US" sz="2800" dirty="0"/>
              <a:t>B has </a:t>
            </a:r>
            <a:r>
              <a:rPr lang="en-US" sz="2800" i="1" dirty="0"/>
              <a:t>r</a:t>
            </a:r>
            <a:r>
              <a:rPr lang="en-US" sz="2800" dirty="0"/>
              <a:t> distinct values, namely </a:t>
            </a:r>
            <a:r>
              <a:rPr lang="en-US" sz="2800" i="1" dirty="0"/>
              <a:t>b</a:t>
            </a:r>
            <a:r>
              <a:rPr lang="en-US" sz="2800" i="1" baseline="-25000" dirty="0"/>
              <a:t>1</a:t>
            </a:r>
            <a:r>
              <a:rPr lang="en-US" sz="2800" i="1" dirty="0"/>
              <a:t>, b</a:t>
            </a:r>
            <a:r>
              <a:rPr lang="en-US" sz="2800" i="1" baseline="-25000" dirty="0"/>
              <a:t>2</a:t>
            </a:r>
            <a:r>
              <a:rPr lang="en-US" sz="2800" i="1" dirty="0"/>
              <a:t>,…,b</a:t>
            </a:r>
            <a:r>
              <a:rPr lang="en-US" sz="2800" i="1" baseline="-25000" dirty="0"/>
              <a:t>r</a:t>
            </a:r>
            <a:r>
              <a:rPr lang="en-US" sz="2800" dirty="0"/>
              <a:t>.</a:t>
            </a:r>
          </a:p>
          <a:p>
            <a:pPr marL="263525" lvl="1" indent="-263525" algn="just">
              <a:spcBef>
                <a:spcPts val="600"/>
              </a:spcBef>
              <a:spcAft>
                <a:spcPts val="600"/>
              </a:spcAft>
            </a:pPr>
            <a:r>
              <a:rPr lang="en-US" sz="2800" dirty="0"/>
              <a:t>The </a:t>
            </a:r>
            <a:r>
              <a:rPr lang="en-US" sz="2800" i="1" dirty="0"/>
              <a:t>c</a:t>
            </a:r>
            <a:r>
              <a:rPr lang="en-US" sz="2800" dirty="0"/>
              <a:t> values of </a:t>
            </a:r>
            <a:r>
              <a:rPr lang="en-US" sz="2800" i="1" dirty="0"/>
              <a:t>A</a:t>
            </a:r>
            <a:r>
              <a:rPr lang="en-US" sz="2800" dirty="0"/>
              <a:t> making up the columns and the </a:t>
            </a:r>
            <a:r>
              <a:rPr lang="en-US" sz="2800" i="1" dirty="0"/>
              <a:t>r</a:t>
            </a:r>
            <a:r>
              <a:rPr lang="en-US" sz="2800" dirty="0"/>
              <a:t> values of </a:t>
            </a:r>
            <a:r>
              <a:rPr lang="en-US" sz="2800" i="1" dirty="0"/>
              <a:t>B</a:t>
            </a:r>
            <a:r>
              <a:rPr lang="en-US" sz="2800" dirty="0"/>
              <a:t> making up the rows.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sz="1800"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id="{FC52610F-7830-485D-8ABA-EF14348A223E}"/>
              </a:ext>
            </a:extLst>
          </p:cNvPr>
          <p:cNvPicPr>
            <a:picLocks noChangeAspect="1"/>
          </p:cNvPicPr>
          <p:nvPr/>
        </p:nvPicPr>
        <p:blipFill>
          <a:blip r:embed="rId2"/>
          <a:stretch>
            <a:fillRect/>
          </a:stretch>
        </p:blipFill>
        <p:spPr>
          <a:xfrm>
            <a:off x="5120641" y="3880770"/>
            <a:ext cx="6553200" cy="2739105"/>
          </a:xfrm>
          <a:prstGeom prst="rect">
            <a:avLst/>
          </a:prstGeom>
        </p:spPr>
      </p:pic>
    </p:spTree>
    <p:extLst>
      <p:ext uri="{BB962C8B-B14F-4D97-AF65-F5344CB8AC3E}">
        <p14:creationId xmlns:p14="http://schemas.microsoft.com/office/powerpoint/2010/main" val="328552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where </a:t>
            </a:r>
            <a:r>
              <a:rPr lang="en-US" sz="2800" i="1" dirty="0" err="1"/>
              <a:t>o</a:t>
            </a:r>
            <a:r>
              <a:rPr lang="en-US" sz="2800" i="1" baseline="-25000" dirty="0" err="1"/>
              <a:t>ij</a:t>
            </a:r>
            <a:r>
              <a:rPr lang="en-US" sz="2800" dirty="0"/>
              <a:t> is the </a:t>
            </a:r>
            <a:r>
              <a:rPr lang="en-US" sz="2800" i="1" dirty="0"/>
              <a:t>observed frequency </a:t>
            </a:r>
            <a:r>
              <a:rPr lang="en-US" sz="2800" dirty="0"/>
              <a:t>(i.e., actual count) of the joint event (</a:t>
            </a:r>
            <a:r>
              <a:rPr lang="en-US" sz="2800" i="1" dirty="0"/>
              <a:t>A</a:t>
            </a:r>
            <a:r>
              <a:rPr lang="en-US" sz="2800" i="1" baseline="-25000" dirty="0"/>
              <a:t>i</a:t>
            </a:r>
            <a:r>
              <a:rPr lang="en-US" sz="2800" i="1" dirty="0"/>
              <a:t>, </a:t>
            </a:r>
            <a:r>
              <a:rPr lang="en-US" sz="2800" i="1" dirty="0" err="1"/>
              <a:t>B</a:t>
            </a:r>
            <a:r>
              <a:rPr lang="en-US" sz="2800" i="1" baseline="-25000" dirty="0" err="1"/>
              <a:t>j</a:t>
            </a:r>
            <a:r>
              <a:rPr lang="en-US" sz="2800" dirty="0"/>
              <a:t>) and </a:t>
            </a:r>
            <a:r>
              <a:rPr lang="en-US" sz="2800" i="1" dirty="0" err="1"/>
              <a:t>e</a:t>
            </a:r>
            <a:r>
              <a:rPr lang="en-US" sz="2800" i="1" baseline="-25000" dirty="0" err="1"/>
              <a:t>ij</a:t>
            </a:r>
            <a:r>
              <a:rPr lang="en-US" sz="2800" dirty="0"/>
              <a:t> is the </a:t>
            </a:r>
            <a:r>
              <a:rPr lang="en-US" sz="2800" i="1" dirty="0"/>
              <a:t>expected frequency</a:t>
            </a:r>
            <a:r>
              <a:rPr lang="en-US" sz="2800" dirty="0"/>
              <a:t> of (</a:t>
            </a:r>
            <a:r>
              <a:rPr lang="en-US" sz="2800" i="1" dirty="0"/>
              <a:t>A</a:t>
            </a:r>
            <a:r>
              <a:rPr lang="en-US" sz="2800" i="1" baseline="-25000" dirty="0"/>
              <a:t>i</a:t>
            </a:r>
            <a:r>
              <a:rPr lang="en-US" sz="2800" i="1" dirty="0"/>
              <a:t>, </a:t>
            </a:r>
            <a:r>
              <a:rPr lang="en-US" sz="2800" i="1" dirty="0" err="1"/>
              <a:t>B</a:t>
            </a:r>
            <a:r>
              <a:rPr lang="en-US" sz="2800" i="1" baseline="-25000" dirty="0" err="1"/>
              <a:t>j</a:t>
            </a:r>
            <a:r>
              <a:rPr lang="en-US" sz="2800" dirty="0"/>
              <a:t>), which can be computed as: </a:t>
            </a:r>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where </a:t>
            </a:r>
            <a:r>
              <a:rPr lang="en-US" sz="2800" i="1" dirty="0"/>
              <a:t>n</a:t>
            </a:r>
            <a:r>
              <a:rPr lang="en-US" sz="2800" dirty="0"/>
              <a:t> is the number of data tuples.</a:t>
            </a:r>
          </a:p>
          <a:p>
            <a:pPr marL="263525" lvl="1" indent="-263525" algn="just">
              <a:spcBef>
                <a:spcPts val="600"/>
              </a:spcBef>
              <a:spcAft>
                <a:spcPts val="600"/>
              </a:spcAft>
            </a:pPr>
            <a:r>
              <a:rPr lang="en-US" sz="2800" i="1" dirty="0"/>
              <a:t>count(A = a</a:t>
            </a:r>
            <a:r>
              <a:rPr lang="en-US" sz="2800" i="1" baseline="-25000" dirty="0"/>
              <a:t>i</a:t>
            </a:r>
            <a:r>
              <a:rPr lang="en-US" sz="2800" i="1" dirty="0"/>
              <a:t>) </a:t>
            </a:r>
            <a:r>
              <a:rPr lang="en-US" sz="2800" dirty="0"/>
              <a:t>is the number of tuples having value </a:t>
            </a:r>
            <a:r>
              <a:rPr lang="en-US" sz="2800" i="1" dirty="0"/>
              <a:t>a</a:t>
            </a:r>
            <a:r>
              <a:rPr lang="en-US" sz="2800" i="1" baseline="-25000" dirty="0"/>
              <a:t>i</a:t>
            </a:r>
            <a:r>
              <a:rPr lang="en-US" sz="2800" dirty="0"/>
              <a:t> for </a:t>
            </a:r>
            <a:r>
              <a:rPr lang="en-US" sz="2800" i="1" dirty="0"/>
              <a:t>A.</a:t>
            </a:r>
            <a:endParaRPr lang="en-US" sz="2800" dirty="0"/>
          </a:p>
          <a:p>
            <a:pPr marL="263525" lvl="1" indent="-263525" algn="just">
              <a:spcBef>
                <a:spcPts val="600"/>
              </a:spcBef>
              <a:spcAft>
                <a:spcPts val="600"/>
              </a:spcAft>
            </a:pPr>
            <a:r>
              <a:rPr lang="en-US" sz="2800" i="1" dirty="0"/>
              <a:t>count(B = </a:t>
            </a:r>
            <a:r>
              <a:rPr lang="en-US" sz="2800" i="1" dirty="0" err="1"/>
              <a:t>b</a:t>
            </a:r>
            <a:r>
              <a:rPr lang="en-US" sz="2800" i="1" baseline="-25000" dirty="0" err="1"/>
              <a:t>j</a:t>
            </a:r>
            <a:r>
              <a:rPr lang="en-US" sz="2800" i="1" dirty="0"/>
              <a:t>)</a:t>
            </a:r>
            <a:r>
              <a:rPr lang="en-US" sz="2800" dirty="0"/>
              <a:t> is the number of tuples having value </a:t>
            </a:r>
            <a:r>
              <a:rPr lang="en-US" sz="2800" i="1" dirty="0" err="1"/>
              <a:t>b</a:t>
            </a:r>
            <a:r>
              <a:rPr lang="en-US" sz="2800" i="1" baseline="-25000" dirty="0" err="1"/>
              <a:t>j</a:t>
            </a:r>
            <a:r>
              <a:rPr lang="en-US" sz="2800" dirty="0"/>
              <a:t> for </a:t>
            </a:r>
            <a:r>
              <a:rPr lang="en-US" sz="2800" i="1" dirty="0"/>
              <a:t>B</a:t>
            </a:r>
            <a:r>
              <a:rPr lang="en-US" sz="2800" dirty="0"/>
              <a:t>.</a:t>
            </a:r>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263525" lvl="1" indent="-263525" algn="just">
              <a:spcBef>
                <a:spcPts val="600"/>
              </a:spcBef>
              <a:spcAft>
                <a:spcPts val="600"/>
              </a:spcAft>
              <a:buNone/>
            </a:pPr>
            <a:endParaRPr lang="en-US" sz="2800" dirty="0"/>
          </a:p>
        </p:txBody>
      </p:sp>
      <p:pic>
        <p:nvPicPr>
          <p:cNvPr id="5" name="Picture 4">
            <a:extLst>
              <a:ext uri="{FF2B5EF4-FFF2-40B4-BE49-F238E27FC236}">
                <a16:creationId xmlns:a16="http://schemas.microsoft.com/office/drawing/2014/main" id="{6EB14429-B548-4C7A-A2CE-1A2135D006B1}"/>
              </a:ext>
            </a:extLst>
          </p:cNvPr>
          <p:cNvPicPr>
            <a:picLocks noChangeAspect="1"/>
          </p:cNvPicPr>
          <p:nvPr/>
        </p:nvPicPr>
        <p:blipFill>
          <a:blip r:embed="rId2"/>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id="{8CED3B66-51C4-43EE-A5D1-961DF6D417D5}"/>
              </a:ext>
            </a:extLst>
          </p:cNvPr>
          <p:cNvPicPr>
            <a:picLocks noChangeAspect="1"/>
          </p:cNvPicPr>
          <p:nvPr/>
        </p:nvPicPr>
        <p:blipFill>
          <a:blip r:embed="rId3"/>
          <a:stretch>
            <a:fillRect/>
          </a:stretch>
        </p:blipFill>
        <p:spPr>
          <a:xfrm>
            <a:off x="4602480" y="4214998"/>
            <a:ext cx="5517832" cy="959907"/>
          </a:xfrm>
          <a:prstGeom prst="rect">
            <a:avLst/>
          </a:prstGeom>
        </p:spPr>
      </p:pic>
    </p:spTree>
    <p:extLst>
      <p:ext uri="{BB962C8B-B14F-4D97-AF65-F5344CB8AC3E}">
        <p14:creationId xmlns:p14="http://schemas.microsoft.com/office/powerpoint/2010/main" val="28481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599440"/>
            <a:ext cx="10515600" cy="6156960"/>
          </a:xfrm>
        </p:spPr>
        <p:txBody>
          <a:bodyPr>
            <a:normAutofit fontScale="92500" lnSpcReduction="10000"/>
          </a:bodyPr>
          <a:lstStyle/>
          <a:p>
            <a:pPr marL="0" indent="0" algn="just">
              <a:buNone/>
            </a:pPr>
            <a:r>
              <a:rPr lang="en-US" dirty="0"/>
              <a:t>Measures for data quality: </a:t>
            </a:r>
          </a:p>
          <a:p>
            <a:pPr marL="0" indent="0" algn="just">
              <a:buNone/>
            </a:pPr>
            <a:r>
              <a:rPr lang="en-US" dirty="0"/>
              <a:t>There are many factors comprising data quality, including </a:t>
            </a:r>
            <a:r>
              <a:rPr lang="en-US" b="1" dirty="0"/>
              <a:t>accuracy, completeness, consistency, timeliness, believability, </a:t>
            </a:r>
            <a:r>
              <a:rPr lang="en-US" dirty="0"/>
              <a:t>and</a:t>
            </a:r>
            <a:r>
              <a:rPr lang="en-US" b="1" dirty="0"/>
              <a:t> interpretability</a:t>
            </a:r>
            <a:r>
              <a:rPr lang="en-US" dirty="0"/>
              <a:t>.</a:t>
            </a:r>
          </a:p>
          <a:p>
            <a:pPr marL="514350" indent="-514350" algn="just">
              <a:buFont typeface="+mj-lt"/>
              <a:buAutoNum type="arabicPeriod"/>
            </a:pPr>
            <a:r>
              <a:rPr lang="en-US" b="1" dirty="0"/>
              <a:t>Accuracy</a:t>
            </a:r>
            <a:r>
              <a:rPr lang="en-US" dirty="0"/>
              <a:t>: correct or wrong, accurate or not (i.e., having incorrect attribute values).</a:t>
            </a:r>
          </a:p>
          <a:p>
            <a:pPr algn="just"/>
            <a:r>
              <a:rPr lang="en-US" dirty="0"/>
              <a:t>The data collection instruments used may be faulty. There may have been human or computer errors occurring at data entry. </a:t>
            </a:r>
          </a:p>
          <a:p>
            <a:pPr algn="just"/>
            <a:r>
              <a:rPr lang="en-US" dirty="0"/>
              <a:t>Errors in data transmission can also occur--limited buffer size.</a:t>
            </a:r>
          </a:p>
          <a:p>
            <a:pPr algn="just"/>
            <a:r>
              <a:rPr lang="en-US" dirty="0"/>
              <a:t>Duplicate tuples also require data cleaning.</a:t>
            </a:r>
          </a:p>
          <a:p>
            <a:pPr marL="514350" indent="-514350" algn="just">
              <a:buFont typeface="+mj-lt"/>
              <a:buAutoNum type="arabicPeriod" startAt="2"/>
            </a:pPr>
            <a:r>
              <a:rPr lang="en-US" b="1" dirty="0"/>
              <a:t>Completeness</a:t>
            </a:r>
            <a:r>
              <a:rPr lang="en-US" dirty="0"/>
              <a:t>: not recorded, unavailable, …</a:t>
            </a:r>
          </a:p>
          <a:p>
            <a:pPr algn="just"/>
            <a:r>
              <a:rPr lang="en-US" dirty="0"/>
              <a:t>Attributes of interest may not always be available.</a:t>
            </a:r>
          </a:p>
          <a:p>
            <a:pPr algn="just"/>
            <a:r>
              <a:rPr lang="en-US" dirty="0"/>
              <a:t>Data may not be included simply because they were not considered important at the time of entry. </a:t>
            </a:r>
          </a:p>
          <a:p>
            <a:pPr algn="just"/>
            <a:r>
              <a:rPr lang="en-US" dirty="0"/>
              <a:t>Relevant data may not be recorded due to a   misunderstanding or because of equipment malfunctions. </a:t>
            </a:r>
          </a:p>
        </p:txBody>
      </p:sp>
      <p:sp>
        <p:nvSpPr>
          <p:cNvPr id="6" name="Title 1">
            <a:extLst>
              <a:ext uri="{FF2B5EF4-FFF2-40B4-BE49-F238E27FC236}">
                <a16:creationId xmlns:a16="http://schemas.microsoft.com/office/drawing/2014/main" id="{352B3AA7-C215-448F-8AA1-D3102863C5AC}"/>
              </a:ext>
            </a:extLst>
          </p:cNvPr>
          <p:cNvSpPr>
            <a:spLocks noGrp="1"/>
          </p:cNvSpPr>
          <p:nvPr>
            <p:ph type="title"/>
          </p:nvPr>
        </p:nvSpPr>
        <p:spPr>
          <a:xfrm>
            <a:off x="838200" y="0"/>
            <a:ext cx="10515600" cy="693420"/>
          </a:xfrm>
        </p:spPr>
        <p:txBody>
          <a:bodyPr>
            <a:normAutofit/>
          </a:bodyPr>
          <a:lstStyle/>
          <a:p>
            <a:pPr algn="ctr"/>
            <a:r>
              <a:rPr lang="en-IN" sz="4000" dirty="0"/>
              <a:t>Data Quality</a:t>
            </a:r>
          </a:p>
        </p:txBody>
      </p:sp>
    </p:spTree>
    <p:extLst>
      <p:ext uri="{BB962C8B-B14F-4D97-AF65-F5344CB8AC3E}">
        <p14:creationId xmlns:p14="http://schemas.microsoft.com/office/powerpoint/2010/main" val="4267823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id="{FC52610F-7830-485D-8ABA-EF14348A223E}"/>
              </a:ext>
            </a:extLst>
          </p:cNvPr>
          <p:cNvPicPr>
            <a:picLocks noChangeAspect="1"/>
          </p:cNvPicPr>
          <p:nvPr/>
        </p:nvPicPr>
        <p:blipFill>
          <a:blip r:embed="rId2"/>
          <a:stretch>
            <a:fillRect/>
          </a:stretch>
        </p:blipFill>
        <p:spPr>
          <a:xfrm>
            <a:off x="4653280" y="3703611"/>
            <a:ext cx="7495857" cy="3133116"/>
          </a:xfrm>
          <a:prstGeom prst="rect">
            <a:avLst/>
          </a:prstGeom>
        </p:spPr>
      </p:pic>
      <p:pic>
        <p:nvPicPr>
          <p:cNvPr id="5" name="Picture 4">
            <a:extLst>
              <a:ext uri="{FF2B5EF4-FFF2-40B4-BE49-F238E27FC236}">
                <a16:creationId xmlns:a16="http://schemas.microsoft.com/office/drawing/2014/main" id="{6EB14429-B548-4C7A-A2CE-1A2135D006B1}"/>
              </a:ext>
            </a:extLst>
          </p:cNvPr>
          <p:cNvPicPr>
            <a:picLocks noChangeAspect="1"/>
          </p:cNvPicPr>
          <p:nvPr/>
        </p:nvPicPr>
        <p:blipFill>
          <a:blip r:embed="rId3"/>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id="{F49CA146-B7E2-497C-8F4D-2004C98AC83D}"/>
              </a:ext>
            </a:extLst>
          </p:cNvPr>
          <p:cNvPicPr>
            <a:picLocks noChangeAspect="1"/>
          </p:cNvPicPr>
          <p:nvPr/>
        </p:nvPicPr>
        <p:blipFill>
          <a:blip r:embed="rId4"/>
          <a:stretch>
            <a:fillRect/>
          </a:stretch>
        </p:blipFill>
        <p:spPr>
          <a:xfrm>
            <a:off x="6624320" y="1849253"/>
            <a:ext cx="5517832" cy="959907"/>
          </a:xfrm>
          <a:prstGeom prst="rect">
            <a:avLst/>
          </a:prstGeom>
        </p:spPr>
      </p:pic>
      <p:sp>
        <p:nvSpPr>
          <p:cNvPr id="7" name="TextBox 6">
            <a:extLst>
              <a:ext uri="{FF2B5EF4-FFF2-40B4-BE49-F238E27FC236}">
                <a16:creationId xmlns:a16="http://schemas.microsoft.com/office/drawing/2014/main" id="{FFC19A4F-24F7-4A2A-830C-A925D11CC196}"/>
              </a:ext>
            </a:extLst>
          </p:cNvPr>
          <p:cNvSpPr txBox="1"/>
          <p:nvPr/>
        </p:nvSpPr>
        <p:spPr>
          <a:xfrm>
            <a:off x="49848" y="3012440"/>
            <a:ext cx="4603432" cy="3170099"/>
          </a:xfrm>
          <a:prstGeom prst="rect">
            <a:avLst/>
          </a:prstGeom>
          <a:noFill/>
        </p:spPr>
        <p:txBody>
          <a:bodyPr wrap="square" rtlCol="0">
            <a:spAutoFit/>
          </a:bodyPr>
          <a:lstStyle/>
          <a:p>
            <a:pPr algn="just"/>
            <a:r>
              <a:rPr lang="en-US" sz="2500" dirty="0">
                <a:solidFill>
                  <a:schemeClr val="accent1"/>
                </a:solidFill>
              </a:rPr>
              <a:t>In any row, the sum of the expected frequencies must equal the total observed frequency for that row, and the sum of the expected frequencies in any column must also equal the total observed frequency for that column.</a:t>
            </a:r>
            <a:endParaRPr lang="en-IN" sz="2500" dirty="0">
              <a:solidFill>
                <a:schemeClr val="accent1"/>
              </a:solidFill>
            </a:endParaRPr>
          </a:p>
        </p:txBody>
      </p:sp>
    </p:spTree>
    <p:extLst>
      <p:ext uri="{BB962C8B-B14F-4D97-AF65-F5344CB8AC3E}">
        <p14:creationId xmlns:p14="http://schemas.microsoft.com/office/powerpoint/2010/main" val="278174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id="{FC52610F-7830-485D-8ABA-EF14348A223E}"/>
              </a:ext>
            </a:extLst>
          </p:cNvPr>
          <p:cNvPicPr>
            <a:picLocks noChangeAspect="1"/>
          </p:cNvPicPr>
          <p:nvPr/>
        </p:nvPicPr>
        <p:blipFill>
          <a:blip r:embed="rId2"/>
          <a:stretch>
            <a:fillRect/>
          </a:stretch>
        </p:blipFill>
        <p:spPr>
          <a:xfrm>
            <a:off x="4653280" y="3703611"/>
            <a:ext cx="7495857" cy="3133116"/>
          </a:xfrm>
          <a:prstGeom prst="rect">
            <a:avLst/>
          </a:prstGeom>
        </p:spPr>
      </p:pic>
      <p:pic>
        <p:nvPicPr>
          <p:cNvPr id="5" name="Picture 4">
            <a:extLst>
              <a:ext uri="{FF2B5EF4-FFF2-40B4-BE49-F238E27FC236}">
                <a16:creationId xmlns:a16="http://schemas.microsoft.com/office/drawing/2014/main" id="{6EB14429-B548-4C7A-A2CE-1A2135D006B1}"/>
              </a:ext>
            </a:extLst>
          </p:cNvPr>
          <p:cNvPicPr>
            <a:picLocks noChangeAspect="1"/>
          </p:cNvPicPr>
          <p:nvPr/>
        </p:nvPicPr>
        <p:blipFill>
          <a:blip r:embed="rId3"/>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id="{F49CA146-B7E2-497C-8F4D-2004C98AC83D}"/>
              </a:ext>
            </a:extLst>
          </p:cNvPr>
          <p:cNvPicPr>
            <a:picLocks noChangeAspect="1"/>
          </p:cNvPicPr>
          <p:nvPr/>
        </p:nvPicPr>
        <p:blipFill>
          <a:blip r:embed="rId4"/>
          <a:stretch>
            <a:fillRect/>
          </a:stretch>
        </p:blipFill>
        <p:spPr>
          <a:xfrm>
            <a:off x="6624320" y="1849253"/>
            <a:ext cx="5517832" cy="959907"/>
          </a:xfrm>
          <a:prstGeom prst="rect">
            <a:avLst/>
          </a:prstGeom>
        </p:spPr>
      </p:pic>
      <p:pic>
        <p:nvPicPr>
          <p:cNvPr id="8" name="Picture 7">
            <a:extLst>
              <a:ext uri="{FF2B5EF4-FFF2-40B4-BE49-F238E27FC236}">
                <a16:creationId xmlns:a16="http://schemas.microsoft.com/office/drawing/2014/main" id="{605A3A6E-FA9B-429C-80AA-5BF1ADCD752D}"/>
              </a:ext>
            </a:extLst>
          </p:cNvPr>
          <p:cNvPicPr>
            <a:picLocks noChangeAspect="1"/>
          </p:cNvPicPr>
          <p:nvPr/>
        </p:nvPicPr>
        <p:blipFill>
          <a:blip r:embed="rId5"/>
          <a:stretch>
            <a:fillRect/>
          </a:stretch>
        </p:blipFill>
        <p:spPr>
          <a:xfrm>
            <a:off x="81756" y="3508451"/>
            <a:ext cx="6014244" cy="656618"/>
          </a:xfrm>
          <a:prstGeom prst="rect">
            <a:avLst/>
          </a:prstGeom>
        </p:spPr>
      </p:pic>
    </p:spTree>
    <p:extLst>
      <p:ext uri="{BB962C8B-B14F-4D97-AF65-F5344CB8AC3E}">
        <p14:creationId xmlns:p14="http://schemas.microsoft.com/office/powerpoint/2010/main" val="781752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id="{FC52610F-7830-485D-8ABA-EF14348A223E}"/>
              </a:ext>
            </a:extLst>
          </p:cNvPr>
          <p:cNvPicPr>
            <a:picLocks noChangeAspect="1"/>
          </p:cNvPicPr>
          <p:nvPr/>
        </p:nvPicPr>
        <p:blipFill>
          <a:blip r:embed="rId2"/>
          <a:stretch>
            <a:fillRect/>
          </a:stretch>
        </p:blipFill>
        <p:spPr>
          <a:xfrm>
            <a:off x="4653280" y="3703611"/>
            <a:ext cx="7495857" cy="3133116"/>
          </a:xfrm>
          <a:prstGeom prst="rect">
            <a:avLst/>
          </a:prstGeom>
        </p:spPr>
      </p:pic>
      <p:pic>
        <p:nvPicPr>
          <p:cNvPr id="5" name="Picture 4">
            <a:extLst>
              <a:ext uri="{FF2B5EF4-FFF2-40B4-BE49-F238E27FC236}">
                <a16:creationId xmlns:a16="http://schemas.microsoft.com/office/drawing/2014/main" id="{6EB14429-B548-4C7A-A2CE-1A2135D006B1}"/>
              </a:ext>
            </a:extLst>
          </p:cNvPr>
          <p:cNvPicPr>
            <a:picLocks noChangeAspect="1"/>
          </p:cNvPicPr>
          <p:nvPr/>
        </p:nvPicPr>
        <p:blipFill>
          <a:blip r:embed="rId3"/>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id="{F49CA146-B7E2-497C-8F4D-2004C98AC83D}"/>
              </a:ext>
            </a:extLst>
          </p:cNvPr>
          <p:cNvPicPr>
            <a:picLocks noChangeAspect="1"/>
          </p:cNvPicPr>
          <p:nvPr/>
        </p:nvPicPr>
        <p:blipFill>
          <a:blip r:embed="rId4"/>
          <a:stretch>
            <a:fillRect/>
          </a:stretch>
        </p:blipFill>
        <p:spPr>
          <a:xfrm>
            <a:off x="6624320" y="1849253"/>
            <a:ext cx="5517832" cy="959907"/>
          </a:xfrm>
          <a:prstGeom prst="rect">
            <a:avLst/>
          </a:prstGeom>
        </p:spPr>
      </p:pic>
      <p:pic>
        <p:nvPicPr>
          <p:cNvPr id="8" name="Picture 7">
            <a:extLst>
              <a:ext uri="{FF2B5EF4-FFF2-40B4-BE49-F238E27FC236}">
                <a16:creationId xmlns:a16="http://schemas.microsoft.com/office/drawing/2014/main" id="{605A3A6E-FA9B-429C-80AA-5BF1ADCD752D}"/>
              </a:ext>
            </a:extLst>
          </p:cNvPr>
          <p:cNvPicPr>
            <a:picLocks noChangeAspect="1"/>
          </p:cNvPicPr>
          <p:nvPr/>
        </p:nvPicPr>
        <p:blipFill>
          <a:blip r:embed="rId5"/>
          <a:stretch>
            <a:fillRect/>
          </a:stretch>
        </p:blipFill>
        <p:spPr>
          <a:xfrm>
            <a:off x="81756" y="3508451"/>
            <a:ext cx="6014244" cy="656618"/>
          </a:xfrm>
          <a:prstGeom prst="rect">
            <a:avLst/>
          </a:prstGeom>
        </p:spPr>
      </p:pic>
      <p:graphicFrame>
        <p:nvGraphicFramePr>
          <p:cNvPr id="9" name="Table 8">
            <a:extLst>
              <a:ext uri="{FF2B5EF4-FFF2-40B4-BE49-F238E27FC236}">
                <a16:creationId xmlns:a16="http://schemas.microsoft.com/office/drawing/2014/main" id="{7210064E-B90F-40FD-96DC-D05A1A634115}"/>
              </a:ext>
            </a:extLst>
          </p:cNvPr>
          <p:cNvGraphicFramePr>
            <a:graphicFrameLocks noGrp="1"/>
          </p:cNvGraphicFramePr>
          <p:nvPr>
            <p:extLst>
              <p:ext uri="{D42A27DB-BD31-4B8C-83A1-F6EECF244321}">
                <p14:modId xmlns:p14="http://schemas.microsoft.com/office/powerpoint/2010/main" val="1370032645"/>
              </p:ext>
            </p:extLst>
          </p:nvPr>
        </p:nvGraphicFramePr>
        <p:xfrm>
          <a:off x="487838" y="4655872"/>
          <a:ext cx="3377090" cy="1297888"/>
        </p:xfrm>
        <a:graphic>
          <a:graphicData uri="http://schemas.openxmlformats.org/drawingml/2006/table">
            <a:tbl>
              <a:tblPr>
                <a:tableStyleId>{616DA210-FB5B-4158-B5E0-FEB733F419BA}</a:tableStyleId>
              </a:tblPr>
              <a:tblGrid>
                <a:gridCol w="675418">
                  <a:extLst>
                    <a:ext uri="{9D8B030D-6E8A-4147-A177-3AD203B41FA5}">
                      <a16:colId xmlns:a16="http://schemas.microsoft.com/office/drawing/2014/main" val="2630739067"/>
                    </a:ext>
                  </a:extLst>
                </a:gridCol>
                <a:gridCol w="675418">
                  <a:extLst>
                    <a:ext uri="{9D8B030D-6E8A-4147-A177-3AD203B41FA5}">
                      <a16:colId xmlns:a16="http://schemas.microsoft.com/office/drawing/2014/main" val="343648017"/>
                    </a:ext>
                  </a:extLst>
                </a:gridCol>
                <a:gridCol w="823246">
                  <a:extLst>
                    <a:ext uri="{9D8B030D-6E8A-4147-A177-3AD203B41FA5}">
                      <a16:colId xmlns:a16="http://schemas.microsoft.com/office/drawing/2014/main" val="1065725257"/>
                    </a:ext>
                  </a:extLst>
                </a:gridCol>
                <a:gridCol w="527590">
                  <a:extLst>
                    <a:ext uri="{9D8B030D-6E8A-4147-A177-3AD203B41FA5}">
                      <a16:colId xmlns:a16="http://schemas.microsoft.com/office/drawing/2014/main" val="2236083989"/>
                    </a:ext>
                  </a:extLst>
                </a:gridCol>
                <a:gridCol w="675418">
                  <a:extLst>
                    <a:ext uri="{9D8B030D-6E8A-4147-A177-3AD203B41FA5}">
                      <a16:colId xmlns:a16="http://schemas.microsoft.com/office/drawing/2014/main" val="1813189748"/>
                    </a:ext>
                  </a:extLst>
                </a:gridCol>
              </a:tblGrid>
              <a:tr h="324472">
                <a:tc>
                  <a:txBody>
                    <a:bodyPr/>
                    <a:lstStyle/>
                    <a:p>
                      <a:pPr algn="r" fontAlgn="b"/>
                      <a:r>
                        <a:rPr lang="en-IN" sz="1600" u="none" strike="noStrike" dirty="0">
                          <a:effectLst/>
                        </a:rPr>
                        <a:t>300</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450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135000</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b="1" u="none" strike="noStrike" dirty="0">
                          <a:effectLst/>
                        </a:rPr>
                        <a:t>90</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51086637"/>
                  </a:ext>
                </a:extLst>
              </a:tr>
              <a:tr h="324472">
                <a:tc>
                  <a:txBody>
                    <a:bodyPr/>
                    <a:lstStyle/>
                    <a:p>
                      <a:pPr algn="r" fontAlgn="b"/>
                      <a:r>
                        <a:rPr lang="en-IN" sz="1600" u="none" strike="noStrike">
                          <a:effectLst/>
                        </a:rPr>
                        <a:t>1200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450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540000</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b="1" u="none" strike="noStrike" dirty="0">
                          <a:effectLst/>
                        </a:rPr>
                        <a:t>360</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34109220"/>
                  </a:ext>
                </a:extLst>
              </a:tr>
              <a:tr h="324472">
                <a:tc>
                  <a:txBody>
                    <a:bodyPr/>
                    <a:lstStyle/>
                    <a:p>
                      <a:pPr algn="r" fontAlgn="b"/>
                      <a:r>
                        <a:rPr lang="en-IN" sz="1600" u="none" strike="noStrike">
                          <a:effectLst/>
                        </a:rPr>
                        <a:t>300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1050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315000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b="1" u="none" strike="noStrike" dirty="0">
                          <a:effectLst/>
                        </a:rPr>
                        <a:t>210</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5870354"/>
                  </a:ext>
                </a:extLst>
              </a:tr>
              <a:tr h="324472">
                <a:tc>
                  <a:txBody>
                    <a:bodyPr/>
                    <a:lstStyle/>
                    <a:p>
                      <a:pPr algn="r" fontAlgn="b"/>
                      <a:r>
                        <a:rPr lang="en-IN" sz="1600" u="none" strike="noStrike">
                          <a:effectLst/>
                        </a:rPr>
                        <a:t>1200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1050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1260000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b="1" u="none" strike="noStrike" dirty="0">
                          <a:effectLst/>
                        </a:rPr>
                        <a:t>840</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7990457"/>
                  </a:ext>
                </a:extLst>
              </a:tr>
            </a:tbl>
          </a:graphicData>
        </a:graphic>
      </p:graphicFrame>
    </p:spTree>
    <p:extLst>
      <p:ext uri="{BB962C8B-B14F-4D97-AF65-F5344CB8AC3E}">
        <p14:creationId xmlns:p14="http://schemas.microsoft.com/office/powerpoint/2010/main" val="3809309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r>
              <a:rPr lang="en-US" dirty="0">
                <a:hlinkClick r:id="rId2"/>
              </a:rPr>
              <a:t>Degrees of freedom</a:t>
            </a:r>
            <a:endParaRPr lang="en-US" dirty="0"/>
          </a:p>
          <a:p>
            <a:pPr marL="0" lvl="1" indent="0" algn="just">
              <a:spcBef>
                <a:spcPts val="0"/>
              </a:spcBef>
              <a:buNone/>
            </a:pPr>
            <a:endParaRPr lang="en-US"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id="{FC52610F-7830-485D-8ABA-EF14348A223E}"/>
              </a:ext>
            </a:extLst>
          </p:cNvPr>
          <p:cNvPicPr>
            <a:picLocks noChangeAspect="1"/>
          </p:cNvPicPr>
          <p:nvPr/>
        </p:nvPicPr>
        <p:blipFill>
          <a:blip r:embed="rId3"/>
          <a:stretch>
            <a:fillRect/>
          </a:stretch>
        </p:blipFill>
        <p:spPr>
          <a:xfrm>
            <a:off x="4653280" y="3703611"/>
            <a:ext cx="7495857" cy="3133116"/>
          </a:xfrm>
          <a:prstGeom prst="rect">
            <a:avLst/>
          </a:prstGeom>
        </p:spPr>
      </p:pic>
      <p:pic>
        <p:nvPicPr>
          <p:cNvPr id="5" name="Picture 4">
            <a:extLst>
              <a:ext uri="{FF2B5EF4-FFF2-40B4-BE49-F238E27FC236}">
                <a16:creationId xmlns:a16="http://schemas.microsoft.com/office/drawing/2014/main" id="{6EB14429-B548-4C7A-A2CE-1A2135D006B1}"/>
              </a:ext>
            </a:extLst>
          </p:cNvPr>
          <p:cNvPicPr>
            <a:picLocks noChangeAspect="1"/>
          </p:cNvPicPr>
          <p:nvPr/>
        </p:nvPicPr>
        <p:blipFill>
          <a:blip r:embed="rId4"/>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id="{F49CA146-B7E2-497C-8F4D-2004C98AC83D}"/>
              </a:ext>
            </a:extLst>
          </p:cNvPr>
          <p:cNvPicPr>
            <a:picLocks noChangeAspect="1"/>
          </p:cNvPicPr>
          <p:nvPr/>
        </p:nvPicPr>
        <p:blipFill>
          <a:blip r:embed="rId5"/>
          <a:stretch>
            <a:fillRect/>
          </a:stretch>
        </p:blipFill>
        <p:spPr>
          <a:xfrm>
            <a:off x="6624320" y="1849253"/>
            <a:ext cx="5517832" cy="959907"/>
          </a:xfrm>
          <a:prstGeom prst="rect">
            <a:avLst/>
          </a:prstGeom>
        </p:spPr>
      </p:pic>
      <p:pic>
        <p:nvPicPr>
          <p:cNvPr id="7" name="Picture 6">
            <a:extLst>
              <a:ext uri="{FF2B5EF4-FFF2-40B4-BE49-F238E27FC236}">
                <a16:creationId xmlns:a16="http://schemas.microsoft.com/office/drawing/2014/main" id="{DBD63073-F5B7-48AF-BC3A-B037E6AAE5AD}"/>
              </a:ext>
            </a:extLst>
          </p:cNvPr>
          <p:cNvPicPr>
            <a:picLocks noChangeAspect="1"/>
          </p:cNvPicPr>
          <p:nvPr/>
        </p:nvPicPr>
        <p:blipFill>
          <a:blip r:embed="rId6"/>
          <a:stretch>
            <a:fillRect/>
          </a:stretch>
        </p:blipFill>
        <p:spPr>
          <a:xfrm>
            <a:off x="0" y="3129280"/>
            <a:ext cx="7333669" cy="1113736"/>
          </a:xfrm>
          <a:prstGeom prst="rect">
            <a:avLst/>
          </a:prstGeom>
        </p:spPr>
      </p:pic>
    </p:spTree>
    <p:extLst>
      <p:ext uri="{BB962C8B-B14F-4D97-AF65-F5344CB8AC3E}">
        <p14:creationId xmlns:p14="http://schemas.microsoft.com/office/powerpoint/2010/main" val="1755158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401B14-6654-447A-8458-1B126D00E9AD}"/>
              </a:ext>
            </a:extLst>
          </p:cNvPr>
          <p:cNvPicPr>
            <a:picLocks noChangeAspect="1"/>
          </p:cNvPicPr>
          <p:nvPr/>
        </p:nvPicPr>
        <p:blipFill>
          <a:blip r:embed="rId2"/>
          <a:stretch>
            <a:fillRect/>
          </a:stretch>
        </p:blipFill>
        <p:spPr>
          <a:xfrm>
            <a:off x="548639" y="924085"/>
            <a:ext cx="11341973" cy="4441436"/>
          </a:xfrm>
          <a:prstGeom prst="rect">
            <a:avLst/>
          </a:prstGeom>
        </p:spPr>
      </p:pic>
      <p:sp>
        <p:nvSpPr>
          <p:cNvPr id="5" name="Rectangle 4">
            <a:extLst>
              <a:ext uri="{FF2B5EF4-FFF2-40B4-BE49-F238E27FC236}">
                <a16:creationId xmlns:a16="http://schemas.microsoft.com/office/drawing/2014/main" id="{10422B52-E38D-405D-B52F-1385EC5EE758}"/>
              </a:ext>
            </a:extLst>
          </p:cNvPr>
          <p:cNvSpPr/>
          <p:nvPr/>
        </p:nvSpPr>
        <p:spPr>
          <a:xfrm>
            <a:off x="160966" y="132080"/>
            <a:ext cx="11810926" cy="707886"/>
          </a:xfrm>
          <a:prstGeom prst="rect">
            <a:avLst/>
          </a:prstGeom>
        </p:spPr>
        <p:txBody>
          <a:bodyPr wrap="none">
            <a:spAutoFit/>
          </a:bodyPr>
          <a:lstStyle/>
          <a:p>
            <a:pPr marL="0" lvl="1" indent="0" algn="just">
              <a:spcBef>
                <a:spcPts val="0"/>
              </a:spcBef>
              <a:buNone/>
            </a:pPr>
            <a:r>
              <a:rPr lang="en-US" sz="4000" dirty="0">
                <a:hlinkClick r:id="rId3">
                  <a:extLst>
                    <a:ext uri="{A12FA001-AC4F-418D-AE19-62706E023703}">
                      <ahyp:hlinkClr xmlns:ahyp="http://schemas.microsoft.com/office/drawing/2018/hyperlinkcolor" val="tx"/>
                    </a:ext>
                  </a:extLst>
                </a:hlinkClick>
              </a:rPr>
              <a:t>Table of the chi square </a:t>
            </a:r>
            <a:r>
              <a:rPr lang="en-US" sz="4000" dirty="0" err="1">
                <a:hlinkClick r:id="rId3">
                  <a:extLst>
                    <a:ext uri="{A12FA001-AC4F-418D-AE19-62706E023703}">
                      <ahyp:hlinkClr xmlns:ahyp="http://schemas.microsoft.com/office/drawing/2018/hyperlinkcolor" val="tx"/>
                    </a:ext>
                  </a:extLst>
                </a:hlinkClick>
              </a:rPr>
              <a:t>distribution:Degrees</a:t>
            </a:r>
            <a:r>
              <a:rPr lang="en-US" sz="4000" dirty="0">
                <a:hlinkClick r:id="rId3">
                  <a:extLst>
                    <a:ext uri="{A12FA001-AC4F-418D-AE19-62706E023703}">
                      <ahyp:hlinkClr xmlns:ahyp="http://schemas.microsoft.com/office/drawing/2018/hyperlinkcolor" val="tx"/>
                    </a:ext>
                  </a:extLst>
                </a:hlinkClick>
              </a:rPr>
              <a:t> of freedom</a:t>
            </a:r>
            <a:endParaRPr lang="en-US" sz="4000" dirty="0"/>
          </a:p>
        </p:txBody>
      </p:sp>
      <p:sp>
        <p:nvSpPr>
          <p:cNvPr id="6" name="Rectangle 5">
            <a:extLst>
              <a:ext uri="{FF2B5EF4-FFF2-40B4-BE49-F238E27FC236}">
                <a16:creationId xmlns:a16="http://schemas.microsoft.com/office/drawing/2014/main" id="{B258E0A7-C3DB-4375-9BD0-534EE9932CB7}"/>
              </a:ext>
            </a:extLst>
          </p:cNvPr>
          <p:cNvSpPr/>
          <p:nvPr/>
        </p:nvSpPr>
        <p:spPr>
          <a:xfrm>
            <a:off x="274320" y="5528810"/>
            <a:ext cx="11882954" cy="1384995"/>
          </a:xfrm>
          <a:prstGeom prst="rect">
            <a:avLst/>
          </a:prstGeom>
        </p:spPr>
        <p:txBody>
          <a:bodyPr wrap="square">
            <a:spAutoFit/>
          </a:bodyPr>
          <a:lstStyle/>
          <a:p>
            <a:pPr algn="just"/>
            <a:r>
              <a:rPr lang="en-IN" sz="2800" dirty="0"/>
              <a:t>Note- Since our computed value is above this, we can reject the hypothesis that gender and preferred reading are independent and conclude that the two attributes are (strongly) correlated for the given group of people.</a:t>
            </a:r>
          </a:p>
        </p:txBody>
      </p:sp>
    </p:spTree>
    <p:extLst>
      <p:ext uri="{BB962C8B-B14F-4D97-AF65-F5344CB8AC3E}">
        <p14:creationId xmlns:p14="http://schemas.microsoft.com/office/powerpoint/2010/main" val="3421020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2"/>
                </a:pPr>
                <a:r>
                  <a:rPr lang="en-US" sz="2800" dirty="0"/>
                  <a:t>Correlation Coefficient for Numeric Data</a:t>
                </a:r>
              </a:p>
              <a:p>
                <a:pPr marL="263525" lvl="1" indent="-263525" algn="just">
                  <a:spcBef>
                    <a:spcPts val="600"/>
                  </a:spcBef>
                  <a:spcAft>
                    <a:spcPts val="600"/>
                  </a:spcAft>
                </a:pPr>
                <a:r>
                  <a:rPr lang="en-US" sz="2800" dirty="0"/>
                  <a:t>We can evaluate the correlation between two attributes, A and B, by computing the correlation coefficient (also known as Pearson’s product moment coefficient).</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where </a:t>
                </a:r>
                <a:r>
                  <a:rPr lang="en-US" sz="2800" i="1" dirty="0"/>
                  <a:t>n</a:t>
                </a:r>
                <a:r>
                  <a:rPr lang="en-US" sz="2800" dirty="0"/>
                  <a:t> is the number of tuples, </a:t>
                </a:r>
                <a:r>
                  <a:rPr lang="en-US" sz="2800" i="1" dirty="0"/>
                  <a:t>a</a:t>
                </a:r>
                <a:r>
                  <a:rPr lang="en-US" sz="2800" i="1" baseline="-25000" dirty="0"/>
                  <a:t>i</a:t>
                </a:r>
                <a:r>
                  <a:rPr lang="en-US" sz="2800" dirty="0"/>
                  <a:t> and </a:t>
                </a:r>
                <a:r>
                  <a:rPr lang="en-US" sz="2800" i="1" dirty="0"/>
                  <a:t>b</a:t>
                </a:r>
                <a:r>
                  <a:rPr lang="en-US" sz="2800" i="1" baseline="-25000" dirty="0"/>
                  <a:t>i</a:t>
                </a:r>
                <a:r>
                  <a:rPr lang="en-US" sz="2800" dirty="0"/>
                  <a:t> are the respective values of </a:t>
                </a:r>
                <a:r>
                  <a:rPr lang="en-US" sz="2800" i="1" dirty="0"/>
                  <a:t>A</a:t>
                </a:r>
                <a:r>
                  <a:rPr lang="en-US" sz="2800" dirty="0"/>
                  <a:t> and </a:t>
                </a:r>
                <a:r>
                  <a:rPr lang="en-US" sz="2800" i="1" dirty="0"/>
                  <a:t>B</a:t>
                </a:r>
                <a:r>
                  <a:rPr lang="en-US" sz="2800" dirty="0"/>
                  <a:t> in tuple </a:t>
                </a:r>
                <a:r>
                  <a:rPr lang="en-US" sz="2800" i="1" dirty="0" err="1"/>
                  <a:t>i</a:t>
                </a:r>
                <a:r>
                  <a:rPr lang="en-US" sz="2800" i="1" dirty="0"/>
                  <a:t>.</a:t>
                </a:r>
                <a:endParaRPr lang="en-US" sz="2800" dirty="0"/>
              </a:p>
              <a:p>
                <a:pPr marL="263525" lvl="1" indent="-263525" algn="just">
                  <a:spcBef>
                    <a:spcPts val="600"/>
                  </a:spcBef>
                  <a:spcAft>
                    <a:spcPts val="600"/>
                  </a:spcAft>
                </a:pPr>
                <a14:m>
                  <m:oMath xmlns:m="http://schemas.openxmlformats.org/officeDocument/2006/math">
                    <m:acc>
                      <m:accPr>
                        <m:chr m:val="̅"/>
                        <m:ctrlPr>
                          <a:rPr lang="en-US" sz="2800" i="1">
                            <a:latin typeface="Cambria Math" panose="02040503050406030204" pitchFamily="18" charset="0"/>
                          </a:rPr>
                        </m:ctrlPr>
                      </m:accPr>
                      <m:e>
                        <m:r>
                          <a:rPr lang="en-IN" sz="2800" b="0" i="1" smtClean="0">
                            <a:latin typeface="Cambria Math" panose="02040503050406030204" pitchFamily="18" charset="0"/>
                          </a:rPr>
                          <m:t>𝐴</m:t>
                        </m:r>
                      </m:e>
                    </m:acc>
                  </m:oMath>
                </a14:m>
                <a:r>
                  <a:rPr lang="en-US" sz="2800" dirty="0"/>
                  <a:t> and </a:t>
                </a:r>
                <a14:m>
                  <m:oMath xmlns:m="http://schemas.openxmlformats.org/officeDocument/2006/math">
                    <m:acc>
                      <m:accPr>
                        <m:chr m:val="̅"/>
                        <m:ctrlPr>
                          <a:rPr lang="en-US" sz="2800" i="1" smtClean="0">
                            <a:latin typeface="Cambria Math" panose="02040503050406030204" pitchFamily="18" charset="0"/>
                          </a:rPr>
                        </m:ctrlPr>
                      </m:accPr>
                      <m:e>
                        <m:r>
                          <a:rPr lang="en-IN" sz="2800" b="0" i="1" smtClean="0">
                            <a:latin typeface="Cambria Math" panose="02040503050406030204" pitchFamily="18" charset="0"/>
                          </a:rPr>
                          <m:t>𝐵</m:t>
                        </m:r>
                      </m:e>
                    </m:acc>
                  </m:oMath>
                </a14:m>
                <a:r>
                  <a:rPr lang="en-US" sz="2800" dirty="0"/>
                  <a:t> are the respective mean values of </a:t>
                </a:r>
                <a:r>
                  <a:rPr lang="en-US" sz="2800" i="1" dirty="0"/>
                  <a:t>A </a:t>
                </a:r>
                <a:r>
                  <a:rPr lang="en-US" sz="2800" dirty="0"/>
                  <a:t>and</a:t>
                </a:r>
                <a:r>
                  <a:rPr lang="en-US" sz="2800" i="1" dirty="0"/>
                  <a:t> B</a:t>
                </a:r>
                <a:endParaRPr lang="en-US" sz="2800" dirty="0"/>
              </a:p>
              <a:p>
                <a:pPr marL="263525" lvl="1" indent="-263525" algn="just">
                  <a:spcBef>
                    <a:spcPts val="600"/>
                  </a:spcBef>
                  <a:spcAft>
                    <a:spcPts val="600"/>
                  </a:spcAft>
                </a:pPr>
                <a:r>
                  <a:rPr lang="en-US" sz="2800" i="1" dirty="0" err="1"/>
                  <a:t>σA</a:t>
                </a:r>
                <a:r>
                  <a:rPr lang="en-US" sz="2800" dirty="0"/>
                  <a:t> and </a:t>
                </a:r>
                <a:r>
                  <a:rPr lang="en-US" sz="2800" i="1" dirty="0" err="1"/>
                  <a:t>σB</a:t>
                </a:r>
                <a:r>
                  <a:rPr lang="en-US" sz="2800" dirty="0"/>
                  <a:t> are the respective standard deviations of </a:t>
                </a:r>
                <a:r>
                  <a:rPr lang="en-US" sz="2800" i="1" dirty="0"/>
                  <a:t>A </a:t>
                </a:r>
                <a:r>
                  <a:rPr lang="en-US" sz="2800" dirty="0"/>
                  <a:t>and</a:t>
                </a:r>
                <a:r>
                  <a:rPr lang="en-US" sz="2800" i="1" dirty="0"/>
                  <a:t> B.</a:t>
                </a:r>
                <a:endParaRPr lang="en-US" sz="2800" dirty="0"/>
              </a:p>
              <a:p>
                <a:pPr marL="263525" lvl="1" indent="-263525" algn="just">
                  <a:spcBef>
                    <a:spcPts val="600"/>
                  </a:spcBef>
                  <a:spcAft>
                    <a:spcPts val="600"/>
                  </a:spcAft>
                </a:pPr>
                <a:r>
                  <a:rPr lang="en-US" sz="2800" dirty="0"/>
                  <a:t>	       is the sum of the </a:t>
                </a:r>
                <a:r>
                  <a:rPr lang="en-US" sz="2800" i="1" dirty="0"/>
                  <a:t>AB</a:t>
                </a:r>
                <a:r>
                  <a:rPr lang="en-US" sz="2800" dirty="0"/>
                  <a:t> cross-product</a:t>
                </a:r>
              </a:p>
              <a:p>
                <a:pPr marL="263525" lvl="1" indent="-263525" algn="just">
                  <a:spcBef>
                    <a:spcPts val="600"/>
                  </a:spcBef>
                  <a:spcAft>
                    <a:spcPts val="600"/>
                  </a:spcAft>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217" t="-1835" r="-1159" b="-1937"/>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59A13277-54D6-4FE3-B5F4-DA2BF693EA19}"/>
              </a:ext>
            </a:extLst>
          </p:cNvPr>
          <p:cNvPicPr>
            <a:picLocks noChangeAspect="1"/>
          </p:cNvPicPr>
          <p:nvPr/>
        </p:nvPicPr>
        <p:blipFill rotWithShape="1">
          <a:blip r:embed="rId3"/>
          <a:srcRect l="3734" t="3857"/>
          <a:stretch/>
        </p:blipFill>
        <p:spPr>
          <a:xfrm>
            <a:off x="4226560" y="2439366"/>
            <a:ext cx="7280910" cy="1715107"/>
          </a:xfrm>
          <a:prstGeom prst="rect">
            <a:avLst/>
          </a:prstGeom>
        </p:spPr>
      </p:pic>
      <p:pic>
        <p:nvPicPr>
          <p:cNvPr id="5" name="Picture 4">
            <a:extLst>
              <a:ext uri="{FF2B5EF4-FFF2-40B4-BE49-F238E27FC236}">
                <a16:creationId xmlns:a16="http://schemas.microsoft.com/office/drawing/2014/main" id="{8C770E82-29FA-4D5E-8B99-DC51CA02F488}"/>
              </a:ext>
            </a:extLst>
          </p:cNvPr>
          <p:cNvPicPr>
            <a:picLocks noChangeAspect="1"/>
          </p:cNvPicPr>
          <p:nvPr/>
        </p:nvPicPr>
        <p:blipFill>
          <a:blip r:embed="rId4"/>
          <a:stretch>
            <a:fillRect/>
          </a:stretch>
        </p:blipFill>
        <p:spPr>
          <a:xfrm>
            <a:off x="1265205" y="6133146"/>
            <a:ext cx="1027462" cy="318453"/>
          </a:xfrm>
          <a:prstGeom prst="rect">
            <a:avLst/>
          </a:prstGeom>
        </p:spPr>
      </p:pic>
    </p:spTree>
    <p:extLst>
      <p:ext uri="{BB962C8B-B14F-4D97-AF65-F5344CB8AC3E}">
        <p14:creationId xmlns:p14="http://schemas.microsoft.com/office/powerpoint/2010/main" val="1615887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2"/>
            </a:pPr>
            <a:r>
              <a:rPr lang="en-US" sz="2800" dirty="0"/>
              <a:t>Correlation Coefficient for Numeric Data</a:t>
            </a:r>
          </a:p>
          <a:p>
            <a:pPr marL="263525" lvl="1" indent="-263525" algn="just">
              <a:spcBef>
                <a:spcPts val="600"/>
              </a:spcBef>
              <a:spcAft>
                <a:spcPts val="600"/>
              </a:spcAft>
            </a:pPr>
            <a:r>
              <a:rPr lang="en-US" sz="2800" dirty="0"/>
              <a:t>We can evaluate the correlation between two attributes, A and B, by computing the correlation coefficient (also known as Pearson’s product moment coefficient).</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If </a:t>
            </a:r>
            <a:r>
              <a:rPr lang="en-US" sz="2800" i="1" dirty="0" err="1"/>
              <a:t>rA,B</a:t>
            </a:r>
            <a:r>
              <a:rPr lang="en-US" sz="2800" dirty="0"/>
              <a:t> &gt; 0, </a:t>
            </a:r>
            <a:r>
              <a:rPr lang="en-US" sz="2800" i="1" dirty="0"/>
              <a:t>A </a:t>
            </a:r>
            <a:r>
              <a:rPr lang="en-US" sz="2800" dirty="0"/>
              <a:t>and</a:t>
            </a:r>
            <a:r>
              <a:rPr lang="en-US" sz="2800" i="1" dirty="0"/>
              <a:t> B </a:t>
            </a:r>
            <a:r>
              <a:rPr lang="en-US" sz="2800" dirty="0"/>
              <a:t>are positively correlated (A’s values increase as B’s).  The higher, the stronger correlation.</a:t>
            </a:r>
          </a:p>
          <a:p>
            <a:pPr marL="263525" lvl="1" indent="-263525" algn="just">
              <a:spcBef>
                <a:spcPts val="600"/>
              </a:spcBef>
              <a:spcAft>
                <a:spcPts val="600"/>
              </a:spcAft>
            </a:pPr>
            <a:r>
              <a:rPr lang="en-US" sz="2800" i="1" dirty="0" err="1"/>
              <a:t>rA,B</a:t>
            </a:r>
            <a:r>
              <a:rPr lang="en-US" sz="2800" dirty="0"/>
              <a:t> = 0: independent </a:t>
            </a:r>
          </a:p>
          <a:p>
            <a:pPr marL="263525" lvl="1" indent="-263525" algn="just">
              <a:spcBef>
                <a:spcPts val="600"/>
              </a:spcBef>
              <a:spcAft>
                <a:spcPts val="600"/>
              </a:spcAft>
            </a:pPr>
            <a:r>
              <a:rPr lang="en-US" sz="2800" i="1" dirty="0" err="1"/>
              <a:t>rAB</a:t>
            </a:r>
            <a:r>
              <a:rPr lang="en-US" sz="2800" i="1" dirty="0"/>
              <a:t> </a:t>
            </a:r>
            <a:r>
              <a:rPr lang="en-US" sz="2800" dirty="0"/>
              <a:t>&lt; 0: negatively correlated</a:t>
            </a:r>
          </a:p>
          <a:p>
            <a:pPr marL="263525" lvl="1" indent="-263525" algn="just">
              <a:spcBef>
                <a:spcPts val="600"/>
              </a:spcBef>
              <a:spcAft>
                <a:spcPts val="600"/>
              </a:spcAft>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id="{59A13277-54D6-4FE3-B5F4-DA2BF693EA19}"/>
              </a:ext>
            </a:extLst>
          </p:cNvPr>
          <p:cNvPicPr>
            <a:picLocks noChangeAspect="1"/>
          </p:cNvPicPr>
          <p:nvPr/>
        </p:nvPicPr>
        <p:blipFill rotWithShape="1">
          <a:blip r:embed="rId2"/>
          <a:srcRect l="3734" t="3857"/>
          <a:stretch/>
        </p:blipFill>
        <p:spPr>
          <a:xfrm>
            <a:off x="4226560" y="2439366"/>
            <a:ext cx="7280910" cy="1715107"/>
          </a:xfrm>
          <a:prstGeom prst="rect">
            <a:avLst/>
          </a:prstGeom>
        </p:spPr>
      </p:pic>
    </p:spTree>
    <p:extLst>
      <p:ext uri="{BB962C8B-B14F-4D97-AF65-F5344CB8AC3E}">
        <p14:creationId xmlns:p14="http://schemas.microsoft.com/office/powerpoint/2010/main" val="55982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3BC1DD53-CAEC-4F9B-BFF7-3FCDBA9A53F8}"/>
              </a:ext>
            </a:extLst>
          </p:cNvPr>
          <p:cNvSpPr>
            <a:spLocks noGrp="1" noChangeArrowheads="1"/>
          </p:cNvSpPr>
          <p:nvPr>
            <p:ph type="title"/>
          </p:nvPr>
        </p:nvSpPr>
        <p:spPr>
          <a:xfrm>
            <a:off x="1905000" y="152400"/>
            <a:ext cx="8280400" cy="552450"/>
          </a:xfrm>
        </p:spPr>
        <p:txBody>
          <a:bodyPr>
            <a:noAutofit/>
          </a:bodyPr>
          <a:lstStyle/>
          <a:p>
            <a:pPr algn="ctr"/>
            <a:r>
              <a:rPr lang="en-US" altLang="en-US" sz="4000" dirty="0"/>
              <a:t>Visually Evaluating Correlation</a:t>
            </a:r>
          </a:p>
        </p:txBody>
      </p:sp>
      <p:graphicFrame>
        <p:nvGraphicFramePr>
          <p:cNvPr id="22532" name="Object 3">
            <a:extLst>
              <a:ext uri="{FF2B5EF4-FFF2-40B4-BE49-F238E27FC236}">
                <a16:creationId xmlns:a16="http://schemas.microsoft.com/office/drawing/2014/main" id="{64C7303E-B83A-45B1-93C2-DD8BEC6A1CCB}"/>
              </a:ext>
            </a:extLst>
          </p:cNvPr>
          <p:cNvGraphicFramePr>
            <a:graphicFrameLocks noChangeAspect="1"/>
          </p:cNvGraphicFramePr>
          <p:nvPr>
            <p:extLst>
              <p:ext uri="{D42A27DB-BD31-4B8C-83A1-F6EECF244321}">
                <p14:modId xmlns:p14="http://schemas.microsoft.com/office/powerpoint/2010/main" val="1766509528"/>
              </p:ext>
            </p:extLst>
          </p:nvPr>
        </p:nvGraphicFramePr>
        <p:xfrm>
          <a:off x="1087120" y="868681"/>
          <a:ext cx="6761480" cy="5969119"/>
        </p:xfrm>
        <a:graphic>
          <a:graphicData uri="http://schemas.openxmlformats.org/presentationml/2006/ole">
            <mc:AlternateContent xmlns:mc="http://schemas.openxmlformats.org/markup-compatibility/2006">
              <mc:Choice xmlns:v="urn:schemas-microsoft-com:vml" Requires="v">
                <p:oleObj spid="_x0000_s1026" name="Bitmap Image" r:id="rId4" imgW="6035563" imgH="5784081" progId="Paint.Picture">
                  <p:embed/>
                </p:oleObj>
              </mc:Choice>
              <mc:Fallback>
                <p:oleObj name="Bitmap Image" r:id="rId4" imgW="6035563" imgH="5784081" progId="Paint.Picture">
                  <p:embed/>
                  <p:pic>
                    <p:nvPicPr>
                      <p:cNvPr id="22532" name="Object 3">
                        <a:extLst>
                          <a:ext uri="{FF2B5EF4-FFF2-40B4-BE49-F238E27FC236}">
                            <a16:creationId xmlns:a16="http://schemas.microsoft.com/office/drawing/2014/main" id="{64C7303E-B83A-45B1-93C2-DD8BEC6A1C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7918"/>
                      <a:stretch>
                        <a:fillRect/>
                      </a:stretch>
                    </p:blipFill>
                    <p:spPr bwMode="auto">
                      <a:xfrm>
                        <a:off x="1087120" y="868681"/>
                        <a:ext cx="6761480" cy="5969119"/>
                      </a:xfrm>
                      <a:prstGeom prst="rect">
                        <a:avLst/>
                      </a:prstGeom>
                      <a:noFill/>
                      <a:ln>
                        <a:noFill/>
                      </a:ln>
                      <a:effectLst/>
                    </p:spPr>
                  </p:pic>
                </p:oleObj>
              </mc:Fallback>
            </mc:AlternateContent>
          </a:graphicData>
        </a:graphic>
      </p:graphicFrame>
      <p:sp>
        <p:nvSpPr>
          <p:cNvPr id="22533" name="Text Box 4">
            <a:extLst>
              <a:ext uri="{FF2B5EF4-FFF2-40B4-BE49-F238E27FC236}">
                <a16:creationId xmlns:a16="http://schemas.microsoft.com/office/drawing/2014/main" id="{20B9E9B8-46EC-4CF6-A15E-A5E48955F377}"/>
              </a:ext>
            </a:extLst>
          </p:cNvPr>
          <p:cNvSpPr txBox="1">
            <a:spLocks noChangeArrowheads="1"/>
          </p:cNvSpPr>
          <p:nvPr/>
        </p:nvSpPr>
        <p:spPr bwMode="auto">
          <a:xfrm>
            <a:off x="7848600" y="2971801"/>
            <a:ext cx="3835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just">
              <a:spcBef>
                <a:spcPct val="50000"/>
              </a:spcBef>
            </a:pPr>
            <a:r>
              <a:rPr lang="en-US" altLang="en-US" b="1" dirty="0">
                <a:latin typeface="+mj-lt"/>
              </a:rPr>
              <a:t>Scatter plots showing the similarity from –1 to 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3"/>
            </a:pPr>
            <a:r>
              <a:rPr lang="en-IN" sz="2800" dirty="0"/>
              <a:t>Covariance of Numeric </a:t>
            </a:r>
            <a:r>
              <a:rPr lang="en-US" sz="2800" dirty="0"/>
              <a:t>Data</a:t>
            </a:r>
          </a:p>
          <a:p>
            <a:pPr marL="263525" lvl="1" indent="-263525" algn="just">
              <a:spcBef>
                <a:spcPts val="600"/>
              </a:spcBef>
              <a:spcAft>
                <a:spcPts val="600"/>
              </a:spcAft>
            </a:pPr>
            <a:r>
              <a:rPr lang="en-US" sz="2800" dirty="0"/>
              <a:t>Consider two numeric attributes </a:t>
            </a:r>
            <a:r>
              <a:rPr lang="en-US" sz="2800" i="1" dirty="0"/>
              <a:t>A </a:t>
            </a:r>
            <a:r>
              <a:rPr lang="en-US" sz="2800" dirty="0"/>
              <a:t>and</a:t>
            </a:r>
            <a:r>
              <a:rPr lang="en-US" sz="2800" i="1" dirty="0"/>
              <a:t> B</a:t>
            </a:r>
            <a:r>
              <a:rPr lang="en-US" sz="2800" dirty="0"/>
              <a:t>, and a set of </a:t>
            </a:r>
            <a:r>
              <a:rPr lang="en-US" sz="2800" i="1" dirty="0"/>
              <a:t>n</a:t>
            </a:r>
            <a:r>
              <a:rPr lang="en-US" sz="2800" dirty="0"/>
              <a:t> observations </a:t>
            </a:r>
            <a:r>
              <a:rPr lang="en-US" sz="2800" i="1" dirty="0"/>
              <a:t>{(a</a:t>
            </a:r>
            <a:r>
              <a:rPr lang="en-US" sz="2800" i="1" baseline="-25000" dirty="0"/>
              <a:t>1</a:t>
            </a:r>
            <a:r>
              <a:rPr lang="en-US" sz="2800" i="1" dirty="0"/>
              <a:t>,b</a:t>
            </a:r>
            <a:r>
              <a:rPr lang="en-US" sz="2800" i="1" baseline="-25000" dirty="0"/>
              <a:t>1</a:t>
            </a:r>
            <a:r>
              <a:rPr lang="en-US" sz="2800" i="1" dirty="0"/>
              <a:t>),…,(</a:t>
            </a:r>
            <a:r>
              <a:rPr lang="en-US" sz="2800" i="1" dirty="0" err="1"/>
              <a:t>a</a:t>
            </a:r>
            <a:r>
              <a:rPr lang="en-US" sz="2800" i="1" baseline="-25000" dirty="0" err="1"/>
              <a:t>n</a:t>
            </a:r>
            <a:r>
              <a:rPr lang="en-US" sz="2800" i="1" dirty="0" err="1"/>
              <a:t>,b</a:t>
            </a:r>
            <a:r>
              <a:rPr lang="en-US" sz="2800" i="1" baseline="-25000" dirty="0" err="1"/>
              <a:t>n</a:t>
            </a:r>
            <a:r>
              <a:rPr lang="en-US" sz="2800" i="1" dirty="0"/>
              <a:t>)}</a:t>
            </a:r>
            <a:r>
              <a:rPr lang="en-US" sz="2800" dirty="0"/>
              <a:t>. The mean values of </a:t>
            </a:r>
            <a:r>
              <a:rPr lang="en-US" sz="2800" i="1" dirty="0"/>
              <a:t>A</a:t>
            </a:r>
            <a:r>
              <a:rPr lang="en-US" sz="2800" dirty="0"/>
              <a:t> and </a:t>
            </a:r>
            <a:r>
              <a:rPr lang="en-US" sz="2800" i="1" dirty="0"/>
              <a:t>B</a:t>
            </a:r>
            <a:r>
              <a:rPr lang="en-US" sz="2800" dirty="0"/>
              <a:t>, respectively, are also known as the expected values on </a:t>
            </a:r>
            <a:r>
              <a:rPr lang="en-US" sz="2800" i="1" dirty="0"/>
              <a:t>A</a:t>
            </a:r>
            <a:r>
              <a:rPr lang="en-US" sz="2800" dirty="0"/>
              <a:t> and </a:t>
            </a:r>
            <a:r>
              <a:rPr lang="en-US" sz="2800" i="1" dirty="0"/>
              <a:t>B</a:t>
            </a:r>
            <a:r>
              <a:rPr lang="en-US" sz="2800" dirty="0"/>
              <a:t>, that is.</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The covariance between </a:t>
            </a:r>
            <a:r>
              <a:rPr lang="en-US" sz="2800" i="1" dirty="0"/>
              <a:t>A</a:t>
            </a:r>
            <a:r>
              <a:rPr lang="en-US" sz="2800" dirty="0"/>
              <a:t> and </a:t>
            </a:r>
            <a:r>
              <a:rPr lang="en-US" sz="2800" i="1" dirty="0"/>
              <a:t>B</a:t>
            </a:r>
            <a:r>
              <a:rPr lang="en-US" sz="2800" dirty="0"/>
              <a:t> is defined as:</a:t>
            </a:r>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r>
              <a:rPr lang="en-US" sz="2800" dirty="0"/>
              <a:t>If we compare function </a:t>
            </a:r>
            <a:r>
              <a:rPr lang="en-US" sz="2800" dirty="0" err="1"/>
              <a:t>r</a:t>
            </a:r>
            <a:r>
              <a:rPr lang="en-US" sz="2800" baseline="-25000" dirty="0" err="1"/>
              <a:t>A,B</a:t>
            </a:r>
            <a:r>
              <a:rPr lang="en-US" sz="2800" dirty="0"/>
              <a:t> (correlation coefficient) with covariance, we see that</a:t>
            </a:r>
          </a:p>
          <a:p>
            <a:pPr marL="263525" lvl="1" indent="-263525" algn="just">
              <a:spcBef>
                <a:spcPts val="600"/>
              </a:spcBef>
              <a:spcAft>
                <a:spcPts val="600"/>
              </a:spcAft>
              <a:buNone/>
            </a:pPr>
            <a:r>
              <a:rPr lang="en-US" sz="2800" dirty="0"/>
              <a:t>						</a:t>
            </a:r>
            <a:r>
              <a:rPr lang="en-US" sz="1800" dirty="0"/>
              <a:t>Covariance also be shown as</a:t>
            </a:r>
          </a:p>
        </p:txBody>
      </p:sp>
      <p:pic>
        <p:nvPicPr>
          <p:cNvPr id="4" name="Picture 3">
            <a:extLst>
              <a:ext uri="{FF2B5EF4-FFF2-40B4-BE49-F238E27FC236}">
                <a16:creationId xmlns:a16="http://schemas.microsoft.com/office/drawing/2014/main" id="{7F8F800A-1FB8-48C9-BDFA-E6589298E912}"/>
              </a:ext>
            </a:extLst>
          </p:cNvPr>
          <p:cNvPicPr>
            <a:picLocks noChangeAspect="1"/>
          </p:cNvPicPr>
          <p:nvPr/>
        </p:nvPicPr>
        <p:blipFill>
          <a:blip r:embed="rId2"/>
          <a:stretch>
            <a:fillRect/>
          </a:stretch>
        </p:blipFill>
        <p:spPr>
          <a:xfrm>
            <a:off x="1020373" y="2391409"/>
            <a:ext cx="3441771" cy="931863"/>
          </a:xfrm>
          <a:prstGeom prst="rect">
            <a:avLst/>
          </a:prstGeom>
        </p:spPr>
      </p:pic>
      <p:pic>
        <p:nvPicPr>
          <p:cNvPr id="5" name="Picture 4">
            <a:extLst>
              <a:ext uri="{FF2B5EF4-FFF2-40B4-BE49-F238E27FC236}">
                <a16:creationId xmlns:a16="http://schemas.microsoft.com/office/drawing/2014/main" id="{D66CA24E-F0A7-4633-BE0A-4C07466106DA}"/>
              </a:ext>
            </a:extLst>
          </p:cNvPr>
          <p:cNvPicPr>
            <a:picLocks noChangeAspect="1"/>
          </p:cNvPicPr>
          <p:nvPr/>
        </p:nvPicPr>
        <p:blipFill>
          <a:blip r:embed="rId3"/>
          <a:stretch>
            <a:fillRect/>
          </a:stretch>
        </p:blipFill>
        <p:spPr>
          <a:xfrm>
            <a:off x="6512561" y="2460566"/>
            <a:ext cx="3441772" cy="968434"/>
          </a:xfrm>
          <a:prstGeom prst="rect">
            <a:avLst/>
          </a:prstGeom>
        </p:spPr>
      </p:pic>
      <p:pic>
        <p:nvPicPr>
          <p:cNvPr id="6" name="Picture 5">
            <a:extLst>
              <a:ext uri="{FF2B5EF4-FFF2-40B4-BE49-F238E27FC236}">
                <a16:creationId xmlns:a16="http://schemas.microsoft.com/office/drawing/2014/main" id="{A6637527-8143-4048-8C4F-94F626FAF5F2}"/>
              </a:ext>
            </a:extLst>
          </p:cNvPr>
          <p:cNvPicPr>
            <a:picLocks noChangeAspect="1"/>
          </p:cNvPicPr>
          <p:nvPr/>
        </p:nvPicPr>
        <p:blipFill rotWithShape="1">
          <a:blip r:embed="rId4"/>
          <a:srcRect l="1500" t="5176"/>
          <a:stretch/>
        </p:blipFill>
        <p:spPr>
          <a:xfrm>
            <a:off x="1651000" y="4199506"/>
            <a:ext cx="8890000" cy="915360"/>
          </a:xfrm>
          <a:prstGeom prst="rect">
            <a:avLst/>
          </a:prstGeom>
        </p:spPr>
      </p:pic>
      <p:pic>
        <p:nvPicPr>
          <p:cNvPr id="7" name="Picture 6">
            <a:extLst>
              <a:ext uri="{FF2B5EF4-FFF2-40B4-BE49-F238E27FC236}">
                <a16:creationId xmlns:a16="http://schemas.microsoft.com/office/drawing/2014/main" id="{009D7001-0980-40B1-9EE5-6A36011D3742}"/>
              </a:ext>
            </a:extLst>
          </p:cNvPr>
          <p:cNvPicPr>
            <a:picLocks noChangeAspect="1"/>
          </p:cNvPicPr>
          <p:nvPr/>
        </p:nvPicPr>
        <p:blipFill>
          <a:blip r:embed="rId5"/>
          <a:stretch>
            <a:fillRect/>
          </a:stretch>
        </p:blipFill>
        <p:spPr>
          <a:xfrm>
            <a:off x="2480310" y="5714066"/>
            <a:ext cx="2802890" cy="1007706"/>
          </a:xfrm>
          <a:prstGeom prst="rect">
            <a:avLst/>
          </a:prstGeom>
        </p:spPr>
      </p:pic>
      <p:pic>
        <p:nvPicPr>
          <p:cNvPr id="8" name="Picture 7">
            <a:extLst>
              <a:ext uri="{FF2B5EF4-FFF2-40B4-BE49-F238E27FC236}">
                <a16:creationId xmlns:a16="http://schemas.microsoft.com/office/drawing/2014/main" id="{4A9B6813-41C1-4769-9F1C-5BA7ECFFA2BC}"/>
              </a:ext>
            </a:extLst>
          </p:cNvPr>
          <p:cNvPicPr>
            <a:picLocks noChangeAspect="1"/>
          </p:cNvPicPr>
          <p:nvPr/>
        </p:nvPicPr>
        <p:blipFill>
          <a:blip r:embed="rId6"/>
          <a:stretch>
            <a:fillRect/>
          </a:stretch>
        </p:blipFill>
        <p:spPr>
          <a:xfrm>
            <a:off x="8233447" y="6099922"/>
            <a:ext cx="3724037" cy="380601"/>
          </a:xfrm>
          <a:prstGeom prst="rect">
            <a:avLst/>
          </a:prstGeom>
        </p:spPr>
      </p:pic>
    </p:spTree>
    <p:extLst>
      <p:ext uri="{BB962C8B-B14F-4D97-AF65-F5344CB8AC3E}">
        <p14:creationId xmlns:p14="http://schemas.microsoft.com/office/powerpoint/2010/main" val="2612031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3"/>
            </a:pPr>
            <a:r>
              <a:rPr lang="en-IN" sz="2800" dirty="0"/>
              <a:t>Covariance of Numeric </a:t>
            </a:r>
            <a:r>
              <a:rPr lang="en-US" sz="2800" dirty="0"/>
              <a:t>Data</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p:txBody>
      </p:sp>
      <p:pic>
        <p:nvPicPr>
          <p:cNvPr id="4" name="Picture 3">
            <a:extLst>
              <a:ext uri="{FF2B5EF4-FFF2-40B4-BE49-F238E27FC236}">
                <a16:creationId xmlns:a16="http://schemas.microsoft.com/office/drawing/2014/main" id="{7F8F800A-1FB8-48C9-BDFA-E6589298E912}"/>
              </a:ext>
            </a:extLst>
          </p:cNvPr>
          <p:cNvPicPr>
            <a:picLocks noChangeAspect="1"/>
          </p:cNvPicPr>
          <p:nvPr/>
        </p:nvPicPr>
        <p:blipFill>
          <a:blip r:embed="rId2"/>
          <a:stretch>
            <a:fillRect/>
          </a:stretch>
        </p:blipFill>
        <p:spPr>
          <a:xfrm>
            <a:off x="360046" y="1053268"/>
            <a:ext cx="3441771" cy="931863"/>
          </a:xfrm>
          <a:prstGeom prst="rect">
            <a:avLst/>
          </a:prstGeom>
        </p:spPr>
      </p:pic>
      <p:pic>
        <p:nvPicPr>
          <p:cNvPr id="5" name="Picture 4">
            <a:extLst>
              <a:ext uri="{FF2B5EF4-FFF2-40B4-BE49-F238E27FC236}">
                <a16:creationId xmlns:a16="http://schemas.microsoft.com/office/drawing/2014/main" id="{D66CA24E-F0A7-4633-BE0A-4C07466106DA}"/>
              </a:ext>
            </a:extLst>
          </p:cNvPr>
          <p:cNvPicPr>
            <a:picLocks noChangeAspect="1"/>
          </p:cNvPicPr>
          <p:nvPr/>
        </p:nvPicPr>
        <p:blipFill>
          <a:blip r:embed="rId3"/>
          <a:stretch>
            <a:fillRect/>
          </a:stretch>
        </p:blipFill>
        <p:spPr>
          <a:xfrm>
            <a:off x="4052607" y="1095000"/>
            <a:ext cx="3441772" cy="968434"/>
          </a:xfrm>
          <a:prstGeom prst="rect">
            <a:avLst/>
          </a:prstGeom>
        </p:spPr>
      </p:pic>
      <p:pic>
        <p:nvPicPr>
          <p:cNvPr id="6" name="Picture 5">
            <a:extLst>
              <a:ext uri="{FF2B5EF4-FFF2-40B4-BE49-F238E27FC236}">
                <a16:creationId xmlns:a16="http://schemas.microsoft.com/office/drawing/2014/main" id="{A6637527-8143-4048-8C4F-94F626FAF5F2}"/>
              </a:ext>
            </a:extLst>
          </p:cNvPr>
          <p:cNvPicPr>
            <a:picLocks noChangeAspect="1"/>
          </p:cNvPicPr>
          <p:nvPr/>
        </p:nvPicPr>
        <p:blipFill rotWithShape="1">
          <a:blip r:embed="rId4"/>
          <a:srcRect l="1500" t="5176"/>
          <a:stretch/>
        </p:blipFill>
        <p:spPr>
          <a:xfrm>
            <a:off x="2941954" y="2061550"/>
            <a:ext cx="8890000" cy="915360"/>
          </a:xfrm>
          <a:prstGeom prst="rect">
            <a:avLst/>
          </a:prstGeom>
        </p:spPr>
      </p:pic>
      <p:pic>
        <p:nvPicPr>
          <p:cNvPr id="9" name="Picture 8">
            <a:extLst>
              <a:ext uri="{FF2B5EF4-FFF2-40B4-BE49-F238E27FC236}">
                <a16:creationId xmlns:a16="http://schemas.microsoft.com/office/drawing/2014/main" id="{27176EFA-0E56-4B86-9C14-8410B672BB0D}"/>
              </a:ext>
            </a:extLst>
          </p:cNvPr>
          <p:cNvPicPr>
            <a:picLocks noChangeAspect="1"/>
          </p:cNvPicPr>
          <p:nvPr/>
        </p:nvPicPr>
        <p:blipFill>
          <a:blip r:embed="rId5"/>
          <a:stretch>
            <a:fillRect/>
          </a:stretch>
        </p:blipFill>
        <p:spPr>
          <a:xfrm>
            <a:off x="6722623" y="3684378"/>
            <a:ext cx="5050424" cy="2919320"/>
          </a:xfrm>
          <a:prstGeom prst="rect">
            <a:avLst/>
          </a:prstGeom>
        </p:spPr>
      </p:pic>
      <p:pic>
        <p:nvPicPr>
          <p:cNvPr id="10" name="Picture 9">
            <a:extLst>
              <a:ext uri="{FF2B5EF4-FFF2-40B4-BE49-F238E27FC236}">
                <a16:creationId xmlns:a16="http://schemas.microsoft.com/office/drawing/2014/main" id="{19BA1117-5F11-4843-ABA6-055E996A7F78}"/>
              </a:ext>
            </a:extLst>
          </p:cNvPr>
          <p:cNvPicPr>
            <a:picLocks noChangeAspect="1"/>
          </p:cNvPicPr>
          <p:nvPr/>
        </p:nvPicPr>
        <p:blipFill>
          <a:blip r:embed="rId6"/>
          <a:stretch>
            <a:fillRect/>
          </a:stretch>
        </p:blipFill>
        <p:spPr>
          <a:xfrm>
            <a:off x="156938" y="3977841"/>
            <a:ext cx="5884423" cy="839205"/>
          </a:xfrm>
          <a:prstGeom prst="rect">
            <a:avLst/>
          </a:prstGeom>
        </p:spPr>
      </p:pic>
      <p:pic>
        <p:nvPicPr>
          <p:cNvPr id="11" name="Picture 10">
            <a:extLst>
              <a:ext uri="{FF2B5EF4-FFF2-40B4-BE49-F238E27FC236}">
                <a16:creationId xmlns:a16="http://schemas.microsoft.com/office/drawing/2014/main" id="{592C5B7E-9EDB-4A26-9401-B7FE8CEA6BB4}"/>
              </a:ext>
            </a:extLst>
          </p:cNvPr>
          <p:cNvPicPr>
            <a:picLocks noChangeAspect="1"/>
          </p:cNvPicPr>
          <p:nvPr/>
        </p:nvPicPr>
        <p:blipFill>
          <a:blip r:embed="rId7"/>
          <a:stretch>
            <a:fillRect/>
          </a:stretch>
        </p:blipFill>
        <p:spPr>
          <a:xfrm>
            <a:off x="223882" y="4817046"/>
            <a:ext cx="5436144" cy="721384"/>
          </a:xfrm>
          <a:prstGeom prst="rect">
            <a:avLst/>
          </a:prstGeom>
        </p:spPr>
      </p:pic>
      <p:pic>
        <p:nvPicPr>
          <p:cNvPr id="13" name="Picture 12">
            <a:extLst>
              <a:ext uri="{FF2B5EF4-FFF2-40B4-BE49-F238E27FC236}">
                <a16:creationId xmlns:a16="http://schemas.microsoft.com/office/drawing/2014/main" id="{50C282B7-B31E-4812-B2CC-B04A0407025B}"/>
              </a:ext>
            </a:extLst>
          </p:cNvPr>
          <p:cNvPicPr>
            <a:picLocks noChangeAspect="1"/>
          </p:cNvPicPr>
          <p:nvPr/>
        </p:nvPicPr>
        <p:blipFill>
          <a:blip r:embed="rId8"/>
          <a:stretch>
            <a:fillRect/>
          </a:stretch>
        </p:blipFill>
        <p:spPr>
          <a:xfrm>
            <a:off x="455306" y="3170903"/>
            <a:ext cx="3724037" cy="380601"/>
          </a:xfrm>
          <a:prstGeom prst="rect">
            <a:avLst/>
          </a:prstGeom>
        </p:spPr>
      </p:pic>
      <p:pic>
        <p:nvPicPr>
          <p:cNvPr id="14" name="Picture 13">
            <a:extLst>
              <a:ext uri="{FF2B5EF4-FFF2-40B4-BE49-F238E27FC236}">
                <a16:creationId xmlns:a16="http://schemas.microsoft.com/office/drawing/2014/main" id="{8D988E0E-593E-4FDC-9B7C-8A74331D2BD0}"/>
              </a:ext>
            </a:extLst>
          </p:cNvPr>
          <p:cNvPicPr>
            <a:picLocks noChangeAspect="1"/>
          </p:cNvPicPr>
          <p:nvPr/>
        </p:nvPicPr>
        <p:blipFill>
          <a:blip r:embed="rId9"/>
          <a:stretch>
            <a:fillRect/>
          </a:stretch>
        </p:blipFill>
        <p:spPr>
          <a:xfrm>
            <a:off x="28114" y="5924515"/>
            <a:ext cx="6280437" cy="792099"/>
          </a:xfrm>
          <a:prstGeom prst="rect">
            <a:avLst/>
          </a:prstGeom>
        </p:spPr>
      </p:pic>
    </p:spTree>
    <p:extLst>
      <p:ext uri="{BB962C8B-B14F-4D97-AF65-F5344CB8AC3E}">
        <p14:creationId xmlns:p14="http://schemas.microsoft.com/office/powerpoint/2010/main" val="391079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0"/>
            <a:ext cx="10515600" cy="693420"/>
          </a:xfrm>
        </p:spPr>
        <p:txBody>
          <a:bodyPr>
            <a:normAutofit/>
          </a:bodyPr>
          <a:lstStyle/>
          <a:p>
            <a:pPr algn="ctr"/>
            <a:r>
              <a:rPr lang="en-IN" sz="4000" dirty="0"/>
              <a:t>Data Quality</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09600"/>
            <a:ext cx="10515600" cy="6010275"/>
          </a:xfrm>
        </p:spPr>
        <p:txBody>
          <a:bodyPr>
            <a:normAutofit fontScale="92500" lnSpcReduction="10000"/>
          </a:bodyPr>
          <a:lstStyle/>
          <a:p>
            <a:pPr marL="0" indent="0" algn="just">
              <a:buNone/>
            </a:pPr>
            <a:r>
              <a:rPr lang="en-US" dirty="0"/>
              <a:t>Measures for data quality: </a:t>
            </a:r>
          </a:p>
          <a:p>
            <a:pPr marL="0" indent="0" algn="just">
              <a:buNone/>
            </a:pPr>
            <a:r>
              <a:rPr lang="en-US" dirty="0"/>
              <a:t>There are many factors comprising data quality, including </a:t>
            </a:r>
            <a:r>
              <a:rPr lang="en-US" b="1" dirty="0"/>
              <a:t>accuracy, completeness, consistency, timeliness, believability, </a:t>
            </a:r>
            <a:r>
              <a:rPr lang="en-US" dirty="0"/>
              <a:t>and</a:t>
            </a:r>
            <a:r>
              <a:rPr lang="en-US" b="1" dirty="0"/>
              <a:t> interpretability</a:t>
            </a:r>
            <a:r>
              <a:rPr lang="en-US" dirty="0"/>
              <a:t>.</a:t>
            </a:r>
          </a:p>
          <a:p>
            <a:pPr marL="514350" indent="-514350" algn="just">
              <a:buFont typeface="+mj-lt"/>
              <a:buAutoNum type="arabicPeriod" startAt="3"/>
            </a:pPr>
            <a:r>
              <a:rPr lang="en-US" b="1" dirty="0"/>
              <a:t>Consistency</a:t>
            </a:r>
            <a:r>
              <a:rPr lang="en-US" dirty="0"/>
              <a:t>: some modified but some not, dangling, …</a:t>
            </a:r>
          </a:p>
          <a:p>
            <a:pPr algn="just"/>
            <a:r>
              <a:rPr lang="en-US" dirty="0"/>
              <a:t>Data that were inconsistent with other recorded data may have been deleted. </a:t>
            </a:r>
          </a:p>
          <a:p>
            <a:pPr algn="just"/>
            <a:r>
              <a:rPr lang="en-US" dirty="0"/>
              <a:t>Missing data, particularly for tuples with missing values for some attributes, may need to be inferred.</a:t>
            </a:r>
          </a:p>
          <a:p>
            <a:pPr marL="514350" indent="-514350" algn="just">
              <a:buFont typeface="+mj-lt"/>
              <a:buAutoNum type="arabicPeriod" startAt="4"/>
            </a:pPr>
            <a:r>
              <a:rPr lang="en-US" b="1" dirty="0"/>
              <a:t>Timeliness</a:t>
            </a:r>
            <a:r>
              <a:rPr lang="en-US" dirty="0"/>
              <a:t>: timely update? </a:t>
            </a:r>
          </a:p>
          <a:p>
            <a:pPr algn="just"/>
            <a:r>
              <a:rPr lang="en-US" dirty="0"/>
              <a:t>The fact that the month-end data are not updated in a timely fashion has a negative impact on the data quality.</a:t>
            </a:r>
          </a:p>
          <a:p>
            <a:pPr marL="514350" indent="-514350" algn="just">
              <a:buFont typeface="+mj-lt"/>
              <a:buAutoNum type="arabicPeriod" startAt="5"/>
            </a:pPr>
            <a:r>
              <a:rPr lang="en-US" b="1" dirty="0"/>
              <a:t>Believability</a:t>
            </a:r>
            <a:r>
              <a:rPr lang="en-US" dirty="0"/>
              <a:t>: how trustable the data are correct? </a:t>
            </a:r>
          </a:p>
          <a:p>
            <a:pPr algn="just"/>
            <a:r>
              <a:rPr lang="en-US" dirty="0"/>
              <a:t>How much the data are trusted </a:t>
            </a:r>
            <a:r>
              <a:rPr lang="en-US"/>
              <a:t>by users.</a:t>
            </a:r>
            <a:endParaRPr lang="en-US" dirty="0"/>
          </a:p>
          <a:p>
            <a:pPr marL="514350" indent="-514350" algn="just">
              <a:buFont typeface="+mj-lt"/>
              <a:buAutoNum type="arabicPeriod" startAt="6"/>
            </a:pPr>
            <a:r>
              <a:rPr lang="en-US" b="1" dirty="0"/>
              <a:t>Interpretability</a:t>
            </a:r>
            <a:r>
              <a:rPr lang="en-US" dirty="0"/>
              <a:t>: how easily the data can be understood?</a:t>
            </a:r>
          </a:p>
        </p:txBody>
      </p:sp>
    </p:spTree>
    <p:extLst>
      <p:ext uri="{BB962C8B-B14F-4D97-AF65-F5344CB8AC3E}">
        <p14:creationId xmlns:p14="http://schemas.microsoft.com/office/powerpoint/2010/main" val="939069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3"/>
            </a:pPr>
            <a:r>
              <a:rPr lang="en-IN" sz="2800" dirty="0"/>
              <a:t>Covariance of Numeric </a:t>
            </a:r>
            <a:r>
              <a:rPr lang="en-US" sz="2800" dirty="0"/>
              <a:t>Data</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p:txBody>
      </p:sp>
      <p:pic>
        <p:nvPicPr>
          <p:cNvPr id="4" name="Picture 3">
            <a:extLst>
              <a:ext uri="{FF2B5EF4-FFF2-40B4-BE49-F238E27FC236}">
                <a16:creationId xmlns:a16="http://schemas.microsoft.com/office/drawing/2014/main" id="{7F8F800A-1FB8-48C9-BDFA-E6589298E912}"/>
              </a:ext>
            </a:extLst>
          </p:cNvPr>
          <p:cNvPicPr>
            <a:picLocks noChangeAspect="1"/>
          </p:cNvPicPr>
          <p:nvPr/>
        </p:nvPicPr>
        <p:blipFill>
          <a:blip r:embed="rId2"/>
          <a:stretch>
            <a:fillRect/>
          </a:stretch>
        </p:blipFill>
        <p:spPr>
          <a:xfrm>
            <a:off x="360046" y="1053268"/>
            <a:ext cx="3441771" cy="931863"/>
          </a:xfrm>
          <a:prstGeom prst="rect">
            <a:avLst/>
          </a:prstGeom>
        </p:spPr>
      </p:pic>
      <p:pic>
        <p:nvPicPr>
          <p:cNvPr id="5" name="Picture 4">
            <a:extLst>
              <a:ext uri="{FF2B5EF4-FFF2-40B4-BE49-F238E27FC236}">
                <a16:creationId xmlns:a16="http://schemas.microsoft.com/office/drawing/2014/main" id="{D66CA24E-F0A7-4633-BE0A-4C07466106DA}"/>
              </a:ext>
            </a:extLst>
          </p:cNvPr>
          <p:cNvPicPr>
            <a:picLocks noChangeAspect="1"/>
          </p:cNvPicPr>
          <p:nvPr/>
        </p:nvPicPr>
        <p:blipFill>
          <a:blip r:embed="rId3"/>
          <a:stretch>
            <a:fillRect/>
          </a:stretch>
        </p:blipFill>
        <p:spPr>
          <a:xfrm>
            <a:off x="4052607" y="1095000"/>
            <a:ext cx="3441772" cy="968434"/>
          </a:xfrm>
          <a:prstGeom prst="rect">
            <a:avLst/>
          </a:prstGeom>
        </p:spPr>
      </p:pic>
      <p:pic>
        <p:nvPicPr>
          <p:cNvPr id="10" name="Picture 9">
            <a:extLst>
              <a:ext uri="{FF2B5EF4-FFF2-40B4-BE49-F238E27FC236}">
                <a16:creationId xmlns:a16="http://schemas.microsoft.com/office/drawing/2014/main" id="{19BA1117-5F11-4843-ABA6-055E996A7F78}"/>
              </a:ext>
            </a:extLst>
          </p:cNvPr>
          <p:cNvPicPr>
            <a:picLocks noChangeAspect="1"/>
          </p:cNvPicPr>
          <p:nvPr/>
        </p:nvPicPr>
        <p:blipFill>
          <a:blip r:embed="rId4"/>
          <a:stretch>
            <a:fillRect/>
          </a:stretch>
        </p:blipFill>
        <p:spPr>
          <a:xfrm>
            <a:off x="156938" y="2811506"/>
            <a:ext cx="5884423" cy="839205"/>
          </a:xfrm>
          <a:prstGeom prst="rect">
            <a:avLst/>
          </a:prstGeom>
        </p:spPr>
      </p:pic>
      <p:pic>
        <p:nvPicPr>
          <p:cNvPr id="11" name="Picture 10">
            <a:extLst>
              <a:ext uri="{FF2B5EF4-FFF2-40B4-BE49-F238E27FC236}">
                <a16:creationId xmlns:a16="http://schemas.microsoft.com/office/drawing/2014/main" id="{592C5B7E-9EDB-4A26-9401-B7FE8CEA6BB4}"/>
              </a:ext>
            </a:extLst>
          </p:cNvPr>
          <p:cNvPicPr>
            <a:picLocks noChangeAspect="1"/>
          </p:cNvPicPr>
          <p:nvPr/>
        </p:nvPicPr>
        <p:blipFill>
          <a:blip r:embed="rId5"/>
          <a:stretch>
            <a:fillRect/>
          </a:stretch>
        </p:blipFill>
        <p:spPr>
          <a:xfrm>
            <a:off x="156938" y="3588367"/>
            <a:ext cx="5436144" cy="721384"/>
          </a:xfrm>
          <a:prstGeom prst="rect">
            <a:avLst/>
          </a:prstGeom>
        </p:spPr>
      </p:pic>
      <p:pic>
        <p:nvPicPr>
          <p:cNvPr id="13" name="Picture 12">
            <a:extLst>
              <a:ext uri="{FF2B5EF4-FFF2-40B4-BE49-F238E27FC236}">
                <a16:creationId xmlns:a16="http://schemas.microsoft.com/office/drawing/2014/main" id="{50C282B7-B31E-4812-B2CC-B04A0407025B}"/>
              </a:ext>
            </a:extLst>
          </p:cNvPr>
          <p:cNvPicPr>
            <a:picLocks noChangeAspect="1"/>
          </p:cNvPicPr>
          <p:nvPr/>
        </p:nvPicPr>
        <p:blipFill>
          <a:blip r:embed="rId6"/>
          <a:stretch>
            <a:fillRect/>
          </a:stretch>
        </p:blipFill>
        <p:spPr>
          <a:xfrm>
            <a:off x="587693" y="2208018"/>
            <a:ext cx="3724037" cy="380601"/>
          </a:xfrm>
          <a:prstGeom prst="rect">
            <a:avLst/>
          </a:prstGeom>
        </p:spPr>
      </p:pic>
      <p:pic>
        <p:nvPicPr>
          <p:cNvPr id="14" name="Picture 13">
            <a:extLst>
              <a:ext uri="{FF2B5EF4-FFF2-40B4-BE49-F238E27FC236}">
                <a16:creationId xmlns:a16="http://schemas.microsoft.com/office/drawing/2014/main" id="{8D988E0E-593E-4FDC-9B7C-8A74331D2BD0}"/>
              </a:ext>
            </a:extLst>
          </p:cNvPr>
          <p:cNvPicPr>
            <a:picLocks noChangeAspect="1"/>
          </p:cNvPicPr>
          <p:nvPr/>
        </p:nvPicPr>
        <p:blipFill>
          <a:blip r:embed="rId7"/>
          <a:stretch>
            <a:fillRect/>
          </a:stretch>
        </p:blipFill>
        <p:spPr>
          <a:xfrm>
            <a:off x="51952" y="4409723"/>
            <a:ext cx="6280437" cy="792099"/>
          </a:xfrm>
          <a:prstGeom prst="rect">
            <a:avLst/>
          </a:prstGeom>
        </p:spPr>
      </p:pic>
      <p:sp>
        <p:nvSpPr>
          <p:cNvPr id="7" name="Rectangle 6">
            <a:extLst>
              <a:ext uri="{FF2B5EF4-FFF2-40B4-BE49-F238E27FC236}">
                <a16:creationId xmlns:a16="http://schemas.microsoft.com/office/drawing/2014/main" id="{D55642B5-462B-4B1D-80D5-25162E206EE6}"/>
              </a:ext>
            </a:extLst>
          </p:cNvPr>
          <p:cNvSpPr/>
          <p:nvPr/>
        </p:nvSpPr>
        <p:spPr>
          <a:xfrm>
            <a:off x="67192" y="5762538"/>
            <a:ext cx="6096000" cy="707886"/>
          </a:xfrm>
          <a:prstGeom prst="rect">
            <a:avLst/>
          </a:prstGeom>
        </p:spPr>
        <p:txBody>
          <a:bodyPr>
            <a:spAutoFit/>
          </a:bodyPr>
          <a:lstStyle/>
          <a:p>
            <a:pPr algn="just"/>
            <a:r>
              <a:rPr lang="en-IN" sz="2000" dirty="0"/>
              <a:t>Therefore, given the positive covariance we can say that stock prices for both companies rise together.</a:t>
            </a:r>
          </a:p>
        </p:txBody>
      </p:sp>
      <p:pic>
        <p:nvPicPr>
          <p:cNvPr id="12" name="Picture 11">
            <a:extLst>
              <a:ext uri="{FF2B5EF4-FFF2-40B4-BE49-F238E27FC236}">
                <a16:creationId xmlns:a16="http://schemas.microsoft.com/office/drawing/2014/main" id="{61D99799-52A0-4D79-AE55-5BAFDB66DCDC}"/>
              </a:ext>
            </a:extLst>
          </p:cNvPr>
          <p:cNvPicPr>
            <a:picLocks noChangeAspect="1"/>
          </p:cNvPicPr>
          <p:nvPr/>
        </p:nvPicPr>
        <p:blipFill>
          <a:blip r:embed="rId8"/>
          <a:stretch>
            <a:fillRect/>
          </a:stretch>
        </p:blipFill>
        <p:spPr>
          <a:xfrm>
            <a:off x="6722623" y="3684378"/>
            <a:ext cx="5050424" cy="2919320"/>
          </a:xfrm>
          <a:prstGeom prst="rect">
            <a:avLst/>
          </a:prstGeom>
        </p:spPr>
      </p:pic>
    </p:spTree>
    <p:extLst>
      <p:ext uri="{BB962C8B-B14F-4D97-AF65-F5344CB8AC3E}">
        <p14:creationId xmlns:p14="http://schemas.microsoft.com/office/powerpoint/2010/main" val="3443993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Integration: </a:t>
            </a:r>
            <a:r>
              <a:rPr lang="en-US" sz="3600" dirty="0"/>
              <a:t>Tuple Duplication</a:t>
            </a:r>
            <a:endParaRPr lang="en-US"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In addition to detecting redundancies between attributes, duplication should also be detected at the tuple level (e.g., where there are two or more identical tuples for a given unique data entry case). </a:t>
            </a:r>
          </a:p>
          <a:p>
            <a:pPr algn="just">
              <a:spcBef>
                <a:spcPts val="600"/>
              </a:spcBef>
              <a:spcAft>
                <a:spcPts val="600"/>
              </a:spcAft>
            </a:pPr>
            <a:r>
              <a:rPr lang="en-US" dirty="0"/>
              <a:t>For example, if a purchase order database contains attributes for the purchaser’s name and address instead of a key to this information in a purchaser database, discrepancies can occur, such as the same purchaser’s name appearing with different addresses within the purchase order database.</a:t>
            </a:r>
          </a:p>
        </p:txBody>
      </p:sp>
    </p:spTree>
    <p:extLst>
      <p:ext uri="{BB962C8B-B14F-4D97-AF65-F5344CB8AC3E}">
        <p14:creationId xmlns:p14="http://schemas.microsoft.com/office/powerpoint/2010/main" val="534220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Data Integration: </a:t>
            </a:r>
            <a:r>
              <a:rPr lang="en-US" sz="3600" dirty="0"/>
              <a:t>Data Value Conflict Detection and Resolution</a:t>
            </a:r>
            <a:endParaRPr lang="en-US"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In real-world entity, attribute values from different sources may differ. This may be due to differences in representation, scaling, or encoding.</a:t>
            </a:r>
          </a:p>
          <a:p>
            <a:pPr algn="just">
              <a:spcBef>
                <a:spcPts val="600"/>
              </a:spcBef>
              <a:spcAft>
                <a:spcPts val="600"/>
              </a:spcAft>
            </a:pPr>
            <a:r>
              <a:rPr lang="en-US" dirty="0"/>
              <a:t>For instance, a weight attribute may be stored in metric units in one system and British imperial units in another. </a:t>
            </a:r>
          </a:p>
          <a:p>
            <a:pPr algn="just">
              <a:spcBef>
                <a:spcPts val="600"/>
              </a:spcBef>
              <a:spcAft>
                <a:spcPts val="600"/>
              </a:spcAft>
            </a:pPr>
            <a:r>
              <a:rPr lang="en-US" dirty="0"/>
              <a:t>For a hotel chain, the price of rooms in different cities may involve not only different currencies but also different services (e.g., free breakfast) and taxes. </a:t>
            </a:r>
          </a:p>
          <a:p>
            <a:pPr algn="just">
              <a:spcBef>
                <a:spcPts val="600"/>
              </a:spcBef>
              <a:spcAft>
                <a:spcPts val="600"/>
              </a:spcAft>
            </a:pPr>
            <a:r>
              <a:rPr lang="en-US" dirty="0"/>
              <a:t>When exchanging information between schools, for example, each school may have its own curriculum and grading scheme. One university may adopt a quarter system</a:t>
            </a:r>
            <a:r>
              <a:rPr lang="en-US"/>
              <a:t>, offer three </a:t>
            </a:r>
            <a:r>
              <a:rPr lang="en-US" dirty="0"/>
              <a:t>courses on database systems, and assign grades from AC to F, </a:t>
            </a:r>
            <a:r>
              <a:rPr lang="en-US"/>
              <a:t>whereas another may </a:t>
            </a:r>
            <a:r>
              <a:rPr lang="en-US" dirty="0"/>
              <a:t>adopt a semester system, offer two courses on databases, and assign grades </a:t>
            </a:r>
            <a:r>
              <a:rPr lang="en-US"/>
              <a:t>from 1 to </a:t>
            </a:r>
            <a:r>
              <a:rPr lang="en-US" dirty="0"/>
              <a:t>10. </a:t>
            </a:r>
          </a:p>
        </p:txBody>
      </p:sp>
    </p:spTree>
    <p:extLst>
      <p:ext uri="{BB962C8B-B14F-4D97-AF65-F5344CB8AC3E}">
        <p14:creationId xmlns:p14="http://schemas.microsoft.com/office/powerpoint/2010/main" val="3020115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3. Data Reduction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reduction techniques can be applied to obtain a reduced representation of the data set that is much smaller in volume, yet closely maintains the integrity of the original data. </a:t>
            </a:r>
          </a:p>
          <a:p>
            <a:pPr algn="just">
              <a:spcBef>
                <a:spcPts val="600"/>
              </a:spcBef>
              <a:spcAft>
                <a:spcPts val="600"/>
              </a:spcAft>
            </a:pPr>
            <a:r>
              <a:rPr lang="en-US" dirty="0"/>
              <a:t>Mining on the reduced data set should be more efficient yet produce the same (or almost the same) analytical results. </a:t>
            </a:r>
          </a:p>
          <a:p>
            <a:pPr algn="just">
              <a:spcBef>
                <a:spcPts val="600"/>
              </a:spcBef>
              <a:spcAft>
                <a:spcPts val="600"/>
              </a:spcAft>
            </a:pPr>
            <a:r>
              <a:rPr lang="en-US" dirty="0"/>
              <a:t>Data reduction strategies include </a:t>
            </a:r>
          </a:p>
          <a:p>
            <a:pPr marL="914400" lvl="1" indent="-457200" algn="just">
              <a:spcBef>
                <a:spcPts val="600"/>
              </a:spcBef>
              <a:spcAft>
                <a:spcPts val="600"/>
              </a:spcAft>
              <a:buFont typeface="+mj-lt"/>
              <a:buAutoNum type="arabicParenR"/>
            </a:pPr>
            <a:r>
              <a:rPr lang="en-US" sz="2800" dirty="0"/>
              <a:t>Dimensionality reduction </a:t>
            </a:r>
          </a:p>
          <a:p>
            <a:pPr marL="914400" lvl="1" indent="-457200" algn="just">
              <a:spcBef>
                <a:spcPts val="600"/>
              </a:spcBef>
              <a:spcAft>
                <a:spcPts val="600"/>
              </a:spcAft>
              <a:buFont typeface="+mj-lt"/>
              <a:buAutoNum type="arabicParenR"/>
            </a:pPr>
            <a:r>
              <a:rPr lang="en-US" sz="2800" dirty="0"/>
              <a:t>Numerosity reduction</a:t>
            </a:r>
          </a:p>
          <a:p>
            <a:pPr marL="914400" lvl="1" indent="-457200" algn="just">
              <a:spcBef>
                <a:spcPts val="600"/>
              </a:spcBef>
              <a:spcAft>
                <a:spcPts val="600"/>
              </a:spcAft>
              <a:buFont typeface="+mj-lt"/>
              <a:buAutoNum type="arabicParenR"/>
            </a:pPr>
            <a:r>
              <a:rPr lang="en-US" sz="2800" dirty="0"/>
              <a:t>Data compression.</a:t>
            </a:r>
          </a:p>
        </p:txBody>
      </p:sp>
    </p:spTree>
    <p:extLst>
      <p:ext uri="{BB962C8B-B14F-4D97-AF65-F5344CB8AC3E}">
        <p14:creationId xmlns:p14="http://schemas.microsoft.com/office/powerpoint/2010/main" val="2246982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3. Data Reduction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Dimensionality reduction</a:t>
            </a:r>
            <a:r>
              <a:rPr lang="en-US" dirty="0"/>
              <a:t> is the process of reducing the number of random variables or attributes under consideration. </a:t>
            </a:r>
          </a:p>
          <a:p>
            <a:pPr algn="just">
              <a:spcBef>
                <a:spcPts val="600"/>
              </a:spcBef>
              <a:spcAft>
                <a:spcPts val="600"/>
              </a:spcAft>
            </a:pPr>
            <a:r>
              <a:rPr lang="en-US" dirty="0"/>
              <a:t>Dimensionality reduction methods include wavelet transforms and principal components analysis (PCA). </a:t>
            </a:r>
          </a:p>
          <a:p>
            <a:pPr algn="just">
              <a:spcBef>
                <a:spcPts val="600"/>
              </a:spcBef>
              <a:spcAft>
                <a:spcPts val="600"/>
              </a:spcAft>
            </a:pPr>
            <a:r>
              <a:rPr lang="en-US" dirty="0"/>
              <a:t>Attribute subset selection is a method of dimensionality reduction in which irrelevant, weakly relevant, or redundant attributes or dimensions are detected and removed. </a:t>
            </a:r>
          </a:p>
        </p:txBody>
      </p:sp>
    </p:spTree>
    <p:extLst>
      <p:ext uri="{BB962C8B-B14F-4D97-AF65-F5344CB8AC3E}">
        <p14:creationId xmlns:p14="http://schemas.microsoft.com/office/powerpoint/2010/main" val="2814706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3. Data Reduction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Numerosity reduction</a:t>
            </a:r>
            <a:r>
              <a:rPr lang="en-US" dirty="0"/>
              <a:t> techniques replace the original data volume by alternative, smaller forms of data representation. </a:t>
            </a:r>
          </a:p>
          <a:p>
            <a:pPr algn="just">
              <a:spcBef>
                <a:spcPts val="600"/>
              </a:spcBef>
              <a:spcAft>
                <a:spcPts val="600"/>
              </a:spcAft>
            </a:pPr>
            <a:r>
              <a:rPr lang="en-US" dirty="0"/>
              <a:t>Numerosity reduction techniques are parametric or nonparametric. </a:t>
            </a:r>
          </a:p>
          <a:p>
            <a:pPr marL="514350" indent="-514350" algn="just">
              <a:spcBef>
                <a:spcPts val="600"/>
              </a:spcBef>
              <a:spcAft>
                <a:spcPts val="600"/>
              </a:spcAft>
              <a:buFont typeface="+mj-lt"/>
              <a:buAutoNum type="alphaLcParenR"/>
            </a:pPr>
            <a:r>
              <a:rPr lang="en-US" dirty="0"/>
              <a:t>For parametric methods, a model is used to estimate the data, so that typically only the data parameters need to be stored, instead of the actual data. (Outliers may also be stored.) </a:t>
            </a:r>
          </a:p>
          <a:p>
            <a:pPr lvl="1" algn="just">
              <a:spcBef>
                <a:spcPts val="600"/>
              </a:spcBef>
              <a:spcAft>
                <a:spcPts val="600"/>
              </a:spcAft>
            </a:pPr>
            <a:r>
              <a:rPr lang="en-US" sz="2800" dirty="0"/>
              <a:t>Regression and log-linear models are examples.</a:t>
            </a:r>
          </a:p>
          <a:p>
            <a:pPr marL="514350" indent="-514350" algn="just">
              <a:spcBef>
                <a:spcPts val="600"/>
              </a:spcBef>
              <a:spcAft>
                <a:spcPts val="600"/>
              </a:spcAft>
              <a:buFont typeface="+mj-lt"/>
              <a:buAutoNum type="alphaLcParenR"/>
            </a:pPr>
            <a:r>
              <a:rPr lang="en-US" dirty="0"/>
              <a:t> Nonparametric methods for storing reduced representations of the data include histograms, clustering, sampling, and data cube aggregation.</a:t>
            </a:r>
          </a:p>
        </p:txBody>
      </p:sp>
    </p:spTree>
    <p:extLst>
      <p:ext uri="{BB962C8B-B14F-4D97-AF65-F5344CB8AC3E}">
        <p14:creationId xmlns:p14="http://schemas.microsoft.com/office/powerpoint/2010/main" val="104200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3. Data Reduction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Data Compression</a:t>
            </a:r>
            <a:r>
              <a:rPr lang="en-US" dirty="0"/>
              <a:t> transformations are applied so as to obtain a reduced or “compressed” representation of the original data. </a:t>
            </a:r>
          </a:p>
          <a:p>
            <a:pPr algn="just">
              <a:spcBef>
                <a:spcPts val="600"/>
              </a:spcBef>
              <a:spcAft>
                <a:spcPts val="600"/>
              </a:spcAft>
            </a:pPr>
            <a:r>
              <a:rPr lang="en-US" b="1" dirty="0"/>
              <a:t>Lossless: </a:t>
            </a:r>
            <a:r>
              <a:rPr lang="en-US" dirty="0"/>
              <a:t>If the original data can be reconstructed from the compressed data without any information loss.</a:t>
            </a:r>
          </a:p>
          <a:p>
            <a:pPr algn="just">
              <a:spcBef>
                <a:spcPts val="600"/>
              </a:spcBef>
              <a:spcAft>
                <a:spcPts val="600"/>
              </a:spcAft>
            </a:pPr>
            <a:r>
              <a:rPr lang="en-US" b="1" dirty="0"/>
              <a:t>Lossy: </a:t>
            </a:r>
            <a:r>
              <a:rPr lang="en-US" dirty="0"/>
              <a:t>If we can reconstruct only an approximation of the original data. </a:t>
            </a:r>
          </a:p>
          <a:p>
            <a:pPr algn="just">
              <a:spcBef>
                <a:spcPts val="600"/>
              </a:spcBef>
              <a:spcAft>
                <a:spcPts val="600"/>
              </a:spcAft>
            </a:pPr>
            <a:r>
              <a:rPr lang="en-US" dirty="0"/>
              <a:t>There are several lossless algorithms for string compression; however, they typically allow only limited data manipulation. </a:t>
            </a:r>
          </a:p>
          <a:p>
            <a:pPr algn="just">
              <a:spcBef>
                <a:spcPts val="600"/>
              </a:spcBef>
              <a:spcAft>
                <a:spcPts val="600"/>
              </a:spcAft>
            </a:pPr>
            <a:r>
              <a:rPr lang="en-US" dirty="0"/>
              <a:t>Dimensionality reduction and numerosity reduction techniques can also be considered forms of data compression.</a:t>
            </a:r>
          </a:p>
        </p:txBody>
      </p:sp>
    </p:spTree>
    <p:extLst>
      <p:ext uri="{BB962C8B-B14F-4D97-AF65-F5344CB8AC3E}">
        <p14:creationId xmlns:p14="http://schemas.microsoft.com/office/powerpoint/2010/main" val="1912736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Discrete wavelet transform (DWT) for linear signal processing, multi-resolution analysis technique.</a:t>
                </a:r>
              </a:p>
              <a:p>
                <a:pPr algn="just">
                  <a:spcBef>
                    <a:spcPts val="600"/>
                  </a:spcBef>
                  <a:spcAft>
                    <a:spcPts val="600"/>
                  </a:spcAft>
                </a:pPr>
                <a:r>
                  <a:rPr lang="en-US" i="1" dirty="0"/>
                  <a:t>X</a:t>
                </a:r>
                <a:r>
                  <a:rPr lang="en-US" dirty="0"/>
                  <a:t> data vector transforms it to a numerically different vector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𝑋</m:t>
                        </m:r>
                      </m:e>
                    </m:acc>
                    <m:r>
                      <a:rPr lang="en-IN" b="0" i="1" smtClean="0">
                        <a:latin typeface="Cambria Math" panose="02040503050406030204" pitchFamily="18" charset="0"/>
                      </a:rPr>
                      <m:t>.</m:t>
                    </m:r>
                  </m:oMath>
                </a14:m>
                <a:endParaRPr lang="en-US" dirty="0"/>
              </a:p>
              <a:p>
                <a:pPr algn="just">
                  <a:spcBef>
                    <a:spcPts val="600"/>
                  </a:spcBef>
                  <a:spcAft>
                    <a:spcPts val="600"/>
                  </a:spcAft>
                </a:pPr>
                <a:r>
                  <a:rPr lang="en-US" dirty="0"/>
                  <a:t>The two vectors are of the same length. </a:t>
                </a:r>
              </a:p>
              <a:p>
                <a:pPr algn="just">
                  <a:spcBef>
                    <a:spcPts val="600"/>
                  </a:spcBef>
                  <a:spcAft>
                    <a:spcPts val="600"/>
                  </a:spcAft>
                </a:pPr>
                <a:r>
                  <a:rPr lang="en-US" dirty="0"/>
                  <a:t>Compressed approximation: store only a small fraction of the strongest of the wavelet coefficients</a:t>
                </a:r>
              </a:p>
              <a:p>
                <a:pPr algn="just">
                  <a:spcBef>
                    <a:spcPts val="600"/>
                  </a:spcBef>
                  <a:spcAft>
                    <a:spcPts val="600"/>
                  </a:spcAft>
                </a:pPr>
                <a:r>
                  <a:rPr lang="en-US" dirty="0"/>
                  <a:t>The usefulness lies in the fact that the wavelet transformed data can be truncated. </a:t>
                </a:r>
              </a:p>
              <a:p>
                <a:pPr algn="just">
                  <a:spcBef>
                    <a:spcPts val="600"/>
                  </a:spcBef>
                  <a:spcAft>
                    <a:spcPts val="600"/>
                  </a:spcAft>
                </a:pPr>
                <a:r>
                  <a:rPr lang="en-US" dirty="0"/>
                  <a:t>A compressed approximation of the data can be retained by storing only a small fraction of the strongest of the wavelet coefficients.</a:t>
                </a:r>
              </a:p>
              <a:p>
                <a:pPr algn="just">
                  <a:spcBef>
                    <a:spcPts val="600"/>
                  </a:spcBef>
                  <a:spcAft>
                    <a:spcPts val="600"/>
                  </a:spcAft>
                </a:pPr>
                <a:r>
                  <a:rPr lang="en-US" dirty="0"/>
                  <a:t>The resulting data representation is very sparse, so that operations that can take advantage of data sparsity are computationally very fast if performed in wavelet space. </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b="-3262"/>
                </a:stretch>
              </a:blipFill>
            </p:spPr>
            <p:txBody>
              <a:bodyPr/>
              <a:lstStyle/>
              <a:p>
                <a:r>
                  <a:rPr lang="en-IN">
                    <a:noFill/>
                  </a:rPr>
                  <a:t> </a:t>
                </a:r>
              </a:p>
            </p:txBody>
          </p:sp>
        </mc:Fallback>
      </mc:AlternateContent>
    </p:spTree>
    <p:extLst>
      <p:ext uri="{BB962C8B-B14F-4D97-AF65-F5344CB8AC3E}">
        <p14:creationId xmlns:p14="http://schemas.microsoft.com/office/powerpoint/2010/main" val="4133011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technique also works to remove noise without smoothing out the main features of the data, making it effective for data cleaning as well.</a:t>
            </a:r>
          </a:p>
          <a:p>
            <a:pPr algn="just">
              <a:spcBef>
                <a:spcPts val="600"/>
              </a:spcBef>
              <a:spcAft>
                <a:spcPts val="600"/>
              </a:spcAft>
            </a:pPr>
            <a:r>
              <a:rPr lang="en-US" dirty="0"/>
              <a:t>Popular wavelet transforms include the Haar-2, Daubechies-4, and Daubechies-6. </a:t>
            </a:r>
          </a:p>
          <a:p>
            <a:pPr algn="just">
              <a:spcBef>
                <a:spcPts val="600"/>
              </a:spcBef>
              <a:spcAft>
                <a:spcPts val="600"/>
              </a:spcAft>
            </a:pPr>
            <a:r>
              <a:rPr lang="en-US" dirty="0"/>
              <a:t>The general procedure for applying a discrete wavelet transform uses a hierarchical pyramid algorithm that halves the data at each iteration, resulting in fast computational speed.</a:t>
            </a:r>
          </a:p>
        </p:txBody>
      </p:sp>
    </p:spTree>
    <p:extLst>
      <p:ext uri="{BB962C8B-B14F-4D97-AF65-F5344CB8AC3E}">
        <p14:creationId xmlns:p14="http://schemas.microsoft.com/office/powerpoint/2010/main" val="2259630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782320" y="640080"/>
            <a:ext cx="10627360" cy="5979795"/>
          </a:xfrm>
        </p:spPr>
        <p:txBody>
          <a:bodyPr>
            <a:noAutofit/>
          </a:bodyPr>
          <a:lstStyle/>
          <a:p>
            <a:pPr algn="just">
              <a:spcBef>
                <a:spcPts val="600"/>
              </a:spcBef>
              <a:spcAft>
                <a:spcPts val="600"/>
              </a:spcAft>
            </a:pPr>
            <a:r>
              <a:rPr lang="en-US" dirty="0"/>
              <a:t>Similar to discrete Fourier transform (DFT), but better lossy compression, localized in space</a:t>
            </a:r>
          </a:p>
          <a:p>
            <a:pPr algn="just">
              <a:spcBef>
                <a:spcPts val="600"/>
              </a:spcBef>
              <a:spcAft>
                <a:spcPts val="600"/>
              </a:spcAft>
            </a:pPr>
            <a:r>
              <a:rPr lang="en-US" dirty="0"/>
              <a:t>Method:</a:t>
            </a:r>
          </a:p>
          <a:p>
            <a:pPr marL="447675" lvl="1" indent="-355600" algn="just">
              <a:spcBef>
                <a:spcPts val="600"/>
              </a:spcBef>
              <a:spcAft>
                <a:spcPts val="600"/>
              </a:spcAft>
              <a:buFont typeface="+mj-lt"/>
              <a:buAutoNum type="romanLcPeriod"/>
            </a:pPr>
            <a:r>
              <a:rPr lang="en-US" sz="2800" dirty="0"/>
              <a:t>The length, L, of the input data vector must be an integer power of 2. This condition can be met by padding the data vector with zeros as necessary (L ≥ n).</a:t>
            </a:r>
          </a:p>
          <a:p>
            <a:pPr marL="447675" lvl="1" indent="-355600" algn="just">
              <a:spcBef>
                <a:spcPts val="600"/>
              </a:spcBef>
              <a:spcAft>
                <a:spcPts val="600"/>
              </a:spcAft>
              <a:buFont typeface="+mj-lt"/>
              <a:buAutoNum type="romanLcPeriod"/>
            </a:pPr>
            <a:r>
              <a:rPr lang="en-US" sz="2800" dirty="0"/>
              <a:t>Each transform has 2 functions: </a:t>
            </a:r>
            <a:r>
              <a:rPr lang="en-US" sz="2800" b="1" dirty="0"/>
              <a:t>smoothing</a:t>
            </a:r>
            <a:r>
              <a:rPr lang="en-US" sz="2800" dirty="0"/>
              <a:t>:  such as a weighted average, </a:t>
            </a:r>
            <a:r>
              <a:rPr lang="en-US" sz="2800" b="1" dirty="0"/>
              <a:t>difference</a:t>
            </a:r>
            <a:r>
              <a:rPr lang="en-US" sz="2800" dirty="0"/>
              <a:t>: acts to bring out the detailed features of the data.</a:t>
            </a:r>
          </a:p>
          <a:p>
            <a:pPr marL="447675" lvl="1" indent="-355600" algn="just">
              <a:spcBef>
                <a:spcPts val="600"/>
              </a:spcBef>
              <a:spcAft>
                <a:spcPts val="600"/>
              </a:spcAft>
              <a:buFont typeface="+mj-lt"/>
              <a:buAutoNum type="romanLcPeriod"/>
            </a:pPr>
            <a:r>
              <a:rPr lang="en-US" sz="2800" dirty="0"/>
              <a:t>The two functions are applied to pairs of data points in </a:t>
            </a:r>
            <a:r>
              <a:rPr lang="en-US" sz="2800" i="1" dirty="0"/>
              <a:t>X</a:t>
            </a:r>
            <a:r>
              <a:rPr lang="en-US" sz="2800" dirty="0"/>
              <a:t>. This results in two data sets of length L/2.</a:t>
            </a:r>
          </a:p>
          <a:p>
            <a:pPr marL="447675" lvl="1" indent="-355600" algn="just">
              <a:spcBef>
                <a:spcPts val="600"/>
              </a:spcBef>
              <a:spcAft>
                <a:spcPts val="600"/>
              </a:spcAft>
              <a:buFont typeface="+mj-lt"/>
              <a:buAutoNum type="romanLcPeriod"/>
            </a:pPr>
            <a:r>
              <a:rPr lang="en-US" sz="2800" dirty="0"/>
              <a:t>Applies two functions recursively, until reaches the desired length.</a:t>
            </a:r>
          </a:p>
          <a:p>
            <a:pPr marL="447675" lvl="1" indent="-355600" algn="just">
              <a:spcBef>
                <a:spcPts val="600"/>
              </a:spcBef>
              <a:spcAft>
                <a:spcPts val="600"/>
              </a:spcAft>
              <a:buFont typeface="+mj-lt"/>
              <a:buAutoNum type="romanLcPeriod"/>
            </a:pPr>
            <a:r>
              <a:rPr lang="en-US" sz="2800" dirty="0"/>
              <a:t>Selected values are designated the wavelet coefficients of the transformed data.</a:t>
            </a:r>
          </a:p>
        </p:txBody>
      </p:sp>
    </p:spTree>
    <p:extLst>
      <p:ext uri="{BB962C8B-B14F-4D97-AF65-F5344CB8AC3E}">
        <p14:creationId xmlns:p14="http://schemas.microsoft.com/office/powerpoint/2010/main" val="87238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45085"/>
            <a:ext cx="10515600" cy="739775"/>
          </a:xfrm>
        </p:spPr>
        <p:txBody>
          <a:bodyPr>
            <a:normAutofit/>
          </a:bodyPr>
          <a:lstStyle/>
          <a:p>
            <a:pPr algn="ctr"/>
            <a:r>
              <a:rPr lang="en-US" sz="4000" dirty="0"/>
              <a:t>Major Tasks in Data Preprocessing</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rmAutofit/>
          </a:bodyPr>
          <a:lstStyle/>
          <a:p>
            <a:pPr marL="514350" indent="-514350" algn="just">
              <a:buFont typeface="+mj-lt"/>
              <a:buAutoNum type="arabicPeriod"/>
            </a:pPr>
            <a:r>
              <a:rPr lang="en-US" dirty="0"/>
              <a:t>Data cleaning</a:t>
            </a:r>
          </a:p>
          <a:p>
            <a:pPr lvl="1" algn="just">
              <a:buFont typeface="Wingdings" panose="05000000000000000000" pitchFamily="2" charset="2"/>
              <a:buChar char="Ø"/>
            </a:pPr>
            <a:r>
              <a:rPr lang="en-US" sz="2800" dirty="0"/>
              <a:t>Fill in missing values, smooth noisy data, identify or remove outliers, and resolve inconsistencies</a:t>
            </a:r>
          </a:p>
          <a:p>
            <a:pPr marL="514350" indent="-514350" algn="just">
              <a:buFont typeface="+mj-lt"/>
              <a:buAutoNum type="arabicPeriod"/>
            </a:pPr>
            <a:r>
              <a:rPr lang="en-US" dirty="0"/>
              <a:t>Data integration</a:t>
            </a:r>
          </a:p>
          <a:p>
            <a:pPr lvl="1" algn="just">
              <a:buFont typeface="Wingdings" panose="05000000000000000000" pitchFamily="2" charset="2"/>
              <a:buChar char="Ø"/>
            </a:pPr>
            <a:r>
              <a:rPr lang="en-US" sz="2800" dirty="0"/>
              <a:t>Integration of multiple databases, data cubes, or files</a:t>
            </a:r>
          </a:p>
          <a:p>
            <a:pPr marL="514350" indent="-514350" algn="just">
              <a:buFont typeface="+mj-lt"/>
              <a:buAutoNum type="arabicPeriod"/>
            </a:pPr>
            <a:r>
              <a:rPr lang="en-US" dirty="0"/>
              <a:t>Data reduction</a:t>
            </a:r>
          </a:p>
          <a:p>
            <a:pPr lvl="1" algn="just">
              <a:buFont typeface="Wingdings" panose="05000000000000000000" pitchFamily="2" charset="2"/>
              <a:buChar char="Ø"/>
            </a:pPr>
            <a:r>
              <a:rPr lang="en-US" sz="2800" dirty="0"/>
              <a:t>Dimensionality reduction</a:t>
            </a:r>
          </a:p>
          <a:p>
            <a:pPr lvl="1" algn="just">
              <a:buFont typeface="Wingdings" panose="05000000000000000000" pitchFamily="2" charset="2"/>
              <a:buChar char="Ø"/>
            </a:pPr>
            <a:r>
              <a:rPr lang="en-US" sz="2800" dirty="0"/>
              <a:t>Numerosity reduction</a:t>
            </a:r>
          </a:p>
          <a:p>
            <a:pPr lvl="1" algn="just">
              <a:buFont typeface="Wingdings" panose="05000000000000000000" pitchFamily="2" charset="2"/>
              <a:buChar char="Ø"/>
            </a:pPr>
            <a:r>
              <a:rPr lang="en-US" sz="2800" dirty="0"/>
              <a:t>Data compression</a:t>
            </a:r>
          </a:p>
          <a:p>
            <a:pPr marL="514350" indent="-514350" algn="just">
              <a:buFont typeface="+mj-lt"/>
              <a:buAutoNum type="arabicPeriod"/>
            </a:pPr>
            <a:r>
              <a:rPr lang="en-US" dirty="0"/>
              <a:t>Data transformation and data discretization</a:t>
            </a:r>
          </a:p>
          <a:p>
            <a:pPr lvl="1" algn="just">
              <a:buFont typeface="Wingdings" panose="05000000000000000000" pitchFamily="2" charset="2"/>
              <a:buChar char="Ø"/>
            </a:pPr>
            <a:r>
              <a:rPr lang="en-US" sz="2800" dirty="0"/>
              <a:t>Normalization </a:t>
            </a:r>
          </a:p>
          <a:p>
            <a:pPr lvl="1" algn="just">
              <a:buFont typeface="Wingdings" panose="05000000000000000000" pitchFamily="2" charset="2"/>
              <a:buChar char="Ø"/>
            </a:pPr>
            <a:r>
              <a:rPr lang="en-US" sz="2800" dirty="0"/>
              <a:t>Concept hierarchy generation</a:t>
            </a:r>
          </a:p>
        </p:txBody>
      </p:sp>
    </p:spTree>
    <p:extLst>
      <p:ext uri="{BB962C8B-B14F-4D97-AF65-F5344CB8AC3E}">
        <p14:creationId xmlns:p14="http://schemas.microsoft.com/office/powerpoint/2010/main" val="3647681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Wavelets: A math tool for space-efficient hierarchical decomposition of functions </a:t>
                </a:r>
              </a:p>
              <a:p>
                <a:pPr algn="just">
                  <a:spcBef>
                    <a:spcPts val="600"/>
                  </a:spcBef>
                  <a:spcAft>
                    <a:spcPts val="600"/>
                  </a:spcAft>
                </a:pPr>
                <a:r>
                  <a:rPr lang="en-US" i="1" dirty="0"/>
                  <a:t>S</a:t>
                </a:r>
                <a:r>
                  <a:rPr lang="en-US" dirty="0"/>
                  <a:t> = [2, 2, 0, 2, 3, 5, 4, 4] can be transformed to</a:t>
                </a:r>
              </a:p>
              <a:p>
                <a:pPr marL="0" indent="0" algn="just">
                  <a:spcBef>
                    <a:spcPts val="600"/>
                  </a:spcBef>
                  <a:spcAft>
                    <a:spcPts val="600"/>
                  </a:spcAft>
                  <a:buNone/>
                </a:pPr>
                <a:r>
                  <a:rPr lang="en-US" dirty="0"/>
                  <a:t>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𝑆</m:t>
                        </m:r>
                      </m:e>
                    </m:acc>
                  </m:oMath>
                </a14:m>
                <a:r>
                  <a:rPr lang="en-US" dirty="0"/>
                  <a:t> = [</a:t>
                </a:r>
                <a:r>
                  <a:rPr lang="en-US" altLang="en-US" dirty="0"/>
                  <a:t>2</a:t>
                </a:r>
                <a:r>
                  <a:rPr lang="en-US" altLang="en-US" baseline="30000" dirty="0"/>
                  <a:t>3</a:t>
                </a:r>
                <a:r>
                  <a:rPr lang="en-US" altLang="en-US" dirty="0"/>
                  <a:t>/</a:t>
                </a:r>
                <a:r>
                  <a:rPr lang="en-US" altLang="en-US" baseline="-25000" dirty="0"/>
                  <a:t>4</a:t>
                </a:r>
                <a:r>
                  <a:rPr lang="en-US" altLang="en-US" dirty="0"/>
                  <a:t>, -1</a:t>
                </a:r>
                <a:r>
                  <a:rPr lang="en-US" altLang="en-US" baseline="30000" dirty="0"/>
                  <a:t>1</a:t>
                </a:r>
                <a:r>
                  <a:rPr lang="en-US" altLang="en-US" dirty="0"/>
                  <a:t>/</a:t>
                </a:r>
                <a:r>
                  <a:rPr lang="en-US" altLang="en-US" baseline="-25000" dirty="0"/>
                  <a:t>4</a:t>
                </a:r>
                <a:r>
                  <a:rPr lang="en-US" altLang="en-US" dirty="0"/>
                  <a:t>, </a:t>
                </a:r>
                <a:r>
                  <a:rPr lang="en-US" altLang="en-US" baseline="30000" dirty="0"/>
                  <a:t>1</a:t>
                </a:r>
                <a:r>
                  <a:rPr lang="en-US" altLang="en-US" dirty="0"/>
                  <a:t>/</a:t>
                </a:r>
                <a:r>
                  <a:rPr lang="en-US" altLang="en-US" baseline="-25000" dirty="0"/>
                  <a:t>2</a:t>
                </a:r>
                <a:r>
                  <a:rPr lang="en-US" dirty="0"/>
                  <a:t>, 0, 0, -1, -1, 0]</a:t>
                </a:r>
              </a:p>
              <a:p>
                <a:pPr algn="just">
                  <a:spcBef>
                    <a:spcPts val="600"/>
                  </a:spcBef>
                  <a:spcAft>
                    <a:spcPts val="600"/>
                  </a:spcAft>
                </a:pPr>
                <a:r>
                  <a:rPr lang="en-US" dirty="0"/>
                  <a:t>Compression: many small detail coefficients can be replaced by 0’s, and only the significant coefficients are retained.</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pic>
        <p:nvPicPr>
          <p:cNvPr id="4" name="Picture 4">
            <a:extLst>
              <a:ext uri="{FF2B5EF4-FFF2-40B4-BE49-F238E27FC236}">
                <a16:creationId xmlns:a16="http://schemas.microsoft.com/office/drawing/2014/main" id="{0056EBAA-830F-48AF-ACC9-7874AC13E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593" y="3929718"/>
            <a:ext cx="8429096" cy="228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pic>
    </p:spTree>
    <p:extLst>
      <p:ext uri="{BB962C8B-B14F-4D97-AF65-F5344CB8AC3E}">
        <p14:creationId xmlns:p14="http://schemas.microsoft.com/office/powerpoint/2010/main" val="1881854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61">
            <a:extLst>
              <a:ext uri="{FF2B5EF4-FFF2-40B4-BE49-F238E27FC236}">
                <a16:creationId xmlns:a16="http://schemas.microsoft.com/office/drawing/2014/main" id="{48A9AF0D-6952-4E19-A988-2766740626B3}"/>
              </a:ext>
            </a:extLst>
          </p:cNvPr>
          <p:cNvSpPr>
            <a:spLocks noGrp="1" noChangeArrowheads="1"/>
          </p:cNvSpPr>
          <p:nvPr>
            <p:ph type="sldNum" sz="quarter" idx="4294967295"/>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43B311C-E658-4371-98DC-EA5449B95458}" type="slidenum">
              <a:rPr lang="en-US" altLang="en-US" sz="1200"/>
              <a:pPr eaLnBrk="1" hangingPunct="1"/>
              <a:t>41</a:t>
            </a:fld>
            <a:endParaRPr lang="en-US" altLang="en-US" sz="1200"/>
          </a:p>
        </p:txBody>
      </p:sp>
      <p:sp>
        <p:nvSpPr>
          <p:cNvPr id="33796" name="Rectangle 3">
            <a:extLst>
              <a:ext uri="{FF2B5EF4-FFF2-40B4-BE49-F238E27FC236}">
                <a16:creationId xmlns:a16="http://schemas.microsoft.com/office/drawing/2014/main" id="{D8DC9E05-B22F-4886-A466-201ABCA4C28F}"/>
              </a:ext>
            </a:extLst>
          </p:cNvPr>
          <p:cNvSpPr>
            <a:spLocks noChangeArrowheads="1"/>
          </p:cNvSpPr>
          <p:nvPr/>
        </p:nvSpPr>
        <p:spPr bwMode="auto">
          <a:xfrm>
            <a:off x="7656514" y="1066800"/>
            <a:ext cx="301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solidFill>
                  <a:schemeClr val="tx2"/>
                </a:solidFill>
                <a:latin typeface="Times New Roman" panose="02020603050405020304" pitchFamily="18" charset="0"/>
                <a:cs typeface="Arial" panose="020B0604020202020204" pitchFamily="34" charset="0"/>
              </a:rPr>
              <a:t> </a:t>
            </a:r>
            <a:r>
              <a:rPr lang="en-US" altLang="en-US" sz="2000" b="1">
                <a:solidFill>
                  <a:schemeClr val="tx2"/>
                </a:solidFill>
                <a:latin typeface="Arial" panose="020B0604020202020204" pitchFamily="34" charset="0"/>
                <a:cs typeface="Arial" panose="020B0604020202020204" pitchFamily="34" charset="0"/>
              </a:rPr>
              <a:t>Coefficient “Supports”</a:t>
            </a:r>
            <a:endParaRPr lang="en-US" altLang="en-US" sz="1400" b="1">
              <a:solidFill>
                <a:schemeClr val="tx2"/>
              </a:solidFill>
              <a:latin typeface="Times New Roman" panose="02020603050405020304" pitchFamily="18" charset="0"/>
              <a:cs typeface="Arial" panose="020B0604020202020204" pitchFamily="34" charset="0"/>
            </a:endParaRPr>
          </a:p>
        </p:txBody>
      </p:sp>
      <p:sp>
        <p:nvSpPr>
          <p:cNvPr id="33797" name="Text Box 4">
            <a:extLst>
              <a:ext uri="{FF2B5EF4-FFF2-40B4-BE49-F238E27FC236}">
                <a16:creationId xmlns:a16="http://schemas.microsoft.com/office/drawing/2014/main" id="{65D966D0-2096-4708-A6C6-4204DAE07E98}"/>
              </a:ext>
            </a:extLst>
          </p:cNvPr>
          <p:cNvSpPr txBox="1">
            <a:spLocks noChangeArrowheads="1"/>
          </p:cNvSpPr>
          <p:nvPr/>
        </p:nvSpPr>
        <p:spPr bwMode="auto">
          <a:xfrm>
            <a:off x="1905001" y="4953000"/>
            <a:ext cx="5641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2              2   0            2   3            5   4               4</a:t>
            </a:r>
          </a:p>
        </p:txBody>
      </p:sp>
      <p:grpSp>
        <p:nvGrpSpPr>
          <p:cNvPr id="33798" name="Group 5">
            <a:extLst>
              <a:ext uri="{FF2B5EF4-FFF2-40B4-BE49-F238E27FC236}">
                <a16:creationId xmlns:a16="http://schemas.microsoft.com/office/drawing/2014/main" id="{61F9BC3B-74DC-439B-8B9F-9E1B500B4CD7}"/>
              </a:ext>
            </a:extLst>
          </p:cNvPr>
          <p:cNvGrpSpPr>
            <a:grpSpLocks/>
          </p:cNvGrpSpPr>
          <p:nvPr/>
        </p:nvGrpSpPr>
        <p:grpSpPr bwMode="auto">
          <a:xfrm>
            <a:off x="4267200" y="2514600"/>
            <a:ext cx="762000" cy="457200"/>
            <a:chOff x="1392" y="1344"/>
            <a:chExt cx="480" cy="288"/>
          </a:xfrm>
        </p:grpSpPr>
        <p:sp>
          <p:nvSpPr>
            <p:cNvPr id="33903" name="Text Box 6">
              <a:extLst>
                <a:ext uri="{FF2B5EF4-FFF2-40B4-BE49-F238E27FC236}">
                  <a16:creationId xmlns:a16="http://schemas.microsoft.com/office/drawing/2014/main" id="{85D67901-D342-4739-9421-8BE65A556473}"/>
                </a:ext>
              </a:extLst>
            </p:cNvPr>
            <p:cNvSpPr txBox="1">
              <a:spLocks noChangeArrowheads="1"/>
            </p:cNvSpPr>
            <p:nvPr/>
          </p:nvSpPr>
          <p:spPr bwMode="auto">
            <a:xfrm>
              <a:off x="1392" y="1392"/>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-1.25</a:t>
              </a:r>
            </a:p>
          </p:txBody>
        </p:sp>
        <p:sp>
          <p:nvSpPr>
            <p:cNvPr id="33904" name="Oval 7">
              <a:extLst>
                <a:ext uri="{FF2B5EF4-FFF2-40B4-BE49-F238E27FC236}">
                  <a16:creationId xmlns:a16="http://schemas.microsoft.com/office/drawing/2014/main" id="{FB3ADF44-B04F-4098-8B03-30D6B2BD2374}"/>
                </a:ext>
              </a:extLst>
            </p:cNvPr>
            <p:cNvSpPr>
              <a:spLocks noChangeArrowheads="1"/>
            </p:cNvSpPr>
            <p:nvPr/>
          </p:nvSpPr>
          <p:spPr bwMode="auto">
            <a:xfrm>
              <a:off x="1392" y="1344"/>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33799" name="Group 8">
            <a:extLst>
              <a:ext uri="{FF2B5EF4-FFF2-40B4-BE49-F238E27FC236}">
                <a16:creationId xmlns:a16="http://schemas.microsoft.com/office/drawing/2014/main" id="{2C415556-22F8-4310-8F07-678B01DF775A}"/>
              </a:ext>
            </a:extLst>
          </p:cNvPr>
          <p:cNvGrpSpPr>
            <a:grpSpLocks/>
          </p:cNvGrpSpPr>
          <p:nvPr/>
        </p:nvGrpSpPr>
        <p:grpSpPr bwMode="auto">
          <a:xfrm>
            <a:off x="4267200" y="1752600"/>
            <a:ext cx="685800" cy="457200"/>
            <a:chOff x="1392" y="1008"/>
            <a:chExt cx="432" cy="288"/>
          </a:xfrm>
        </p:grpSpPr>
        <p:sp>
          <p:nvSpPr>
            <p:cNvPr id="33901" name="Text Box 9">
              <a:extLst>
                <a:ext uri="{FF2B5EF4-FFF2-40B4-BE49-F238E27FC236}">
                  <a16:creationId xmlns:a16="http://schemas.microsoft.com/office/drawing/2014/main" id="{269B6D7F-AE2B-4473-9190-60B2B148EC88}"/>
                </a:ext>
              </a:extLst>
            </p:cNvPr>
            <p:cNvSpPr txBox="1">
              <a:spLocks noChangeArrowheads="1"/>
            </p:cNvSpPr>
            <p:nvPr/>
          </p:nvSpPr>
          <p:spPr bwMode="auto">
            <a:xfrm>
              <a:off x="1392" y="1056"/>
              <a:ext cx="4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2.75</a:t>
              </a:r>
            </a:p>
          </p:txBody>
        </p:sp>
        <p:sp>
          <p:nvSpPr>
            <p:cNvPr id="33902" name="Oval 10">
              <a:extLst>
                <a:ext uri="{FF2B5EF4-FFF2-40B4-BE49-F238E27FC236}">
                  <a16:creationId xmlns:a16="http://schemas.microsoft.com/office/drawing/2014/main" id="{52F0BC21-1A80-427F-B78E-9F4D5DAB6985}"/>
                </a:ext>
              </a:extLst>
            </p:cNvPr>
            <p:cNvSpPr>
              <a:spLocks noChangeArrowheads="1"/>
            </p:cNvSpPr>
            <p:nvPr/>
          </p:nvSpPr>
          <p:spPr bwMode="auto">
            <a:xfrm>
              <a:off x="1392" y="1008"/>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33800" name="Group 11">
            <a:extLst>
              <a:ext uri="{FF2B5EF4-FFF2-40B4-BE49-F238E27FC236}">
                <a16:creationId xmlns:a16="http://schemas.microsoft.com/office/drawing/2014/main" id="{AA8DAD42-28E7-4F70-8598-D21348FAD219}"/>
              </a:ext>
            </a:extLst>
          </p:cNvPr>
          <p:cNvGrpSpPr>
            <a:grpSpLocks/>
          </p:cNvGrpSpPr>
          <p:nvPr/>
        </p:nvGrpSpPr>
        <p:grpSpPr bwMode="auto">
          <a:xfrm>
            <a:off x="3048000" y="3276600"/>
            <a:ext cx="762000" cy="457200"/>
            <a:chOff x="816" y="1632"/>
            <a:chExt cx="480" cy="288"/>
          </a:xfrm>
        </p:grpSpPr>
        <p:sp>
          <p:nvSpPr>
            <p:cNvPr id="33899" name="Oval 12">
              <a:extLst>
                <a:ext uri="{FF2B5EF4-FFF2-40B4-BE49-F238E27FC236}">
                  <a16:creationId xmlns:a16="http://schemas.microsoft.com/office/drawing/2014/main" id="{67D5200D-6F7E-4E74-BDA5-3527048364F7}"/>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900" name="Text Box 13">
              <a:extLst>
                <a:ext uri="{FF2B5EF4-FFF2-40B4-BE49-F238E27FC236}">
                  <a16:creationId xmlns:a16="http://schemas.microsoft.com/office/drawing/2014/main" id="{8A03C3F3-817C-4E19-8F70-E7DBD4A010FE}"/>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0.5</a:t>
              </a:r>
            </a:p>
          </p:txBody>
        </p:sp>
      </p:grpSp>
      <p:grpSp>
        <p:nvGrpSpPr>
          <p:cNvPr id="33801" name="Group 14">
            <a:extLst>
              <a:ext uri="{FF2B5EF4-FFF2-40B4-BE49-F238E27FC236}">
                <a16:creationId xmlns:a16="http://schemas.microsoft.com/office/drawing/2014/main" id="{029B8768-AF72-490B-97DC-BF165CC7399B}"/>
              </a:ext>
            </a:extLst>
          </p:cNvPr>
          <p:cNvGrpSpPr>
            <a:grpSpLocks/>
          </p:cNvGrpSpPr>
          <p:nvPr/>
        </p:nvGrpSpPr>
        <p:grpSpPr bwMode="auto">
          <a:xfrm>
            <a:off x="5562600" y="3276600"/>
            <a:ext cx="762000" cy="457200"/>
            <a:chOff x="816" y="1632"/>
            <a:chExt cx="480" cy="288"/>
          </a:xfrm>
        </p:grpSpPr>
        <p:sp>
          <p:nvSpPr>
            <p:cNvPr id="33897" name="Oval 15">
              <a:extLst>
                <a:ext uri="{FF2B5EF4-FFF2-40B4-BE49-F238E27FC236}">
                  <a16:creationId xmlns:a16="http://schemas.microsoft.com/office/drawing/2014/main" id="{1C0A6541-A033-4C31-BB77-B7856968B95D}"/>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8" name="Text Box 16">
              <a:extLst>
                <a:ext uri="{FF2B5EF4-FFF2-40B4-BE49-F238E27FC236}">
                  <a16:creationId xmlns:a16="http://schemas.microsoft.com/office/drawing/2014/main" id="{B584FCAE-44BA-4746-91FC-812964CDFA10}"/>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33802" name="Group 17">
            <a:extLst>
              <a:ext uri="{FF2B5EF4-FFF2-40B4-BE49-F238E27FC236}">
                <a16:creationId xmlns:a16="http://schemas.microsoft.com/office/drawing/2014/main" id="{9B4C5F1E-8A55-428D-AD88-447B95E776FF}"/>
              </a:ext>
            </a:extLst>
          </p:cNvPr>
          <p:cNvGrpSpPr>
            <a:grpSpLocks/>
          </p:cNvGrpSpPr>
          <p:nvPr/>
        </p:nvGrpSpPr>
        <p:grpSpPr bwMode="auto">
          <a:xfrm>
            <a:off x="2362200" y="4038600"/>
            <a:ext cx="762000" cy="457200"/>
            <a:chOff x="816" y="1632"/>
            <a:chExt cx="480" cy="288"/>
          </a:xfrm>
        </p:grpSpPr>
        <p:sp>
          <p:nvSpPr>
            <p:cNvPr id="33895" name="Oval 18">
              <a:extLst>
                <a:ext uri="{FF2B5EF4-FFF2-40B4-BE49-F238E27FC236}">
                  <a16:creationId xmlns:a16="http://schemas.microsoft.com/office/drawing/2014/main" id="{4A8848C0-5D4C-4F26-9EA1-6716BC81EA06}"/>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6" name="Text Box 19">
              <a:extLst>
                <a:ext uri="{FF2B5EF4-FFF2-40B4-BE49-F238E27FC236}">
                  <a16:creationId xmlns:a16="http://schemas.microsoft.com/office/drawing/2014/main" id="{33ED452A-0D56-42E1-9786-A1C5FD0263CF}"/>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33803" name="Group 20">
            <a:extLst>
              <a:ext uri="{FF2B5EF4-FFF2-40B4-BE49-F238E27FC236}">
                <a16:creationId xmlns:a16="http://schemas.microsoft.com/office/drawing/2014/main" id="{785081F4-0BB3-44F5-8A84-4A449E437D3F}"/>
              </a:ext>
            </a:extLst>
          </p:cNvPr>
          <p:cNvGrpSpPr>
            <a:grpSpLocks/>
          </p:cNvGrpSpPr>
          <p:nvPr/>
        </p:nvGrpSpPr>
        <p:grpSpPr bwMode="auto">
          <a:xfrm>
            <a:off x="3733800" y="4038600"/>
            <a:ext cx="762000" cy="457200"/>
            <a:chOff x="816" y="1632"/>
            <a:chExt cx="480" cy="288"/>
          </a:xfrm>
        </p:grpSpPr>
        <p:sp>
          <p:nvSpPr>
            <p:cNvPr id="33893" name="Oval 21">
              <a:extLst>
                <a:ext uri="{FF2B5EF4-FFF2-40B4-BE49-F238E27FC236}">
                  <a16:creationId xmlns:a16="http://schemas.microsoft.com/office/drawing/2014/main" id="{59047A88-B94D-4973-9E3A-5CCCF8C86CB6}"/>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4" name="Text Box 22">
              <a:extLst>
                <a:ext uri="{FF2B5EF4-FFF2-40B4-BE49-F238E27FC236}">
                  <a16:creationId xmlns:a16="http://schemas.microsoft.com/office/drawing/2014/main" id="{C7906DB5-4ADF-4527-87CA-D7CFA34463E6}"/>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-1</a:t>
              </a:r>
            </a:p>
          </p:txBody>
        </p:sp>
      </p:grpSp>
      <p:grpSp>
        <p:nvGrpSpPr>
          <p:cNvPr id="33804" name="Group 23">
            <a:extLst>
              <a:ext uri="{FF2B5EF4-FFF2-40B4-BE49-F238E27FC236}">
                <a16:creationId xmlns:a16="http://schemas.microsoft.com/office/drawing/2014/main" id="{22207629-990D-46E9-A449-916944DD9926}"/>
              </a:ext>
            </a:extLst>
          </p:cNvPr>
          <p:cNvGrpSpPr>
            <a:grpSpLocks/>
          </p:cNvGrpSpPr>
          <p:nvPr/>
        </p:nvGrpSpPr>
        <p:grpSpPr bwMode="auto">
          <a:xfrm>
            <a:off x="6400800" y="4038600"/>
            <a:ext cx="762000" cy="457200"/>
            <a:chOff x="816" y="1632"/>
            <a:chExt cx="480" cy="288"/>
          </a:xfrm>
        </p:grpSpPr>
        <p:sp>
          <p:nvSpPr>
            <p:cNvPr id="33891" name="Oval 24">
              <a:extLst>
                <a:ext uri="{FF2B5EF4-FFF2-40B4-BE49-F238E27FC236}">
                  <a16:creationId xmlns:a16="http://schemas.microsoft.com/office/drawing/2014/main" id="{0FE8E464-4456-4E5F-8BD5-2484C344DF28}"/>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2" name="Text Box 25">
              <a:extLst>
                <a:ext uri="{FF2B5EF4-FFF2-40B4-BE49-F238E27FC236}">
                  <a16:creationId xmlns:a16="http://schemas.microsoft.com/office/drawing/2014/main" id="{4E265666-A792-496F-BFAE-CD902362E3AC}"/>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33805" name="Group 26">
            <a:extLst>
              <a:ext uri="{FF2B5EF4-FFF2-40B4-BE49-F238E27FC236}">
                <a16:creationId xmlns:a16="http://schemas.microsoft.com/office/drawing/2014/main" id="{197700B1-65CF-40D7-BC1E-C779675496FB}"/>
              </a:ext>
            </a:extLst>
          </p:cNvPr>
          <p:cNvGrpSpPr>
            <a:grpSpLocks/>
          </p:cNvGrpSpPr>
          <p:nvPr/>
        </p:nvGrpSpPr>
        <p:grpSpPr bwMode="auto">
          <a:xfrm>
            <a:off x="4953000" y="4038600"/>
            <a:ext cx="762000" cy="457200"/>
            <a:chOff x="816" y="1632"/>
            <a:chExt cx="480" cy="288"/>
          </a:xfrm>
        </p:grpSpPr>
        <p:sp>
          <p:nvSpPr>
            <p:cNvPr id="33889" name="Oval 27">
              <a:extLst>
                <a:ext uri="{FF2B5EF4-FFF2-40B4-BE49-F238E27FC236}">
                  <a16:creationId xmlns:a16="http://schemas.microsoft.com/office/drawing/2014/main" id="{4C593E7D-01CF-47C1-8511-9727FD2AB1BA}"/>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0" name="Text Box 28">
              <a:extLst>
                <a:ext uri="{FF2B5EF4-FFF2-40B4-BE49-F238E27FC236}">
                  <a16:creationId xmlns:a16="http://schemas.microsoft.com/office/drawing/2014/main" id="{4CD8B239-4BF4-4ED6-9579-84C5B02BBBEC}"/>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-1</a:t>
              </a:r>
            </a:p>
          </p:txBody>
        </p:sp>
      </p:grpSp>
      <p:sp>
        <p:nvSpPr>
          <p:cNvPr id="33806" name="Line 29">
            <a:extLst>
              <a:ext uri="{FF2B5EF4-FFF2-40B4-BE49-F238E27FC236}">
                <a16:creationId xmlns:a16="http://schemas.microsoft.com/office/drawing/2014/main" id="{E5474E7A-93CC-453A-BB25-33E366D45E3D}"/>
              </a:ext>
            </a:extLst>
          </p:cNvPr>
          <p:cNvSpPr>
            <a:spLocks noChangeShapeType="1"/>
          </p:cNvSpPr>
          <p:nvPr/>
        </p:nvSpPr>
        <p:spPr bwMode="auto">
          <a:xfrm flipH="1">
            <a:off x="2133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7" name="Line 30">
            <a:extLst>
              <a:ext uri="{FF2B5EF4-FFF2-40B4-BE49-F238E27FC236}">
                <a16:creationId xmlns:a16="http://schemas.microsoft.com/office/drawing/2014/main" id="{308C78B8-2957-4D6C-AF78-35727D765055}"/>
              </a:ext>
            </a:extLst>
          </p:cNvPr>
          <p:cNvSpPr>
            <a:spLocks noChangeShapeType="1"/>
          </p:cNvSpPr>
          <p:nvPr/>
        </p:nvSpPr>
        <p:spPr bwMode="auto">
          <a:xfrm>
            <a:off x="2895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8" name="Line 31">
            <a:extLst>
              <a:ext uri="{FF2B5EF4-FFF2-40B4-BE49-F238E27FC236}">
                <a16:creationId xmlns:a16="http://schemas.microsoft.com/office/drawing/2014/main" id="{5679D3A0-D07F-450A-B35D-FA33E0DD2F20}"/>
              </a:ext>
            </a:extLst>
          </p:cNvPr>
          <p:cNvSpPr>
            <a:spLocks noChangeShapeType="1"/>
          </p:cNvSpPr>
          <p:nvPr/>
        </p:nvSpPr>
        <p:spPr bwMode="auto">
          <a:xfrm flipH="1">
            <a:off x="3581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9" name="Line 32">
            <a:extLst>
              <a:ext uri="{FF2B5EF4-FFF2-40B4-BE49-F238E27FC236}">
                <a16:creationId xmlns:a16="http://schemas.microsoft.com/office/drawing/2014/main" id="{005EFF3D-D1BA-487F-9AA1-E130A61B40DE}"/>
              </a:ext>
            </a:extLst>
          </p:cNvPr>
          <p:cNvSpPr>
            <a:spLocks noChangeShapeType="1"/>
          </p:cNvSpPr>
          <p:nvPr/>
        </p:nvSpPr>
        <p:spPr bwMode="auto">
          <a:xfrm flipH="1">
            <a:off x="4800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0" name="Line 33">
            <a:extLst>
              <a:ext uri="{FF2B5EF4-FFF2-40B4-BE49-F238E27FC236}">
                <a16:creationId xmlns:a16="http://schemas.microsoft.com/office/drawing/2014/main" id="{DE0C426D-5624-48E4-9BAB-7174FAEC4301}"/>
              </a:ext>
            </a:extLst>
          </p:cNvPr>
          <p:cNvSpPr>
            <a:spLocks noChangeShapeType="1"/>
          </p:cNvSpPr>
          <p:nvPr/>
        </p:nvSpPr>
        <p:spPr bwMode="auto">
          <a:xfrm flipH="1">
            <a:off x="61722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1" name="Line 34">
            <a:extLst>
              <a:ext uri="{FF2B5EF4-FFF2-40B4-BE49-F238E27FC236}">
                <a16:creationId xmlns:a16="http://schemas.microsoft.com/office/drawing/2014/main" id="{775C6CDB-B7A0-4AB7-843B-CAC05500DBF6}"/>
              </a:ext>
            </a:extLst>
          </p:cNvPr>
          <p:cNvSpPr>
            <a:spLocks noChangeShapeType="1"/>
          </p:cNvSpPr>
          <p:nvPr/>
        </p:nvSpPr>
        <p:spPr bwMode="auto">
          <a:xfrm>
            <a:off x="4267200" y="4495800"/>
            <a:ext cx="2286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2" name="Line 35">
            <a:extLst>
              <a:ext uri="{FF2B5EF4-FFF2-40B4-BE49-F238E27FC236}">
                <a16:creationId xmlns:a16="http://schemas.microsoft.com/office/drawing/2014/main" id="{789DF81F-9A28-4F8C-91BC-3C380C570FFF}"/>
              </a:ext>
            </a:extLst>
          </p:cNvPr>
          <p:cNvSpPr>
            <a:spLocks noChangeShapeType="1"/>
          </p:cNvSpPr>
          <p:nvPr/>
        </p:nvSpPr>
        <p:spPr bwMode="auto">
          <a:xfrm>
            <a:off x="5486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3" name="Line 36">
            <a:extLst>
              <a:ext uri="{FF2B5EF4-FFF2-40B4-BE49-F238E27FC236}">
                <a16:creationId xmlns:a16="http://schemas.microsoft.com/office/drawing/2014/main" id="{775094DF-43B3-41A7-9BDA-BF770A83A915}"/>
              </a:ext>
            </a:extLst>
          </p:cNvPr>
          <p:cNvSpPr>
            <a:spLocks noChangeShapeType="1"/>
          </p:cNvSpPr>
          <p:nvPr/>
        </p:nvSpPr>
        <p:spPr bwMode="auto">
          <a:xfrm>
            <a:off x="7010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4" name="Line 37">
            <a:extLst>
              <a:ext uri="{FF2B5EF4-FFF2-40B4-BE49-F238E27FC236}">
                <a16:creationId xmlns:a16="http://schemas.microsoft.com/office/drawing/2014/main" id="{CB362AB4-7F24-4203-8F6B-3347E7C1D27E}"/>
              </a:ext>
            </a:extLst>
          </p:cNvPr>
          <p:cNvSpPr>
            <a:spLocks noChangeShapeType="1"/>
          </p:cNvSpPr>
          <p:nvPr/>
        </p:nvSpPr>
        <p:spPr bwMode="auto">
          <a:xfrm flipH="1">
            <a:off x="2743200" y="3657600"/>
            <a:ext cx="3810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5" name="Line 38">
            <a:extLst>
              <a:ext uri="{FF2B5EF4-FFF2-40B4-BE49-F238E27FC236}">
                <a16:creationId xmlns:a16="http://schemas.microsoft.com/office/drawing/2014/main" id="{A95EEB8D-AD90-42C6-96C9-6C381786F1FA}"/>
              </a:ext>
            </a:extLst>
          </p:cNvPr>
          <p:cNvSpPr>
            <a:spLocks noChangeShapeType="1"/>
          </p:cNvSpPr>
          <p:nvPr/>
        </p:nvSpPr>
        <p:spPr bwMode="auto">
          <a:xfrm flipH="1">
            <a:off x="5257800" y="3657600"/>
            <a:ext cx="3810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6" name="Line 39">
            <a:extLst>
              <a:ext uri="{FF2B5EF4-FFF2-40B4-BE49-F238E27FC236}">
                <a16:creationId xmlns:a16="http://schemas.microsoft.com/office/drawing/2014/main" id="{83F5B17C-EB40-4132-8EE7-B899BD427D33}"/>
              </a:ext>
            </a:extLst>
          </p:cNvPr>
          <p:cNvSpPr>
            <a:spLocks noChangeShapeType="1"/>
          </p:cNvSpPr>
          <p:nvPr/>
        </p:nvSpPr>
        <p:spPr bwMode="auto">
          <a:xfrm flipH="1">
            <a:off x="3505200" y="2819400"/>
            <a:ext cx="762000"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7" name="Line 40">
            <a:extLst>
              <a:ext uri="{FF2B5EF4-FFF2-40B4-BE49-F238E27FC236}">
                <a16:creationId xmlns:a16="http://schemas.microsoft.com/office/drawing/2014/main" id="{E15E769D-7488-4FEC-960B-9C6992AA740F}"/>
              </a:ext>
            </a:extLst>
          </p:cNvPr>
          <p:cNvSpPr>
            <a:spLocks noChangeShapeType="1"/>
          </p:cNvSpPr>
          <p:nvPr/>
        </p:nvSpPr>
        <p:spPr bwMode="auto">
          <a:xfrm>
            <a:off x="3657600" y="3657600"/>
            <a:ext cx="4572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8" name="Line 41">
            <a:extLst>
              <a:ext uri="{FF2B5EF4-FFF2-40B4-BE49-F238E27FC236}">
                <a16:creationId xmlns:a16="http://schemas.microsoft.com/office/drawing/2014/main" id="{E197E8EF-D036-4319-B6E0-7B18D3859685}"/>
              </a:ext>
            </a:extLst>
          </p:cNvPr>
          <p:cNvSpPr>
            <a:spLocks noChangeShapeType="1"/>
          </p:cNvSpPr>
          <p:nvPr/>
        </p:nvSpPr>
        <p:spPr bwMode="auto">
          <a:xfrm>
            <a:off x="6172200" y="3657600"/>
            <a:ext cx="4572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9" name="Line 42">
            <a:extLst>
              <a:ext uri="{FF2B5EF4-FFF2-40B4-BE49-F238E27FC236}">
                <a16:creationId xmlns:a16="http://schemas.microsoft.com/office/drawing/2014/main" id="{9C9A9873-9C63-4986-9F5E-867F4B18FDBC}"/>
              </a:ext>
            </a:extLst>
          </p:cNvPr>
          <p:cNvSpPr>
            <a:spLocks noChangeShapeType="1"/>
          </p:cNvSpPr>
          <p:nvPr/>
        </p:nvSpPr>
        <p:spPr bwMode="auto">
          <a:xfrm>
            <a:off x="4953000" y="2819400"/>
            <a:ext cx="914400"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0" name="Line 43">
            <a:extLst>
              <a:ext uri="{FF2B5EF4-FFF2-40B4-BE49-F238E27FC236}">
                <a16:creationId xmlns:a16="http://schemas.microsoft.com/office/drawing/2014/main" id="{85497F05-5751-4C78-8B86-5D8A95A29332}"/>
              </a:ext>
            </a:extLst>
          </p:cNvPr>
          <p:cNvSpPr>
            <a:spLocks noChangeShapeType="1"/>
          </p:cNvSpPr>
          <p:nvPr/>
        </p:nvSpPr>
        <p:spPr bwMode="auto">
          <a:xfrm flipH="1">
            <a:off x="4572000" y="2209800"/>
            <a:ext cx="0" cy="304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1" name="Text Box 44">
            <a:extLst>
              <a:ext uri="{FF2B5EF4-FFF2-40B4-BE49-F238E27FC236}">
                <a16:creationId xmlns:a16="http://schemas.microsoft.com/office/drawing/2014/main" id="{5C4FD38D-808F-40E0-96CB-3BA3488638EE}"/>
              </a:ext>
            </a:extLst>
          </p:cNvPr>
          <p:cNvSpPr txBox="1">
            <a:spLocks noChangeArrowheads="1"/>
          </p:cNvSpPr>
          <p:nvPr/>
        </p:nvSpPr>
        <p:spPr bwMode="auto">
          <a:xfrm>
            <a:off x="4191001" y="21336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chemeClr val="tx2"/>
                </a:solidFill>
                <a:latin typeface="Verdana" panose="020B0604030504040204" pitchFamily="34" charset="0"/>
                <a:cs typeface="Arial" panose="020B0604020202020204" pitchFamily="34" charset="0"/>
              </a:rPr>
              <a:t>+</a:t>
            </a:r>
          </a:p>
        </p:txBody>
      </p:sp>
      <p:sp>
        <p:nvSpPr>
          <p:cNvPr id="33822" name="Text Box 45">
            <a:extLst>
              <a:ext uri="{FF2B5EF4-FFF2-40B4-BE49-F238E27FC236}">
                <a16:creationId xmlns:a16="http://schemas.microsoft.com/office/drawing/2014/main" id="{3C05351E-D0B9-4717-98C6-9095346CD7F8}"/>
              </a:ext>
            </a:extLst>
          </p:cNvPr>
          <p:cNvSpPr txBox="1">
            <a:spLocks noChangeArrowheads="1"/>
          </p:cNvSpPr>
          <p:nvPr/>
        </p:nvSpPr>
        <p:spPr bwMode="auto">
          <a:xfrm>
            <a:off x="5334000" y="27432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23" name="Text Box 46">
            <a:extLst>
              <a:ext uri="{FF2B5EF4-FFF2-40B4-BE49-F238E27FC236}">
                <a16:creationId xmlns:a16="http://schemas.microsoft.com/office/drawing/2014/main" id="{B83FDD96-2DFF-4B04-A975-FE5AB592CF38}"/>
              </a:ext>
            </a:extLst>
          </p:cNvPr>
          <p:cNvSpPr txBox="1">
            <a:spLocks noChangeArrowheads="1"/>
          </p:cNvSpPr>
          <p:nvPr/>
        </p:nvSpPr>
        <p:spPr bwMode="auto">
          <a:xfrm>
            <a:off x="3657601" y="26670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4" name="Text Box 47">
            <a:extLst>
              <a:ext uri="{FF2B5EF4-FFF2-40B4-BE49-F238E27FC236}">
                <a16:creationId xmlns:a16="http://schemas.microsoft.com/office/drawing/2014/main" id="{63F48A54-D317-48BE-A735-1B6B0A9CBB3A}"/>
              </a:ext>
            </a:extLst>
          </p:cNvPr>
          <p:cNvSpPr txBox="1">
            <a:spLocks noChangeArrowheads="1"/>
          </p:cNvSpPr>
          <p:nvPr/>
        </p:nvSpPr>
        <p:spPr bwMode="auto">
          <a:xfrm>
            <a:off x="2514601" y="35052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5" name="Text Box 48">
            <a:extLst>
              <a:ext uri="{FF2B5EF4-FFF2-40B4-BE49-F238E27FC236}">
                <a16:creationId xmlns:a16="http://schemas.microsoft.com/office/drawing/2014/main" id="{538DF955-3E6D-41DD-A20F-EC9B51AC4AA5}"/>
              </a:ext>
            </a:extLst>
          </p:cNvPr>
          <p:cNvSpPr txBox="1">
            <a:spLocks noChangeArrowheads="1"/>
          </p:cNvSpPr>
          <p:nvPr/>
        </p:nvSpPr>
        <p:spPr bwMode="auto">
          <a:xfrm>
            <a:off x="1905000" y="4343401"/>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6" name="Text Box 49">
            <a:extLst>
              <a:ext uri="{FF2B5EF4-FFF2-40B4-BE49-F238E27FC236}">
                <a16:creationId xmlns:a16="http://schemas.microsoft.com/office/drawing/2014/main" id="{204A712C-E7FA-488F-8D02-15986236E269}"/>
              </a:ext>
            </a:extLst>
          </p:cNvPr>
          <p:cNvSpPr txBox="1">
            <a:spLocks noChangeArrowheads="1"/>
          </p:cNvSpPr>
          <p:nvPr/>
        </p:nvSpPr>
        <p:spPr bwMode="auto">
          <a:xfrm>
            <a:off x="3429000" y="4419601"/>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7" name="Text Box 50">
            <a:extLst>
              <a:ext uri="{FF2B5EF4-FFF2-40B4-BE49-F238E27FC236}">
                <a16:creationId xmlns:a16="http://schemas.microsoft.com/office/drawing/2014/main" id="{EE29DE18-1FF5-43A2-9505-30FE7F7FD260}"/>
              </a:ext>
            </a:extLst>
          </p:cNvPr>
          <p:cNvSpPr txBox="1">
            <a:spLocks noChangeArrowheads="1"/>
          </p:cNvSpPr>
          <p:nvPr/>
        </p:nvSpPr>
        <p:spPr bwMode="auto">
          <a:xfrm>
            <a:off x="4572001" y="44196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8" name="Text Box 51">
            <a:extLst>
              <a:ext uri="{FF2B5EF4-FFF2-40B4-BE49-F238E27FC236}">
                <a16:creationId xmlns:a16="http://schemas.microsoft.com/office/drawing/2014/main" id="{C6DAFBEA-0458-4A5D-A5E4-3B5CEBE67D18}"/>
              </a:ext>
            </a:extLst>
          </p:cNvPr>
          <p:cNvSpPr txBox="1">
            <a:spLocks noChangeArrowheads="1"/>
          </p:cNvSpPr>
          <p:nvPr/>
        </p:nvSpPr>
        <p:spPr bwMode="auto">
          <a:xfrm>
            <a:off x="5105401" y="35814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9" name="Text Box 52">
            <a:extLst>
              <a:ext uri="{FF2B5EF4-FFF2-40B4-BE49-F238E27FC236}">
                <a16:creationId xmlns:a16="http://schemas.microsoft.com/office/drawing/2014/main" id="{F926BCDC-DFD4-4F22-BF1D-F792D555FD24}"/>
              </a:ext>
            </a:extLst>
          </p:cNvPr>
          <p:cNvSpPr txBox="1">
            <a:spLocks noChangeArrowheads="1"/>
          </p:cNvSpPr>
          <p:nvPr/>
        </p:nvSpPr>
        <p:spPr bwMode="auto">
          <a:xfrm>
            <a:off x="6019801" y="44196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30" name="Text Box 53">
            <a:extLst>
              <a:ext uri="{FF2B5EF4-FFF2-40B4-BE49-F238E27FC236}">
                <a16:creationId xmlns:a16="http://schemas.microsoft.com/office/drawing/2014/main" id="{E8971032-C67E-4B89-BFFF-0D69C504DE39}"/>
              </a:ext>
            </a:extLst>
          </p:cNvPr>
          <p:cNvSpPr txBox="1">
            <a:spLocks noChangeArrowheads="1"/>
          </p:cNvSpPr>
          <p:nvPr/>
        </p:nvSpPr>
        <p:spPr bwMode="auto">
          <a:xfrm>
            <a:off x="3886200" y="35052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1" name="Text Box 54">
            <a:extLst>
              <a:ext uri="{FF2B5EF4-FFF2-40B4-BE49-F238E27FC236}">
                <a16:creationId xmlns:a16="http://schemas.microsoft.com/office/drawing/2014/main" id="{10DC4884-684D-4FFF-97A5-29E3626D51C5}"/>
              </a:ext>
            </a:extLst>
          </p:cNvPr>
          <p:cNvSpPr txBox="1">
            <a:spLocks noChangeArrowheads="1"/>
          </p:cNvSpPr>
          <p:nvPr/>
        </p:nvSpPr>
        <p:spPr bwMode="auto">
          <a:xfrm>
            <a:off x="6400800" y="35814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2" name="Text Box 55">
            <a:extLst>
              <a:ext uri="{FF2B5EF4-FFF2-40B4-BE49-F238E27FC236}">
                <a16:creationId xmlns:a16="http://schemas.microsoft.com/office/drawing/2014/main" id="{09FB99F4-EC9D-49E4-A27E-F6CC8E61D1E5}"/>
              </a:ext>
            </a:extLst>
          </p:cNvPr>
          <p:cNvSpPr txBox="1">
            <a:spLocks noChangeArrowheads="1"/>
          </p:cNvSpPr>
          <p:nvPr/>
        </p:nvSpPr>
        <p:spPr bwMode="auto">
          <a:xfrm>
            <a:off x="2971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3" name="Text Box 56">
            <a:extLst>
              <a:ext uri="{FF2B5EF4-FFF2-40B4-BE49-F238E27FC236}">
                <a16:creationId xmlns:a16="http://schemas.microsoft.com/office/drawing/2014/main" id="{8AC3B9C1-89C2-4664-93EC-524E8EA2B085}"/>
              </a:ext>
            </a:extLst>
          </p:cNvPr>
          <p:cNvSpPr txBox="1">
            <a:spLocks noChangeArrowheads="1"/>
          </p:cNvSpPr>
          <p:nvPr/>
        </p:nvSpPr>
        <p:spPr bwMode="auto">
          <a:xfrm>
            <a:off x="42672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4" name="Text Box 57">
            <a:extLst>
              <a:ext uri="{FF2B5EF4-FFF2-40B4-BE49-F238E27FC236}">
                <a16:creationId xmlns:a16="http://schemas.microsoft.com/office/drawing/2014/main" id="{10E4153A-7FB3-441B-8F07-6ED16FE97FCE}"/>
              </a:ext>
            </a:extLst>
          </p:cNvPr>
          <p:cNvSpPr txBox="1">
            <a:spLocks noChangeArrowheads="1"/>
          </p:cNvSpPr>
          <p:nvPr/>
        </p:nvSpPr>
        <p:spPr bwMode="auto">
          <a:xfrm>
            <a:off x="5638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5" name="Text Box 58">
            <a:extLst>
              <a:ext uri="{FF2B5EF4-FFF2-40B4-BE49-F238E27FC236}">
                <a16:creationId xmlns:a16="http://schemas.microsoft.com/office/drawing/2014/main" id="{C0E8BF5C-3313-4311-B12D-44F68F23B722}"/>
              </a:ext>
            </a:extLst>
          </p:cNvPr>
          <p:cNvSpPr txBox="1">
            <a:spLocks noChangeArrowheads="1"/>
          </p:cNvSpPr>
          <p:nvPr/>
        </p:nvSpPr>
        <p:spPr bwMode="auto">
          <a:xfrm>
            <a:off x="7162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grpSp>
        <p:nvGrpSpPr>
          <p:cNvPr id="33836" name="Group 59">
            <a:extLst>
              <a:ext uri="{FF2B5EF4-FFF2-40B4-BE49-F238E27FC236}">
                <a16:creationId xmlns:a16="http://schemas.microsoft.com/office/drawing/2014/main" id="{E17CDA05-9759-4906-A03E-28CF1B701005}"/>
              </a:ext>
            </a:extLst>
          </p:cNvPr>
          <p:cNvGrpSpPr>
            <a:grpSpLocks/>
          </p:cNvGrpSpPr>
          <p:nvPr/>
        </p:nvGrpSpPr>
        <p:grpSpPr bwMode="auto">
          <a:xfrm>
            <a:off x="9001126" y="1295400"/>
            <a:ext cx="2174875" cy="611188"/>
            <a:chOff x="4368" y="2640"/>
            <a:chExt cx="1296" cy="384"/>
          </a:xfrm>
        </p:grpSpPr>
        <p:sp>
          <p:nvSpPr>
            <p:cNvPr id="33887" name="Rectangle 60">
              <a:extLst>
                <a:ext uri="{FF2B5EF4-FFF2-40B4-BE49-F238E27FC236}">
                  <a16:creationId xmlns:a16="http://schemas.microsoft.com/office/drawing/2014/main" id="{BDF4C722-9360-4BB0-BF5F-71D3DC19DCE1}"/>
                </a:ext>
              </a:extLst>
            </p:cNvPr>
            <p:cNvSpPr>
              <a:spLocks noChangeArrowheads="1"/>
            </p:cNvSpPr>
            <p:nvPr/>
          </p:nvSpPr>
          <p:spPr bwMode="auto">
            <a:xfrm>
              <a:off x="4368" y="2832"/>
              <a:ext cx="1152"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88" name="Text Box 61">
              <a:extLst>
                <a:ext uri="{FF2B5EF4-FFF2-40B4-BE49-F238E27FC236}">
                  <a16:creationId xmlns:a16="http://schemas.microsoft.com/office/drawing/2014/main" id="{CA6CE292-0782-412D-B293-24CC261F4466}"/>
                </a:ext>
              </a:extLst>
            </p:cNvPr>
            <p:cNvSpPr txBox="1">
              <a:spLocks noChangeArrowheads="1"/>
            </p:cNvSpPr>
            <p:nvPr/>
          </p:nvSpPr>
          <p:spPr bwMode="auto">
            <a:xfrm>
              <a:off x="4801" y="2640"/>
              <a:ext cx="86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grpSp>
      <p:grpSp>
        <p:nvGrpSpPr>
          <p:cNvPr id="33837" name="Group 62">
            <a:extLst>
              <a:ext uri="{FF2B5EF4-FFF2-40B4-BE49-F238E27FC236}">
                <a16:creationId xmlns:a16="http://schemas.microsoft.com/office/drawing/2014/main" id="{7E46FBDE-B63E-48B3-A4C3-740C7A999183}"/>
              </a:ext>
            </a:extLst>
          </p:cNvPr>
          <p:cNvGrpSpPr>
            <a:grpSpLocks/>
          </p:cNvGrpSpPr>
          <p:nvPr/>
        </p:nvGrpSpPr>
        <p:grpSpPr bwMode="auto">
          <a:xfrm>
            <a:off x="7984155" y="1580632"/>
            <a:ext cx="2951163" cy="4572000"/>
            <a:chOff x="3766" y="960"/>
            <a:chExt cx="1859" cy="2880"/>
          </a:xfrm>
        </p:grpSpPr>
        <p:sp>
          <p:nvSpPr>
            <p:cNvPr id="33842" name="Rectangle 63">
              <a:extLst>
                <a:ext uri="{FF2B5EF4-FFF2-40B4-BE49-F238E27FC236}">
                  <a16:creationId xmlns:a16="http://schemas.microsoft.com/office/drawing/2014/main" id="{AC480917-C962-4325-9F2B-67118EA38194}"/>
                </a:ext>
              </a:extLst>
            </p:cNvPr>
            <p:cNvSpPr>
              <a:spLocks noChangeArrowheads="1"/>
            </p:cNvSpPr>
            <p:nvPr/>
          </p:nvSpPr>
          <p:spPr bwMode="auto">
            <a:xfrm>
              <a:off x="4390" y="1439"/>
              <a:ext cx="1230" cy="192"/>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3" name="Text Box 64">
              <a:extLst>
                <a:ext uri="{FF2B5EF4-FFF2-40B4-BE49-F238E27FC236}">
                  <a16:creationId xmlns:a16="http://schemas.microsoft.com/office/drawing/2014/main" id="{46E96A1E-EF14-4397-A7A3-65EE68C8CB1A}"/>
                </a:ext>
              </a:extLst>
            </p:cNvPr>
            <p:cNvSpPr txBox="1">
              <a:spLocks noChangeArrowheads="1"/>
            </p:cNvSpPr>
            <p:nvPr/>
          </p:nvSpPr>
          <p:spPr bwMode="auto">
            <a:xfrm>
              <a:off x="5158" y="1008"/>
              <a:ext cx="443"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8000" b="1" baseline="-25000">
                <a:latin typeface="Times New Roman" panose="02020603050405020304" pitchFamily="18" charset="0"/>
                <a:cs typeface="Arial" panose="020B0604020202020204" pitchFamily="34" charset="0"/>
              </a:endParaRPr>
            </a:p>
          </p:txBody>
        </p:sp>
        <p:sp>
          <p:nvSpPr>
            <p:cNvPr id="33844" name="Rectangle 65">
              <a:extLst>
                <a:ext uri="{FF2B5EF4-FFF2-40B4-BE49-F238E27FC236}">
                  <a16:creationId xmlns:a16="http://schemas.microsoft.com/office/drawing/2014/main" id="{D2DDCF98-B364-4388-800F-BE7A365134DD}"/>
                </a:ext>
              </a:extLst>
            </p:cNvPr>
            <p:cNvSpPr>
              <a:spLocks noChangeArrowheads="1"/>
            </p:cNvSpPr>
            <p:nvPr/>
          </p:nvSpPr>
          <p:spPr bwMode="auto">
            <a:xfrm>
              <a:off x="4390" y="1440"/>
              <a:ext cx="590"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5" name="Text Box 66">
              <a:extLst>
                <a:ext uri="{FF2B5EF4-FFF2-40B4-BE49-F238E27FC236}">
                  <a16:creationId xmlns:a16="http://schemas.microsoft.com/office/drawing/2014/main" id="{976CD188-BC9D-4822-802E-982D2A0BF217}"/>
                </a:ext>
              </a:extLst>
            </p:cNvPr>
            <p:cNvSpPr txBox="1">
              <a:spLocks noChangeArrowheads="1"/>
            </p:cNvSpPr>
            <p:nvPr/>
          </p:nvSpPr>
          <p:spPr bwMode="auto">
            <a:xfrm>
              <a:off x="4539" y="1247"/>
              <a:ext cx="4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46" name="Rectangle 67">
              <a:extLst>
                <a:ext uri="{FF2B5EF4-FFF2-40B4-BE49-F238E27FC236}">
                  <a16:creationId xmlns:a16="http://schemas.microsoft.com/office/drawing/2014/main" id="{E36728DF-BFB0-4D44-8B95-E15FEDF46A08}"/>
                </a:ext>
              </a:extLst>
            </p:cNvPr>
            <p:cNvSpPr>
              <a:spLocks noChangeArrowheads="1"/>
            </p:cNvSpPr>
            <p:nvPr/>
          </p:nvSpPr>
          <p:spPr bwMode="auto">
            <a:xfrm>
              <a:off x="4390" y="2258"/>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7" name="Rectangle 68">
              <a:extLst>
                <a:ext uri="{FF2B5EF4-FFF2-40B4-BE49-F238E27FC236}">
                  <a16:creationId xmlns:a16="http://schemas.microsoft.com/office/drawing/2014/main" id="{6DCE7A20-AA9B-48D7-AABC-0CA82FA1F7C2}"/>
                </a:ext>
              </a:extLst>
            </p:cNvPr>
            <p:cNvSpPr>
              <a:spLocks noChangeArrowheads="1"/>
            </p:cNvSpPr>
            <p:nvPr/>
          </p:nvSpPr>
          <p:spPr bwMode="auto">
            <a:xfrm>
              <a:off x="5030" y="2260"/>
              <a:ext cx="295"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8" name="Text Box 69">
              <a:extLst>
                <a:ext uri="{FF2B5EF4-FFF2-40B4-BE49-F238E27FC236}">
                  <a16:creationId xmlns:a16="http://schemas.microsoft.com/office/drawing/2014/main" id="{7EA200BA-EE25-4B13-B980-EC84FB5D5B81}"/>
                </a:ext>
              </a:extLst>
            </p:cNvPr>
            <p:cNvSpPr txBox="1">
              <a:spLocks noChangeArrowheads="1"/>
            </p:cNvSpPr>
            <p:nvPr/>
          </p:nvSpPr>
          <p:spPr bwMode="auto">
            <a:xfrm>
              <a:off x="5030" y="2067"/>
              <a:ext cx="2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49" name="Rectangle 70">
              <a:extLst>
                <a:ext uri="{FF2B5EF4-FFF2-40B4-BE49-F238E27FC236}">
                  <a16:creationId xmlns:a16="http://schemas.microsoft.com/office/drawing/2014/main" id="{3D071F56-9501-434C-9B8E-01C1D8E98F0A}"/>
                </a:ext>
              </a:extLst>
            </p:cNvPr>
            <p:cNvSpPr>
              <a:spLocks noChangeArrowheads="1"/>
            </p:cNvSpPr>
            <p:nvPr/>
          </p:nvSpPr>
          <p:spPr bwMode="auto">
            <a:xfrm>
              <a:off x="5325" y="2257"/>
              <a:ext cx="296"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0" name="Text Box 71">
              <a:extLst>
                <a:ext uri="{FF2B5EF4-FFF2-40B4-BE49-F238E27FC236}">
                  <a16:creationId xmlns:a16="http://schemas.microsoft.com/office/drawing/2014/main" id="{0EC8DD2D-8DE4-4E4E-A493-CFEF16884733}"/>
                </a:ext>
              </a:extLst>
            </p:cNvPr>
            <p:cNvSpPr txBox="1">
              <a:spLocks noChangeArrowheads="1"/>
            </p:cNvSpPr>
            <p:nvPr/>
          </p:nvSpPr>
          <p:spPr bwMode="auto">
            <a:xfrm>
              <a:off x="5325" y="1872"/>
              <a:ext cx="222"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51" name="Rectangle 72">
              <a:extLst>
                <a:ext uri="{FF2B5EF4-FFF2-40B4-BE49-F238E27FC236}">
                  <a16:creationId xmlns:a16="http://schemas.microsoft.com/office/drawing/2014/main" id="{8722EF73-C2BE-4218-A7F8-08D8943C1C68}"/>
                </a:ext>
              </a:extLst>
            </p:cNvPr>
            <p:cNvSpPr>
              <a:spLocks noChangeArrowheads="1"/>
            </p:cNvSpPr>
            <p:nvPr/>
          </p:nvSpPr>
          <p:spPr bwMode="auto">
            <a:xfrm>
              <a:off x="4390" y="1874"/>
              <a:ext cx="5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2" name="Rectangle 73">
              <a:extLst>
                <a:ext uri="{FF2B5EF4-FFF2-40B4-BE49-F238E27FC236}">
                  <a16:creationId xmlns:a16="http://schemas.microsoft.com/office/drawing/2014/main" id="{FECFA0C6-313D-4B25-9A20-B6313CB33312}"/>
                </a:ext>
              </a:extLst>
            </p:cNvPr>
            <p:cNvSpPr>
              <a:spLocks noChangeArrowheads="1"/>
            </p:cNvSpPr>
            <p:nvPr/>
          </p:nvSpPr>
          <p:spPr bwMode="auto">
            <a:xfrm>
              <a:off x="4390" y="1922"/>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3" name="Rectangle 74">
              <a:extLst>
                <a:ext uri="{FF2B5EF4-FFF2-40B4-BE49-F238E27FC236}">
                  <a16:creationId xmlns:a16="http://schemas.microsoft.com/office/drawing/2014/main" id="{140FE174-5C37-4FF3-8E23-E52466DF83F3}"/>
                </a:ext>
              </a:extLst>
            </p:cNvPr>
            <p:cNvSpPr>
              <a:spLocks noChangeArrowheads="1"/>
            </p:cNvSpPr>
            <p:nvPr/>
          </p:nvSpPr>
          <p:spPr bwMode="auto">
            <a:xfrm>
              <a:off x="4390" y="1922"/>
              <a:ext cx="295"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4" name="Text Box 75">
              <a:extLst>
                <a:ext uri="{FF2B5EF4-FFF2-40B4-BE49-F238E27FC236}">
                  <a16:creationId xmlns:a16="http://schemas.microsoft.com/office/drawing/2014/main" id="{B7CBB2F8-3CD5-4013-8D4D-C127FCFB11DC}"/>
                </a:ext>
              </a:extLst>
            </p:cNvPr>
            <p:cNvSpPr txBox="1">
              <a:spLocks noChangeArrowheads="1"/>
            </p:cNvSpPr>
            <p:nvPr/>
          </p:nvSpPr>
          <p:spPr bwMode="auto">
            <a:xfrm>
              <a:off x="4390" y="1729"/>
              <a:ext cx="2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55" name="Rectangle 76">
              <a:extLst>
                <a:ext uri="{FF2B5EF4-FFF2-40B4-BE49-F238E27FC236}">
                  <a16:creationId xmlns:a16="http://schemas.microsoft.com/office/drawing/2014/main" id="{28C0FFFF-E9BF-4812-9FFE-AE45624FE7EB}"/>
                </a:ext>
              </a:extLst>
            </p:cNvPr>
            <p:cNvSpPr>
              <a:spLocks noChangeArrowheads="1"/>
            </p:cNvSpPr>
            <p:nvPr/>
          </p:nvSpPr>
          <p:spPr bwMode="auto">
            <a:xfrm>
              <a:off x="4685" y="1922"/>
              <a:ext cx="296"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6" name="Text Box 77">
              <a:extLst>
                <a:ext uri="{FF2B5EF4-FFF2-40B4-BE49-F238E27FC236}">
                  <a16:creationId xmlns:a16="http://schemas.microsoft.com/office/drawing/2014/main" id="{41C48068-B0ED-4015-AEFB-B53A3101D35C}"/>
                </a:ext>
              </a:extLst>
            </p:cNvPr>
            <p:cNvSpPr txBox="1">
              <a:spLocks noChangeArrowheads="1"/>
            </p:cNvSpPr>
            <p:nvPr/>
          </p:nvSpPr>
          <p:spPr bwMode="auto">
            <a:xfrm>
              <a:off x="4685" y="1536"/>
              <a:ext cx="222"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57" name="Rectangle 78">
              <a:extLst>
                <a:ext uri="{FF2B5EF4-FFF2-40B4-BE49-F238E27FC236}">
                  <a16:creationId xmlns:a16="http://schemas.microsoft.com/office/drawing/2014/main" id="{5915D549-61A2-4F9B-BB06-3F779F8195CF}"/>
                </a:ext>
              </a:extLst>
            </p:cNvPr>
            <p:cNvSpPr>
              <a:spLocks noChangeArrowheads="1"/>
            </p:cNvSpPr>
            <p:nvPr/>
          </p:nvSpPr>
          <p:spPr bwMode="auto">
            <a:xfrm>
              <a:off x="4394" y="2738"/>
              <a:ext cx="1231" cy="192"/>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8" name="Rectangle 79">
              <a:extLst>
                <a:ext uri="{FF2B5EF4-FFF2-40B4-BE49-F238E27FC236}">
                  <a16:creationId xmlns:a16="http://schemas.microsoft.com/office/drawing/2014/main" id="{77B3E172-35F2-429A-9645-6AFCC1E27804}"/>
                </a:ext>
              </a:extLst>
            </p:cNvPr>
            <p:cNvSpPr>
              <a:spLocks noChangeArrowheads="1"/>
            </p:cNvSpPr>
            <p:nvPr/>
          </p:nvSpPr>
          <p:spPr bwMode="auto">
            <a:xfrm>
              <a:off x="4394" y="2738"/>
              <a:ext cx="5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9" name="Rectangle 80">
              <a:extLst>
                <a:ext uri="{FF2B5EF4-FFF2-40B4-BE49-F238E27FC236}">
                  <a16:creationId xmlns:a16="http://schemas.microsoft.com/office/drawing/2014/main" id="{8247E0D7-A12F-47BF-96D1-16FA3DAB3C25}"/>
                </a:ext>
              </a:extLst>
            </p:cNvPr>
            <p:cNvSpPr>
              <a:spLocks noChangeArrowheads="1"/>
            </p:cNvSpPr>
            <p:nvPr/>
          </p:nvSpPr>
          <p:spPr bwMode="auto">
            <a:xfrm>
              <a:off x="4393" y="2738"/>
              <a:ext cx="148"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0" name="Text Box 81">
              <a:extLst>
                <a:ext uri="{FF2B5EF4-FFF2-40B4-BE49-F238E27FC236}">
                  <a16:creationId xmlns:a16="http://schemas.microsoft.com/office/drawing/2014/main" id="{6561C14B-699D-49B6-846C-4430A7592012}"/>
                </a:ext>
              </a:extLst>
            </p:cNvPr>
            <p:cNvSpPr txBox="1">
              <a:spLocks noChangeArrowheads="1"/>
            </p:cNvSpPr>
            <p:nvPr/>
          </p:nvSpPr>
          <p:spPr bwMode="auto">
            <a:xfrm>
              <a:off x="4342" y="2545"/>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61" name="Rectangle 82">
              <a:extLst>
                <a:ext uri="{FF2B5EF4-FFF2-40B4-BE49-F238E27FC236}">
                  <a16:creationId xmlns:a16="http://schemas.microsoft.com/office/drawing/2014/main" id="{B7C6E3E9-951D-4AD8-BEFD-DA466C690660}"/>
                </a:ext>
              </a:extLst>
            </p:cNvPr>
            <p:cNvSpPr>
              <a:spLocks noChangeArrowheads="1"/>
            </p:cNvSpPr>
            <p:nvPr/>
          </p:nvSpPr>
          <p:spPr bwMode="auto">
            <a:xfrm>
              <a:off x="4541" y="2737"/>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2" name="Text Box 83">
              <a:extLst>
                <a:ext uri="{FF2B5EF4-FFF2-40B4-BE49-F238E27FC236}">
                  <a16:creationId xmlns:a16="http://schemas.microsoft.com/office/drawing/2014/main" id="{97A4CC4C-25C2-4A9C-A587-9707A9B08FB8}"/>
                </a:ext>
              </a:extLst>
            </p:cNvPr>
            <p:cNvSpPr txBox="1">
              <a:spLocks noChangeArrowheads="1"/>
            </p:cNvSpPr>
            <p:nvPr/>
          </p:nvSpPr>
          <p:spPr bwMode="auto">
            <a:xfrm>
              <a:off x="4489" y="2352"/>
              <a:ext cx="11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63" name="Rectangle 84">
              <a:extLst>
                <a:ext uri="{FF2B5EF4-FFF2-40B4-BE49-F238E27FC236}">
                  <a16:creationId xmlns:a16="http://schemas.microsoft.com/office/drawing/2014/main" id="{0151F54B-CF1F-4677-9EE3-4D0BF0B21E56}"/>
                </a:ext>
              </a:extLst>
            </p:cNvPr>
            <p:cNvSpPr>
              <a:spLocks noChangeArrowheads="1"/>
            </p:cNvSpPr>
            <p:nvPr/>
          </p:nvSpPr>
          <p:spPr bwMode="auto">
            <a:xfrm>
              <a:off x="4390" y="3026"/>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4" name="Rectangle 85">
              <a:extLst>
                <a:ext uri="{FF2B5EF4-FFF2-40B4-BE49-F238E27FC236}">
                  <a16:creationId xmlns:a16="http://schemas.microsoft.com/office/drawing/2014/main" id="{7F4D0AAA-2637-4C7F-AD4D-029B9BC61A08}"/>
                </a:ext>
              </a:extLst>
            </p:cNvPr>
            <p:cNvSpPr>
              <a:spLocks noChangeArrowheads="1"/>
            </p:cNvSpPr>
            <p:nvPr/>
          </p:nvSpPr>
          <p:spPr bwMode="auto">
            <a:xfrm>
              <a:off x="4677" y="3026"/>
              <a:ext cx="148"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5" name="Text Box 86">
              <a:extLst>
                <a:ext uri="{FF2B5EF4-FFF2-40B4-BE49-F238E27FC236}">
                  <a16:creationId xmlns:a16="http://schemas.microsoft.com/office/drawing/2014/main" id="{A165A9B9-DF65-4887-A114-19F90820E215}"/>
                </a:ext>
              </a:extLst>
            </p:cNvPr>
            <p:cNvSpPr txBox="1">
              <a:spLocks noChangeArrowheads="1"/>
            </p:cNvSpPr>
            <p:nvPr/>
          </p:nvSpPr>
          <p:spPr bwMode="auto">
            <a:xfrm>
              <a:off x="4625" y="2833"/>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66" name="Rectangle 87">
              <a:extLst>
                <a:ext uri="{FF2B5EF4-FFF2-40B4-BE49-F238E27FC236}">
                  <a16:creationId xmlns:a16="http://schemas.microsoft.com/office/drawing/2014/main" id="{F8A21827-F2E2-4419-AAFD-A9C261FA852E}"/>
                </a:ext>
              </a:extLst>
            </p:cNvPr>
            <p:cNvSpPr>
              <a:spLocks noChangeArrowheads="1"/>
            </p:cNvSpPr>
            <p:nvPr/>
          </p:nvSpPr>
          <p:spPr bwMode="auto">
            <a:xfrm>
              <a:off x="4824" y="3026"/>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7" name="Text Box 88">
              <a:extLst>
                <a:ext uri="{FF2B5EF4-FFF2-40B4-BE49-F238E27FC236}">
                  <a16:creationId xmlns:a16="http://schemas.microsoft.com/office/drawing/2014/main" id="{252AB811-C98B-4EA0-B4F9-6388DCF144BC}"/>
                </a:ext>
              </a:extLst>
            </p:cNvPr>
            <p:cNvSpPr txBox="1">
              <a:spLocks noChangeArrowheads="1"/>
            </p:cNvSpPr>
            <p:nvPr/>
          </p:nvSpPr>
          <p:spPr bwMode="auto">
            <a:xfrm>
              <a:off x="4772" y="2640"/>
              <a:ext cx="11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68" name="Rectangle 89">
              <a:extLst>
                <a:ext uri="{FF2B5EF4-FFF2-40B4-BE49-F238E27FC236}">
                  <a16:creationId xmlns:a16="http://schemas.microsoft.com/office/drawing/2014/main" id="{A2ECF984-2EBF-4C51-BDE8-5908065F01D5}"/>
                </a:ext>
              </a:extLst>
            </p:cNvPr>
            <p:cNvSpPr>
              <a:spLocks noChangeArrowheads="1"/>
            </p:cNvSpPr>
            <p:nvPr/>
          </p:nvSpPr>
          <p:spPr bwMode="auto">
            <a:xfrm>
              <a:off x="4390" y="3601"/>
              <a:ext cx="1229"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9" name="Rectangle 90">
              <a:extLst>
                <a:ext uri="{FF2B5EF4-FFF2-40B4-BE49-F238E27FC236}">
                  <a16:creationId xmlns:a16="http://schemas.microsoft.com/office/drawing/2014/main" id="{EE9EDD29-4908-48B9-AAAD-60E274B7375F}"/>
                </a:ext>
              </a:extLst>
            </p:cNvPr>
            <p:cNvSpPr>
              <a:spLocks noChangeArrowheads="1"/>
            </p:cNvSpPr>
            <p:nvPr/>
          </p:nvSpPr>
          <p:spPr bwMode="auto">
            <a:xfrm>
              <a:off x="5455" y="3601"/>
              <a:ext cx="164"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0" name="Text Box 91">
              <a:extLst>
                <a:ext uri="{FF2B5EF4-FFF2-40B4-BE49-F238E27FC236}">
                  <a16:creationId xmlns:a16="http://schemas.microsoft.com/office/drawing/2014/main" id="{79DFBAFC-E5D2-45A7-AFD0-66D3C27C6655}"/>
                </a:ext>
              </a:extLst>
            </p:cNvPr>
            <p:cNvSpPr txBox="1">
              <a:spLocks noChangeArrowheads="1"/>
            </p:cNvSpPr>
            <p:nvPr/>
          </p:nvSpPr>
          <p:spPr bwMode="auto">
            <a:xfrm>
              <a:off x="5400" y="3216"/>
              <a:ext cx="123"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71" name="Rectangle 92">
              <a:extLst>
                <a:ext uri="{FF2B5EF4-FFF2-40B4-BE49-F238E27FC236}">
                  <a16:creationId xmlns:a16="http://schemas.microsoft.com/office/drawing/2014/main" id="{B9BD9B63-0E06-4506-9A28-171DF35C77D7}"/>
                </a:ext>
              </a:extLst>
            </p:cNvPr>
            <p:cNvSpPr>
              <a:spLocks noChangeArrowheads="1"/>
            </p:cNvSpPr>
            <p:nvPr/>
          </p:nvSpPr>
          <p:spPr bwMode="auto">
            <a:xfrm>
              <a:off x="5272" y="3601"/>
              <a:ext cx="184"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2" name="Text Box 93">
              <a:extLst>
                <a:ext uri="{FF2B5EF4-FFF2-40B4-BE49-F238E27FC236}">
                  <a16:creationId xmlns:a16="http://schemas.microsoft.com/office/drawing/2014/main" id="{7004769E-FA8F-4708-9E61-2EA43FDB13B8}"/>
                </a:ext>
              </a:extLst>
            </p:cNvPr>
            <p:cNvSpPr txBox="1">
              <a:spLocks noChangeArrowheads="1"/>
            </p:cNvSpPr>
            <p:nvPr/>
          </p:nvSpPr>
          <p:spPr bwMode="auto">
            <a:xfrm>
              <a:off x="5210" y="3408"/>
              <a:ext cx="13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73" name="Rectangle 94">
              <a:extLst>
                <a:ext uri="{FF2B5EF4-FFF2-40B4-BE49-F238E27FC236}">
                  <a16:creationId xmlns:a16="http://schemas.microsoft.com/office/drawing/2014/main" id="{21E12414-B888-4782-96C0-16E24A143739}"/>
                </a:ext>
              </a:extLst>
            </p:cNvPr>
            <p:cNvSpPr>
              <a:spLocks noChangeArrowheads="1"/>
            </p:cNvSpPr>
            <p:nvPr/>
          </p:nvSpPr>
          <p:spPr bwMode="auto">
            <a:xfrm>
              <a:off x="4390" y="3314"/>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4" name="Rectangle 95">
              <a:extLst>
                <a:ext uri="{FF2B5EF4-FFF2-40B4-BE49-F238E27FC236}">
                  <a16:creationId xmlns:a16="http://schemas.microsoft.com/office/drawing/2014/main" id="{7051E0B1-B24D-4C54-964E-387719DCADEA}"/>
                </a:ext>
              </a:extLst>
            </p:cNvPr>
            <p:cNvSpPr>
              <a:spLocks noChangeArrowheads="1"/>
            </p:cNvSpPr>
            <p:nvPr/>
          </p:nvSpPr>
          <p:spPr bwMode="auto">
            <a:xfrm>
              <a:off x="4974" y="3314"/>
              <a:ext cx="184"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5" name="Text Box 96">
              <a:extLst>
                <a:ext uri="{FF2B5EF4-FFF2-40B4-BE49-F238E27FC236}">
                  <a16:creationId xmlns:a16="http://schemas.microsoft.com/office/drawing/2014/main" id="{DE56F1C1-2579-4740-91E7-A7BE0AF0FEBC}"/>
                </a:ext>
              </a:extLst>
            </p:cNvPr>
            <p:cNvSpPr txBox="1">
              <a:spLocks noChangeArrowheads="1"/>
            </p:cNvSpPr>
            <p:nvPr/>
          </p:nvSpPr>
          <p:spPr bwMode="auto">
            <a:xfrm>
              <a:off x="4912" y="3121"/>
              <a:ext cx="13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76" name="Rectangle 97">
              <a:extLst>
                <a:ext uri="{FF2B5EF4-FFF2-40B4-BE49-F238E27FC236}">
                  <a16:creationId xmlns:a16="http://schemas.microsoft.com/office/drawing/2014/main" id="{7C579BEF-0BEA-4104-8A8B-6BB71BB08FCF}"/>
                </a:ext>
              </a:extLst>
            </p:cNvPr>
            <p:cNvSpPr>
              <a:spLocks noChangeArrowheads="1"/>
            </p:cNvSpPr>
            <p:nvPr/>
          </p:nvSpPr>
          <p:spPr bwMode="auto">
            <a:xfrm>
              <a:off x="5120" y="3314"/>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7" name="Text Box 98">
              <a:extLst>
                <a:ext uri="{FF2B5EF4-FFF2-40B4-BE49-F238E27FC236}">
                  <a16:creationId xmlns:a16="http://schemas.microsoft.com/office/drawing/2014/main" id="{11E29A77-CED8-487E-B5AE-D88B377A09E7}"/>
                </a:ext>
              </a:extLst>
            </p:cNvPr>
            <p:cNvSpPr txBox="1">
              <a:spLocks noChangeArrowheads="1"/>
            </p:cNvSpPr>
            <p:nvPr/>
          </p:nvSpPr>
          <p:spPr bwMode="auto">
            <a:xfrm>
              <a:off x="5068" y="2928"/>
              <a:ext cx="11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78" name="Rectangle 99">
              <a:extLst>
                <a:ext uri="{FF2B5EF4-FFF2-40B4-BE49-F238E27FC236}">
                  <a16:creationId xmlns:a16="http://schemas.microsoft.com/office/drawing/2014/main" id="{58EB4BB9-9E8B-413F-8629-D5A41ABB0B90}"/>
                </a:ext>
              </a:extLst>
            </p:cNvPr>
            <p:cNvSpPr>
              <a:spLocks noChangeArrowheads="1"/>
            </p:cNvSpPr>
            <p:nvPr/>
          </p:nvSpPr>
          <p:spPr bwMode="auto">
            <a:xfrm>
              <a:off x="4114" y="1250"/>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endParaRPr lang="en-US" altLang="en-US" sz="1600" b="1">
                <a:solidFill>
                  <a:srgbClr val="FF0000"/>
                </a:solidFill>
                <a:latin typeface="Times New Roman" panose="02020603050405020304" pitchFamily="18" charset="0"/>
                <a:cs typeface="Arial" panose="020B0604020202020204" pitchFamily="34" charset="0"/>
              </a:endParaRPr>
            </a:p>
          </p:txBody>
        </p:sp>
        <p:sp>
          <p:nvSpPr>
            <p:cNvPr id="33879" name="Rectangle 100">
              <a:extLst>
                <a:ext uri="{FF2B5EF4-FFF2-40B4-BE49-F238E27FC236}">
                  <a16:creationId xmlns:a16="http://schemas.microsoft.com/office/drawing/2014/main" id="{51F1B475-F267-43C2-84B8-BF3975F355CC}"/>
                </a:ext>
              </a:extLst>
            </p:cNvPr>
            <p:cNvSpPr>
              <a:spLocks noChangeArrowheads="1"/>
            </p:cNvSpPr>
            <p:nvPr/>
          </p:nvSpPr>
          <p:spPr bwMode="auto">
            <a:xfrm>
              <a:off x="4006" y="3264"/>
              <a:ext cx="3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a:t>
              </a:r>
              <a:endParaRPr lang="en-US" altLang="en-US" sz="2000" b="1">
                <a:latin typeface="Times New Roman" panose="02020603050405020304" pitchFamily="18" charset="0"/>
                <a:cs typeface="Arial" panose="020B0604020202020204" pitchFamily="34" charset="0"/>
              </a:endParaRPr>
            </a:p>
          </p:txBody>
        </p:sp>
        <p:sp>
          <p:nvSpPr>
            <p:cNvPr id="33880" name="Rectangle 101">
              <a:extLst>
                <a:ext uri="{FF2B5EF4-FFF2-40B4-BE49-F238E27FC236}">
                  <a16:creationId xmlns:a16="http://schemas.microsoft.com/office/drawing/2014/main" id="{05CD03B8-6DDD-449C-8683-35E545E11520}"/>
                </a:ext>
              </a:extLst>
            </p:cNvPr>
            <p:cNvSpPr>
              <a:spLocks noChangeArrowheads="1"/>
            </p:cNvSpPr>
            <p:nvPr/>
          </p:nvSpPr>
          <p:spPr bwMode="auto">
            <a:xfrm>
              <a:off x="4006" y="3024"/>
              <a:ext cx="3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a:t>
              </a:r>
              <a:endParaRPr lang="en-US" altLang="en-US" b="1">
                <a:latin typeface="Arial" panose="020B0604020202020204" pitchFamily="34" charset="0"/>
                <a:cs typeface="Arial" panose="020B0604020202020204" pitchFamily="34" charset="0"/>
              </a:endParaRPr>
            </a:p>
          </p:txBody>
        </p:sp>
        <p:sp>
          <p:nvSpPr>
            <p:cNvPr id="33881" name="Rectangle 102">
              <a:extLst>
                <a:ext uri="{FF2B5EF4-FFF2-40B4-BE49-F238E27FC236}">
                  <a16:creationId xmlns:a16="http://schemas.microsoft.com/office/drawing/2014/main" id="{46EC6D63-D76F-4978-B20C-47FA03979434}"/>
                </a:ext>
              </a:extLst>
            </p:cNvPr>
            <p:cNvSpPr>
              <a:spLocks noChangeArrowheads="1"/>
            </p:cNvSpPr>
            <p:nvPr/>
          </p:nvSpPr>
          <p:spPr bwMode="auto">
            <a:xfrm>
              <a:off x="3862" y="192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0.5</a:t>
              </a:r>
              <a:endParaRPr lang="en-US" altLang="en-US" sz="1600" b="1">
                <a:latin typeface="Times New Roman" panose="02020603050405020304" pitchFamily="18" charset="0"/>
                <a:cs typeface="Arial" panose="020B0604020202020204" pitchFamily="34" charset="0"/>
              </a:endParaRPr>
            </a:p>
          </p:txBody>
        </p:sp>
        <p:sp>
          <p:nvSpPr>
            <p:cNvPr id="33882" name="Rectangle 103">
              <a:extLst>
                <a:ext uri="{FF2B5EF4-FFF2-40B4-BE49-F238E27FC236}">
                  <a16:creationId xmlns:a16="http://schemas.microsoft.com/office/drawing/2014/main" id="{5BCC5389-8BB9-4ACC-A646-4220CC08AE90}"/>
                </a:ext>
              </a:extLst>
            </p:cNvPr>
            <p:cNvSpPr>
              <a:spLocks noChangeArrowheads="1"/>
            </p:cNvSpPr>
            <p:nvPr/>
          </p:nvSpPr>
          <p:spPr bwMode="auto">
            <a:xfrm>
              <a:off x="4006" y="2208"/>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sp>
          <p:nvSpPr>
            <p:cNvPr id="33883" name="Rectangle 104">
              <a:extLst>
                <a:ext uri="{FF2B5EF4-FFF2-40B4-BE49-F238E27FC236}">
                  <a16:creationId xmlns:a16="http://schemas.microsoft.com/office/drawing/2014/main" id="{0520FD9E-44C4-4F38-853E-73729EE21F8F}"/>
                </a:ext>
              </a:extLst>
            </p:cNvPr>
            <p:cNvSpPr>
              <a:spLocks noChangeArrowheads="1"/>
            </p:cNvSpPr>
            <p:nvPr/>
          </p:nvSpPr>
          <p:spPr bwMode="auto">
            <a:xfrm>
              <a:off x="3766" y="960"/>
              <a:ext cx="5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2.75 </a:t>
              </a:r>
              <a:endParaRPr lang="en-US" altLang="en-US" sz="1400" b="1">
                <a:latin typeface="Times New Roman" panose="02020603050405020304" pitchFamily="18" charset="0"/>
                <a:cs typeface="Arial" panose="020B0604020202020204" pitchFamily="34" charset="0"/>
              </a:endParaRPr>
            </a:p>
          </p:txBody>
        </p:sp>
        <p:sp>
          <p:nvSpPr>
            <p:cNvPr id="33884" name="Rectangle 105">
              <a:extLst>
                <a:ext uri="{FF2B5EF4-FFF2-40B4-BE49-F238E27FC236}">
                  <a16:creationId xmlns:a16="http://schemas.microsoft.com/office/drawing/2014/main" id="{7E213F6D-79BF-4A8C-BF2D-0B4C8BCC8FFE}"/>
                </a:ext>
              </a:extLst>
            </p:cNvPr>
            <p:cNvSpPr>
              <a:spLocks noChangeArrowheads="1"/>
            </p:cNvSpPr>
            <p:nvPr/>
          </p:nvSpPr>
          <p:spPr bwMode="auto">
            <a:xfrm>
              <a:off x="3766" y="144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-1.25</a:t>
              </a:r>
              <a:endParaRPr lang="en-US" altLang="en-US" sz="1800" b="1">
                <a:latin typeface="Arial" panose="020B0604020202020204" pitchFamily="34" charset="0"/>
                <a:cs typeface="Arial" panose="020B0604020202020204" pitchFamily="34" charset="0"/>
              </a:endParaRPr>
            </a:p>
          </p:txBody>
        </p:sp>
        <p:sp>
          <p:nvSpPr>
            <p:cNvPr id="33885" name="Rectangle 106">
              <a:extLst>
                <a:ext uri="{FF2B5EF4-FFF2-40B4-BE49-F238E27FC236}">
                  <a16:creationId xmlns:a16="http://schemas.microsoft.com/office/drawing/2014/main" id="{A0D46908-6C89-46F3-9F13-1DF39F2282D6}"/>
                </a:ext>
              </a:extLst>
            </p:cNvPr>
            <p:cNvSpPr>
              <a:spLocks noChangeArrowheads="1"/>
            </p:cNvSpPr>
            <p:nvPr/>
          </p:nvSpPr>
          <p:spPr bwMode="auto">
            <a:xfrm>
              <a:off x="4054" y="2688"/>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sp>
          <p:nvSpPr>
            <p:cNvPr id="33886" name="Rectangle 107">
              <a:extLst>
                <a:ext uri="{FF2B5EF4-FFF2-40B4-BE49-F238E27FC236}">
                  <a16:creationId xmlns:a16="http://schemas.microsoft.com/office/drawing/2014/main" id="{739B9BB8-22CF-412F-9389-63A15866D0F3}"/>
                </a:ext>
              </a:extLst>
            </p:cNvPr>
            <p:cNvSpPr>
              <a:spLocks noChangeArrowheads="1"/>
            </p:cNvSpPr>
            <p:nvPr/>
          </p:nvSpPr>
          <p:spPr bwMode="auto">
            <a:xfrm>
              <a:off x="4054" y="3552"/>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grpSp>
      <p:sp>
        <p:nvSpPr>
          <p:cNvPr id="33838" name="Text Box 108">
            <a:extLst>
              <a:ext uri="{FF2B5EF4-FFF2-40B4-BE49-F238E27FC236}">
                <a16:creationId xmlns:a16="http://schemas.microsoft.com/office/drawing/2014/main" id="{5F91C675-9F61-4FD0-9FD0-C343C5F7DB70}"/>
              </a:ext>
            </a:extLst>
          </p:cNvPr>
          <p:cNvSpPr txBox="1">
            <a:spLocks noChangeArrowheads="1"/>
          </p:cNvSpPr>
          <p:nvPr/>
        </p:nvSpPr>
        <p:spPr bwMode="auto">
          <a:xfrm>
            <a:off x="-701675" y="142875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endParaRPr lang="en-US" altLang="en-US" sz="1600">
              <a:solidFill>
                <a:srgbClr val="FF5050"/>
              </a:solidFill>
              <a:latin typeface="Verdana" panose="020B0604030504040204" pitchFamily="34" charset="0"/>
              <a:cs typeface="Arial" panose="020B0604020202020204" pitchFamily="34" charset="0"/>
            </a:endParaRPr>
          </a:p>
        </p:txBody>
      </p:sp>
      <p:sp>
        <p:nvSpPr>
          <p:cNvPr id="33839" name="AutoShape 109">
            <a:extLst>
              <a:ext uri="{FF2B5EF4-FFF2-40B4-BE49-F238E27FC236}">
                <a16:creationId xmlns:a16="http://schemas.microsoft.com/office/drawing/2014/main" id="{4F7C1174-3033-40D2-9230-1241AB4EA091}"/>
              </a:ext>
            </a:extLst>
          </p:cNvPr>
          <p:cNvSpPr>
            <a:spLocks/>
          </p:cNvSpPr>
          <p:nvPr/>
        </p:nvSpPr>
        <p:spPr bwMode="auto">
          <a:xfrm rot="16200000">
            <a:off x="4648200" y="2743200"/>
            <a:ext cx="228600" cy="5562600"/>
          </a:xfrm>
          <a:prstGeom prst="leftBrace">
            <a:avLst>
              <a:gd name="adj1" fmla="val 202778"/>
              <a:gd name="adj2" fmla="val 50000"/>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0" name="Rectangle 110">
            <a:extLst>
              <a:ext uri="{FF2B5EF4-FFF2-40B4-BE49-F238E27FC236}">
                <a16:creationId xmlns:a16="http://schemas.microsoft.com/office/drawing/2014/main" id="{9F0374EA-C4A4-4C53-8255-F36DBD0808B3}"/>
              </a:ext>
            </a:extLst>
          </p:cNvPr>
          <p:cNvSpPr>
            <a:spLocks noChangeArrowheads="1"/>
          </p:cNvSpPr>
          <p:nvPr/>
        </p:nvSpPr>
        <p:spPr bwMode="auto">
          <a:xfrm>
            <a:off x="3048000" y="5638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Original frequency distribution</a:t>
            </a:r>
            <a:endParaRPr lang="en-US" altLang="en-US" sz="1400" b="1">
              <a:latin typeface="Times New Roman" panose="02020603050405020304" pitchFamily="18" charset="0"/>
              <a:cs typeface="Arial" panose="020B0604020202020204" pitchFamily="34" charset="0"/>
            </a:endParaRPr>
          </a:p>
        </p:txBody>
      </p:sp>
      <p:sp>
        <p:nvSpPr>
          <p:cNvPr id="33841" name="Rectangle 111">
            <a:extLst>
              <a:ext uri="{FF2B5EF4-FFF2-40B4-BE49-F238E27FC236}">
                <a16:creationId xmlns:a16="http://schemas.microsoft.com/office/drawing/2014/main" id="{C998C665-1823-4AB2-A920-9DE20D9F64C5}"/>
              </a:ext>
            </a:extLst>
          </p:cNvPr>
          <p:cNvSpPr>
            <a:spLocks noChangeArrowheads="1"/>
          </p:cNvSpPr>
          <p:nvPr/>
        </p:nvSpPr>
        <p:spPr bwMode="auto">
          <a:xfrm>
            <a:off x="962025" y="1139250"/>
            <a:ext cx="23050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dirty="0">
                <a:latin typeface="Arial" panose="020B0604020202020204" pitchFamily="34" charset="0"/>
                <a:cs typeface="Arial" panose="020B0604020202020204" pitchFamily="34" charset="0"/>
              </a:rPr>
              <a:t>Hierarchical decomposition structure (a.k.a. “error tree”)</a:t>
            </a:r>
          </a:p>
        </p:txBody>
      </p:sp>
      <p:sp>
        <p:nvSpPr>
          <p:cNvPr id="113" name="Title 1">
            <a:extLst>
              <a:ext uri="{FF2B5EF4-FFF2-40B4-BE49-F238E27FC236}">
                <a16:creationId xmlns:a16="http://schemas.microsoft.com/office/drawing/2014/main" id="{46BDEC7D-ACC2-4DAF-B09A-EBD67C538C63}"/>
              </a:ext>
            </a:extLst>
          </p:cNvPr>
          <p:cNvSpPr txBox="1">
            <a:spLocks/>
          </p:cNvSpPr>
          <p:nvPr/>
        </p:nvSpPr>
        <p:spPr>
          <a:xfrm>
            <a:off x="0" y="34925"/>
            <a:ext cx="12192000" cy="7397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1) Dimensionality Reduction: Wavelet Transforms-</a:t>
            </a:r>
            <a:r>
              <a:rPr lang="en-US" altLang="en-US" sz="4000" dirty="0"/>
              <a:t> </a:t>
            </a:r>
            <a:r>
              <a:rPr lang="en-US" altLang="en-US" sz="4000" dirty="0" err="1"/>
              <a:t>Haar</a:t>
            </a:r>
            <a:endParaRPr lang="en-US" sz="4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a:t>
                </a:r>
              </a:p>
              <a:p>
                <a:pPr algn="just">
                  <a:spcBef>
                    <a:spcPts val="600"/>
                  </a:spcBef>
                  <a:spcAft>
                    <a:spcPts val="600"/>
                  </a:spcAft>
                </a:pPr>
                <a:r>
                  <a:rPr lang="en-US" i="1" dirty="0"/>
                  <a:t>S</a:t>
                </a:r>
                <a:r>
                  <a:rPr lang="en-US" dirty="0"/>
                  <a:t> = [56, 40, 8, 24, 48, 48, 40, 16] can be transformed to </a:t>
                </a:r>
                <a14:m>
                  <m:oMath xmlns:m="http://schemas.openxmlformats.org/officeDocument/2006/math">
                    <m:acc>
                      <m:accPr>
                        <m:chr m:val="̅"/>
                        <m:ctrlPr>
                          <a:rPr lang="en-US" i="1">
                            <a:latin typeface="Cambria Math" panose="02040503050406030204" pitchFamily="18" charset="0"/>
                          </a:rPr>
                        </m:ctrlPr>
                      </m:accPr>
                      <m:e>
                        <m:r>
                          <a:rPr lang="en-IN" i="1">
                            <a:latin typeface="Cambria Math" panose="02040503050406030204" pitchFamily="18" charset="0"/>
                          </a:rPr>
                          <m:t>𝑆</m:t>
                        </m:r>
                      </m:e>
                    </m:acc>
                  </m:oMath>
                </a14:m>
                <a:r>
                  <a:rPr lang="en-US" dirty="0"/>
                  <a:t> = [35, -3, 16, 10, 8, -8 ,0, 12] or </a:t>
                </a:r>
                <a14:m>
                  <m:oMath xmlns:m="http://schemas.openxmlformats.org/officeDocument/2006/math">
                    <m:acc>
                      <m:accPr>
                        <m:chr m:val="̅"/>
                        <m:ctrlPr>
                          <a:rPr lang="en-US" i="1">
                            <a:latin typeface="Cambria Math" panose="02040503050406030204" pitchFamily="18" charset="0"/>
                          </a:rPr>
                        </m:ctrlPr>
                      </m:accPr>
                      <m:e>
                        <m:r>
                          <a:rPr lang="en-IN" i="1">
                            <a:latin typeface="Cambria Math" panose="02040503050406030204" pitchFamily="18" charset="0"/>
                          </a:rPr>
                          <m:t>𝑆</m:t>
                        </m:r>
                      </m:e>
                    </m:acc>
                  </m:oMath>
                </a14:m>
                <a:r>
                  <a:rPr lang="en-US" dirty="0"/>
                  <a:t> = [35, 0, 16, 10, 8, 0 ,0, 12] </a:t>
                </a:r>
              </a:p>
              <a:p>
                <a:pPr algn="just">
                  <a:spcBef>
                    <a:spcPts val="600"/>
                  </a:spcBef>
                  <a:spcAft>
                    <a:spcPts val="600"/>
                  </a:spcAft>
                </a:pPr>
                <a:r>
                  <a:rPr lang="en-US" dirty="0"/>
                  <a:t> </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4192408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Use hat-shape filters</a:t>
            </a:r>
          </a:p>
          <a:p>
            <a:pPr lvl="1" algn="just">
              <a:spcBef>
                <a:spcPts val="600"/>
              </a:spcBef>
              <a:spcAft>
                <a:spcPts val="600"/>
              </a:spcAft>
            </a:pPr>
            <a:r>
              <a:rPr lang="en-US" sz="2800" dirty="0"/>
              <a:t>Emphasize region where points cluster</a:t>
            </a:r>
          </a:p>
          <a:p>
            <a:pPr lvl="1" algn="just">
              <a:spcBef>
                <a:spcPts val="600"/>
              </a:spcBef>
              <a:spcAft>
                <a:spcPts val="600"/>
              </a:spcAft>
            </a:pPr>
            <a:r>
              <a:rPr lang="en-US" sz="2800" dirty="0"/>
              <a:t>Suppress weaker information in their boundaries  </a:t>
            </a:r>
          </a:p>
          <a:p>
            <a:pPr algn="just">
              <a:spcBef>
                <a:spcPts val="600"/>
              </a:spcBef>
              <a:spcAft>
                <a:spcPts val="600"/>
              </a:spcAft>
            </a:pPr>
            <a:r>
              <a:rPr lang="en-US" dirty="0"/>
              <a:t>Effective removal of outliers</a:t>
            </a:r>
          </a:p>
          <a:p>
            <a:pPr lvl="1" algn="just">
              <a:spcBef>
                <a:spcPts val="600"/>
              </a:spcBef>
              <a:spcAft>
                <a:spcPts val="600"/>
              </a:spcAft>
            </a:pPr>
            <a:r>
              <a:rPr lang="en-US" sz="2800" dirty="0"/>
              <a:t>Insensitive to noise, insensitive to input order</a:t>
            </a:r>
          </a:p>
          <a:p>
            <a:pPr algn="just">
              <a:spcBef>
                <a:spcPts val="600"/>
              </a:spcBef>
              <a:spcAft>
                <a:spcPts val="600"/>
              </a:spcAft>
            </a:pPr>
            <a:r>
              <a:rPr lang="en-US" dirty="0"/>
              <a:t>Multi-resolution</a:t>
            </a:r>
          </a:p>
          <a:p>
            <a:pPr lvl="1" algn="just">
              <a:spcBef>
                <a:spcPts val="600"/>
              </a:spcBef>
              <a:spcAft>
                <a:spcPts val="600"/>
              </a:spcAft>
            </a:pPr>
            <a:r>
              <a:rPr lang="en-US" sz="2800" dirty="0"/>
              <a:t>Detect arbitrary shaped clusters at different scales</a:t>
            </a:r>
          </a:p>
          <a:p>
            <a:pPr algn="just">
              <a:spcBef>
                <a:spcPts val="600"/>
              </a:spcBef>
              <a:spcAft>
                <a:spcPts val="600"/>
              </a:spcAft>
            </a:pPr>
            <a:r>
              <a:rPr lang="en-US" dirty="0"/>
              <a:t>Efficient</a:t>
            </a:r>
          </a:p>
          <a:p>
            <a:pPr lvl="1" algn="just">
              <a:spcBef>
                <a:spcPts val="600"/>
              </a:spcBef>
              <a:spcAft>
                <a:spcPts val="600"/>
              </a:spcAft>
            </a:pPr>
            <a:r>
              <a:rPr lang="en-US" sz="2800" dirty="0"/>
              <a:t>Complexity O(N)</a:t>
            </a:r>
          </a:p>
          <a:p>
            <a:pPr algn="just">
              <a:spcBef>
                <a:spcPts val="600"/>
              </a:spcBef>
              <a:spcAft>
                <a:spcPts val="600"/>
              </a:spcAft>
            </a:pPr>
            <a:r>
              <a:rPr lang="en-US" dirty="0"/>
              <a:t>Only applicable to low dimensional data</a:t>
            </a:r>
          </a:p>
        </p:txBody>
      </p:sp>
    </p:spTree>
    <p:extLst>
      <p:ext uri="{BB962C8B-B14F-4D97-AF65-F5344CB8AC3E}">
        <p14:creationId xmlns:p14="http://schemas.microsoft.com/office/powerpoint/2010/main" val="4083729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Principal components analysis (also called the </a:t>
            </a:r>
            <a:r>
              <a:rPr lang="en-US" dirty="0" err="1"/>
              <a:t>Karhunen-Loeve</a:t>
            </a:r>
            <a:r>
              <a:rPr lang="en-US" dirty="0"/>
              <a:t>, or K-L method) searches for </a:t>
            </a:r>
            <a:r>
              <a:rPr lang="en-US" i="1" dirty="0"/>
              <a:t>k</a:t>
            </a:r>
            <a:r>
              <a:rPr lang="en-US" dirty="0"/>
              <a:t> n-dimensional orthogonal vectors that can best be used to represent the data, where </a:t>
            </a:r>
            <a:r>
              <a:rPr lang="en-US" i="1" dirty="0"/>
              <a:t>k ≤ n</a:t>
            </a:r>
            <a:r>
              <a:rPr lang="en-US" dirty="0"/>
              <a:t>. </a:t>
            </a:r>
          </a:p>
          <a:p>
            <a:pPr algn="just">
              <a:spcBef>
                <a:spcPts val="600"/>
              </a:spcBef>
              <a:spcAft>
                <a:spcPts val="600"/>
              </a:spcAft>
            </a:pPr>
            <a:r>
              <a:rPr lang="en-US" dirty="0"/>
              <a:t>Find a projection that captures the largest amount of variation in data</a:t>
            </a:r>
          </a:p>
          <a:p>
            <a:pPr algn="just">
              <a:spcBef>
                <a:spcPts val="600"/>
              </a:spcBef>
              <a:spcAft>
                <a:spcPts val="600"/>
              </a:spcAft>
            </a:pPr>
            <a:r>
              <a:rPr lang="en-US" dirty="0"/>
              <a:t>The original data are projected onto a much smaller space, resulting in dimensionality reduction. We find the eigenvectors of the covariance matrix, and these eigenvectors define the new space</a:t>
            </a:r>
          </a:p>
        </p:txBody>
      </p:sp>
      <p:grpSp>
        <p:nvGrpSpPr>
          <p:cNvPr id="4" name="Group 39">
            <a:extLst>
              <a:ext uri="{FF2B5EF4-FFF2-40B4-BE49-F238E27FC236}">
                <a16:creationId xmlns:a16="http://schemas.microsoft.com/office/drawing/2014/main" id="{7E390636-9F73-496A-B1FF-0B0E0802E316}"/>
              </a:ext>
            </a:extLst>
          </p:cNvPr>
          <p:cNvGrpSpPr>
            <a:grpSpLocks/>
          </p:cNvGrpSpPr>
          <p:nvPr/>
        </p:nvGrpSpPr>
        <p:grpSpPr bwMode="auto">
          <a:xfrm>
            <a:off x="5552758" y="3606800"/>
            <a:ext cx="4343400" cy="3262630"/>
            <a:chOff x="1526" y="1936"/>
            <a:chExt cx="2177" cy="1983"/>
          </a:xfrm>
        </p:grpSpPr>
        <p:sp>
          <p:nvSpPr>
            <p:cNvPr id="5" name="Text Box 13">
              <a:extLst>
                <a:ext uri="{FF2B5EF4-FFF2-40B4-BE49-F238E27FC236}">
                  <a16:creationId xmlns:a16="http://schemas.microsoft.com/office/drawing/2014/main" id="{DB37E1E8-E599-412D-A01F-86B179A13F51}"/>
                </a:ext>
              </a:extLst>
            </p:cNvPr>
            <p:cNvSpPr txBox="1">
              <a:spLocks noChangeArrowheads="1"/>
            </p:cNvSpPr>
            <p:nvPr/>
          </p:nvSpPr>
          <p:spPr bwMode="auto">
            <a:xfrm>
              <a:off x="1526" y="1936"/>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x</a:t>
              </a:r>
              <a:r>
                <a:rPr lang="en-US" altLang="en-US" sz="2400" baseline="-25000">
                  <a:latin typeface="Times New Roman" panose="02020603050405020304" pitchFamily="18" charset="0"/>
                </a:rPr>
                <a:t>2</a:t>
              </a:r>
            </a:p>
          </p:txBody>
        </p:sp>
        <p:sp>
          <p:nvSpPr>
            <p:cNvPr id="6" name="Line 15">
              <a:extLst>
                <a:ext uri="{FF2B5EF4-FFF2-40B4-BE49-F238E27FC236}">
                  <a16:creationId xmlns:a16="http://schemas.microsoft.com/office/drawing/2014/main" id="{E99F93FD-A3AD-4E9C-B163-72CD567DC444}"/>
                </a:ext>
              </a:extLst>
            </p:cNvPr>
            <p:cNvSpPr>
              <a:spLocks noChangeShapeType="1"/>
            </p:cNvSpPr>
            <p:nvPr/>
          </p:nvSpPr>
          <p:spPr bwMode="auto">
            <a:xfrm flipV="1">
              <a:off x="1820" y="1952"/>
              <a:ext cx="0" cy="165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7" name="Line 16">
              <a:extLst>
                <a:ext uri="{FF2B5EF4-FFF2-40B4-BE49-F238E27FC236}">
                  <a16:creationId xmlns:a16="http://schemas.microsoft.com/office/drawing/2014/main" id="{0D1E8A86-0EAB-4D5B-B1DD-AE2209AE0F95}"/>
                </a:ext>
              </a:extLst>
            </p:cNvPr>
            <p:cNvSpPr>
              <a:spLocks noChangeShapeType="1"/>
            </p:cNvSpPr>
            <p:nvPr/>
          </p:nvSpPr>
          <p:spPr bwMode="auto">
            <a:xfrm>
              <a:off x="1820" y="3608"/>
              <a:ext cx="171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8" name="Line 17">
              <a:extLst>
                <a:ext uri="{FF2B5EF4-FFF2-40B4-BE49-F238E27FC236}">
                  <a16:creationId xmlns:a16="http://schemas.microsoft.com/office/drawing/2014/main" id="{F6D9025A-CD67-4866-8A15-738E98919A86}"/>
                </a:ext>
              </a:extLst>
            </p:cNvPr>
            <p:cNvSpPr>
              <a:spLocks noChangeShapeType="1"/>
            </p:cNvSpPr>
            <p:nvPr/>
          </p:nvSpPr>
          <p:spPr bwMode="auto">
            <a:xfrm flipV="1">
              <a:off x="1828" y="2717"/>
              <a:ext cx="1632" cy="882"/>
            </a:xfrm>
            <a:prstGeom prst="line">
              <a:avLst/>
            </a:prstGeom>
            <a:noFill/>
            <a:ln w="28575">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9" name="Oval 18">
              <a:extLst>
                <a:ext uri="{FF2B5EF4-FFF2-40B4-BE49-F238E27FC236}">
                  <a16:creationId xmlns:a16="http://schemas.microsoft.com/office/drawing/2014/main" id="{122C5184-FF97-43D2-9FF5-75255DE14066}"/>
                </a:ext>
              </a:extLst>
            </p:cNvPr>
            <p:cNvSpPr>
              <a:spLocks noChangeArrowheads="1"/>
            </p:cNvSpPr>
            <p:nvPr/>
          </p:nvSpPr>
          <p:spPr bwMode="auto">
            <a:xfrm>
              <a:off x="2164" y="3234"/>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0" name="Oval 19">
              <a:extLst>
                <a:ext uri="{FF2B5EF4-FFF2-40B4-BE49-F238E27FC236}">
                  <a16:creationId xmlns:a16="http://schemas.microsoft.com/office/drawing/2014/main" id="{8B991D9A-8871-4350-BBBE-7722FBF0AFC5}"/>
                </a:ext>
              </a:extLst>
            </p:cNvPr>
            <p:cNvSpPr>
              <a:spLocks noChangeArrowheads="1"/>
            </p:cNvSpPr>
            <p:nvPr/>
          </p:nvSpPr>
          <p:spPr bwMode="auto">
            <a:xfrm>
              <a:off x="2340"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1" name="Oval 20">
              <a:extLst>
                <a:ext uri="{FF2B5EF4-FFF2-40B4-BE49-F238E27FC236}">
                  <a16:creationId xmlns:a16="http://schemas.microsoft.com/office/drawing/2014/main" id="{A3578011-2D0F-4454-894D-120763A0CB76}"/>
                </a:ext>
              </a:extLst>
            </p:cNvPr>
            <p:cNvSpPr>
              <a:spLocks noChangeArrowheads="1"/>
            </p:cNvSpPr>
            <p:nvPr/>
          </p:nvSpPr>
          <p:spPr bwMode="auto">
            <a:xfrm>
              <a:off x="2044" y="3417"/>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2" name="Oval 21">
              <a:extLst>
                <a:ext uri="{FF2B5EF4-FFF2-40B4-BE49-F238E27FC236}">
                  <a16:creationId xmlns:a16="http://schemas.microsoft.com/office/drawing/2014/main" id="{677709CE-D67F-4446-AAF1-3DB71238C95F}"/>
                </a:ext>
              </a:extLst>
            </p:cNvPr>
            <p:cNvSpPr>
              <a:spLocks noChangeArrowheads="1"/>
            </p:cNvSpPr>
            <p:nvPr/>
          </p:nvSpPr>
          <p:spPr bwMode="auto">
            <a:xfrm>
              <a:off x="2428" y="3160"/>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 name="Oval 22">
              <a:extLst>
                <a:ext uri="{FF2B5EF4-FFF2-40B4-BE49-F238E27FC236}">
                  <a16:creationId xmlns:a16="http://schemas.microsoft.com/office/drawing/2014/main" id="{54044CC1-2600-4474-8D7E-A67B301886BE}"/>
                </a:ext>
              </a:extLst>
            </p:cNvPr>
            <p:cNvSpPr>
              <a:spLocks noChangeArrowheads="1"/>
            </p:cNvSpPr>
            <p:nvPr/>
          </p:nvSpPr>
          <p:spPr bwMode="auto">
            <a:xfrm>
              <a:off x="2332" y="32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4" name="Oval 23">
              <a:extLst>
                <a:ext uri="{FF2B5EF4-FFF2-40B4-BE49-F238E27FC236}">
                  <a16:creationId xmlns:a16="http://schemas.microsoft.com/office/drawing/2014/main" id="{150C8069-1455-4877-BBD3-173340DD5811}"/>
                </a:ext>
              </a:extLst>
            </p:cNvPr>
            <p:cNvSpPr>
              <a:spLocks noChangeArrowheads="1"/>
            </p:cNvSpPr>
            <p:nvPr/>
          </p:nvSpPr>
          <p:spPr bwMode="auto">
            <a:xfrm>
              <a:off x="2692" y="32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 name="Oval 24">
              <a:extLst>
                <a:ext uri="{FF2B5EF4-FFF2-40B4-BE49-F238E27FC236}">
                  <a16:creationId xmlns:a16="http://schemas.microsoft.com/office/drawing/2014/main" id="{58BC3D4B-5F43-412E-8FF6-DD5974A3F6A0}"/>
                </a:ext>
              </a:extLst>
            </p:cNvPr>
            <p:cNvSpPr>
              <a:spLocks noChangeArrowheads="1"/>
            </p:cNvSpPr>
            <p:nvPr/>
          </p:nvSpPr>
          <p:spPr bwMode="auto">
            <a:xfrm>
              <a:off x="2612" y="34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6" name="Oval 25">
              <a:extLst>
                <a:ext uri="{FF2B5EF4-FFF2-40B4-BE49-F238E27FC236}">
                  <a16:creationId xmlns:a16="http://schemas.microsoft.com/office/drawing/2014/main" id="{C7D11100-2E1B-4990-BB77-58E6697DFE2B}"/>
                </a:ext>
              </a:extLst>
            </p:cNvPr>
            <p:cNvSpPr>
              <a:spLocks noChangeArrowheads="1"/>
            </p:cNvSpPr>
            <p:nvPr/>
          </p:nvSpPr>
          <p:spPr bwMode="auto">
            <a:xfrm>
              <a:off x="2468" y="33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 name="Oval 26">
              <a:extLst>
                <a:ext uri="{FF2B5EF4-FFF2-40B4-BE49-F238E27FC236}">
                  <a16:creationId xmlns:a16="http://schemas.microsoft.com/office/drawing/2014/main" id="{E91C09A7-D7A7-49EA-A046-6C76C31F2F66}"/>
                </a:ext>
              </a:extLst>
            </p:cNvPr>
            <p:cNvSpPr>
              <a:spLocks noChangeArrowheads="1"/>
            </p:cNvSpPr>
            <p:nvPr/>
          </p:nvSpPr>
          <p:spPr bwMode="auto">
            <a:xfrm>
              <a:off x="2588" y="30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8" name="Oval 27">
              <a:extLst>
                <a:ext uri="{FF2B5EF4-FFF2-40B4-BE49-F238E27FC236}">
                  <a16:creationId xmlns:a16="http://schemas.microsoft.com/office/drawing/2014/main" id="{DA4A25DC-39D0-44E6-A8F6-90D7C5BAE8EE}"/>
                </a:ext>
              </a:extLst>
            </p:cNvPr>
            <p:cNvSpPr>
              <a:spLocks noChangeArrowheads="1"/>
            </p:cNvSpPr>
            <p:nvPr/>
          </p:nvSpPr>
          <p:spPr bwMode="auto">
            <a:xfrm>
              <a:off x="2964"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 name="Oval 28">
              <a:extLst>
                <a:ext uri="{FF2B5EF4-FFF2-40B4-BE49-F238E27FC236}">
                  <a16:creationId xmlns:a16="http://schemas.microsoft.com/office/drawing/2014/main" id="{248F3CA0-7B67-4CEF-8E8C-E5AA4CCBD681}"/>
                </a:ext>
              </a:extLst>
            </p:cNvPr>
            <p:cNvSpPr>
              <a:spLocks noChangeArrowheads="1"/>
            </p:cNvSpPr>
            <p:nvPr/>
          </p:nvSpPr>
          <p:spPr bwMode="auto">
            <a:xfrm>
              <a:off x="3204" y="276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0" name="Oval 29">
              <a:extLst>
                <a:ext uri="{FF2B5EF4-FFF2-40B4-BE49-F238E27FC236}">
                  <a16:creationId xmlns:a16="http://schemas.microsoft.com/office/drawing/2014/main" id="{9FE41271-6913-4E6E-8C5F-0B1E9FE4674F}"/>
                </a:ext>
              </a:extLst>
            </p:cNvPr>
            <p:cNvSpPr>
              <a:spLocks noChangeArrowheads="1"/>
            </p:cNvSpPr>
            <p:nvPr/>
          </p:nvSpPr>
          <p:spPr bwMode="auto">
            <a:xfrm>
              <a:off x="2236" y="3442"/>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 name="Oval 30">
              <a:extLst>
                <a:ext uri="{FF2B5EF4-FFF2-40B4-BE49-F238E27FC236}">
                  <a16:creationId xmlns:a16="http://schemas.microsoft.com/office/drawing/2014/main" id="{CCCE9DD8-5A35-4F81-9FD0-CA274AA0A316}"/>
                </a:ext>
              </a:extLst>
            </p:cNvPr>
            <p:cNvSpPr>
              <a:spLocks noChangeArrowheads="1"/>
            </p:cNvSpPr>
            <p:nvPr/>
          </p:nvSpPr>
          <p:spPr bwMode="auto">
            <a:xfrm>
              <a:off x="2756" y="3001"/>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 name="Oval 31">
              <a:extLst>
                <a:ext uri="{FF2B5EF4-FFF2-40B4-BE49-F238E27FC236}">
                  <a16:creationId xmlns:a16="http://schemas.microsoft.com/office/drawing/2014/main" id="{46F72959-4C44-4BE1-901C-CD985B2416B4}"/>
                </a:ext>
              </a:extLst>
            </p:cNvPr>
            <p:cNvSpPr>
              <a:spLocks noChangeArrowheads="1"/>
            </p:cNvSpPr>
            <p:nvPr/>
          </p:nvSpPr>
          <p:spPr bwMode="auto">
            <a:xfrm>
              <a:off x="2932" y="28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 name="Oval 32">
              <a:extLst>
                <a:ext uri="{FF2B5EF4-FFF2-40B4-BE49-F238E27FC236}">
                  <a16:creationId xmlns:a16="http://schemas.microsoft.com/office/drawing/2014/main" id="{19B21D25-5715-4718-B934-9FBFF24D55BC}"/>
                </a:ext>
              </a:extLst>
            </p:cNvPr>
            <p:cNvSpPr>
              <a:spLocks noChangeArrowheads="1"/>
            </p:cNvSpPr>
            <p:nvPr/>
          </p:nvSpPr>
          <p:spPr bwMode="auto">
            <a:xfrm>
              <a:off x="2452" y="30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4" name="Oval 33">
              <a:extLst>
                <a:ext uri="{FF2B5EF4-FFF2-40B4-BE49-F238E27FC236}">
                  <a16:creationId xmlns:a16="http://schemas.microsoft.com/office/drawing/2014/main" id="{764FF809-5F8F-434A-80EE-4E1D10FF46A7}"/>
                </a:ext>
              </a:extLst>
            </p:cNvPr>
            <p:cNvSpPr>
              <a:spLocks noChangeArrowheads="1"/>
            </p:cNvSpPr>
            <p:nvPr/>
          </p:nvSpPr>
          <p:spPr bwMode="auto">
            <a:xfrm>
              <a:off x="2836" y="2902"/>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5" name="Oval 34">
              <a:extLst>
                <a:ext uri="{FF2B5EF4-FFF2-40B4-BE49-F238E27FC236}">
                  <a16:creationId xmlns:a16="http://schemas.microsoft.com/office/drawing/2014/main" id="{DEBD56AD-C50B-42AF-B4DD-20273098B0AE}"/>
                </a:ext>
              </a:extLst>
            </p:cNvPr>
            <p:cNvSpPr>
              <a:spLocks noChangeArrowheads="1"/>
            </p:cNvSpPr>
            <p:nvPr/>
          </p:nvSpPr>
          <p:spPr bwMode="auto">
            <a:xfrm>
              <a:off x="2908" y="324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 name="Freeform 35">
              <a:extLst>
                <a:ext uri="{FF2B5EF4-FFF2-40B4-BE49-F238E27FC236}">
                  <a16:creationId xmlns:a16="http://schemas.microsoft.com/office/drawing/2014/main" id="{C77EEECB-1D3A-4678-9B80-0997AD12097A}"/>
                </a:ext>
              </a:extLst>
            </p:cNvPr>
            <p:cNvSpPr>
              <a:spLocks/>
            </p:cNvSpPr>
            <p:nvPr/>
          </p:nvSpPr>
          <p:spPr bwMode="auto">
            <a:xfrm>
              <a:off x="1928" y="2697"/>
              <a:ext cx="1457" cy="1006"/>
            </a:xfrm>
            <a:custGeom>
              <a:avLst/>
              <a:gdLst>
                <a:gd name="T0" fmla="*/ 4 w 1457"/>
                <a:gd name="T1" fmla="*/ 1041 h 968"/>
                <a:gd name="T2" fmla="*/ 212 w 1457"/>
                <a:gd name="T3" fmla="*/ 507 h 968"/>
                <a:gd name="T4" fmla="*/ 716 w 1457"/>
                <a:gd name="T5" fmla="*/ 173 h 968"/>
                <a:gd name="T6" fmla="*/ 1356 w 1457"/>
                <a:gd name="T7" fmla="*/ 27 h 968"/>
                <a:gd name="T8" fmla="*/ 1324 w 1457"/>
                <a:gd name="T9" fmla="*/ 330 h 968"/>
                <a:gd name="T10" fmla="*/ 940 w 1457"/>
                <a:gd name="T11" fmla="*/ 917 h 968"/>
                <a:gd name="T12" fmla="*/ 188 w 1457"/>
                <a:gd name="T13" fmla="*/ 1241 h 968"/>
                <a:gd name="T14" fmla="*/ 4 w 1457"/>
                <a:gd name="T15" fmla="*/ 1041 h 968"/>
                <a:gd name="T16" fmla="*/ 0 60000 65536"/>
                <a:gd name="T17" fmla="*/ 0 60000 65536"/>
                <a:gd name="T18" fmla="*/ 0 60000 65536"/>
                <a:gd name="T19" fmla="*/ 0 60000 65536"/>
                <a:gd name="T20" fmla="*/ 0 60000 65536"/>
                <a:gd name="T21" fmla="*/ 0 60000 65536"/>
                <a:gd name="T22" fmla="*/ 0 60000 65536"/>
                <a:gd name="T23" fmla="*/ 0 60000 65536"/>
                <a:gd name="T24" fmla="*/ 0 w 1457"/>
                <a:gd name="T25" fmla="*/ 0 h 968"/>
                <a:gd name="T26" fmla="*/ 1457 w 1457"/>
                <a:gd name="T27" fmla="*/ 968 h 9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7" name="Oval 36">
              <a:extLst>
                <a:ext uri="{FF2B5EF4-FFF2-40B4-BE49-F238E27FC236}">
                  <a16:creationId xmlns:a16="http://schemas.microsoft.com/office/drawing/2014/main" id="{0ECCC66F-32AD-4606-9C54-431F77FAAAE2}"/>
                </a:ext>
              </a:extLst>
            </p:cNvPr>
            <p:cNvSpPr>
              <a:spLocks noChangeArrowheads="1"/>
            </p:cNvSpPr>
            <p:nvPr/>
          </p:nvSpPr>
          <p:spPr bwMode="auto">
            <a:xfrm>
              <a:off x="2124" y="35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 name="Text Box 37">
              <a:extLst>
                <a:ext uri="{FF2B5EF4-FFF2-40B4-BE49-F238E27FC236}">
                  <a16:creationId xmlns:a16="http://schemas.microsoft.com/office/drawing/2014/main" id="{9ABE905C-C4A3-42D5-AA25-F78645D7D5A8}"/>
                </a:ext>
              </a:extLst>
            </p:cNvPr>
            <p:cNvSpPr txBox="1">
              <a:spLocks noChangeArrowheads="1"/>
            </p:cNvSpPr>
            <p:nvPr/>
          </p:nvSpPr>
          <p:spPr bwMode="auto">
            <a:xfrm>
              <a:off x="3484" y="3663"/>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x</a:t>
              </a:r>
              <a:r>
                <a:rPr lang="en-US" altLang="en-US" sz="2400" baseline="-25000">
                  <a:latin typeface="Times New Roman" panose="02020603050405020304" pitchFamily="18" charset="0"/>
                </a:rPr>
                <a:t>1</a:t>
              </a:r>
            </a:p>
          </p:txBody>
        </p:sp>
        <p:sp>
          <p:nvSpPr>
            <p:cNvPr id="29" name="Text Box 38">
              <a:extLst>
                <a:ext uri="{FF2B5EF4-FFF2-40B4-BE49-F238E27FC236}">
                  <a16:creationId xmlns:a16="http://schemas.microsoft.com/office/drawing/2014/main" id="{750B51CD-B7D3-4089-8BED-D0AE71CBE777}"/>
                </a:ext>
              </a:extLst>
            </p:cNvPr>
            <p:cNvSpPr txBox="1">
              <a:spLocks noChangeArrowheads="1"/>
            </p:cNvSpPr>
            <p:nvPr/>
          </p:nvSpPr>
          <p:spPr bwMode="auto">
            <a:xfrm>
              <a:off x="3524" y="2511"/>
              <a:ext cx="1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e</a:t>
              </a:r>
              <a:endParaRPr lang="en-US" altLang="en-US" sz="2400" baseline="-25000">
                <a:latin typeface="Times New Roman" panose="02020603050405020304" pitchFamily="18" charset="0"/>
              </a:endParaRPr>
            </a:p>
          </p:txBody>
        </p:sp>
      </p:grpSp>
    </p:spTree>
    <p:extLst>
      <p:ext uri="{BB962C8B-B14F-4D97-AF65-F5344CB8AC3E}">
        <p14:creationId xmlns:p14="http://schemas.microsoft.com/office/powerpoint/2010/main" val="2732811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original data are thus projected onto a much smaller space, resulting in dimensionality reduction. </a:t>
            </a:r>
          </a:p>
          <a:p>
            <a:pPr marL="538163" lvl="1" indent="-274638" algn="just">
              <a:spcBef>
                <a:spcPts val="600"/>
              </a:spcBef>
              <a:spcAft>
                <a:spcPts val="600"/>
              </a:spcAft>
              <a:buFont typeface="Wingdings" panose="05000000000000000000" pitchFamily="2" charset="2"/>
              <a:buChar char="Ø"/>
            </a:pPr>
            <a:r>
              <a:rPr lang="en-US" sz="2800" dirty="0"/>
              <a:t>Normalize input data: Each attribute falls within the same range.</a:t>
            </a:r>
          </a:p>
          <a:p>
            <a:pPr marL="538163" lvl="1" indent="-274638" algn="just">
              <a:spcBef>
                <a:spcPts val="600"/>
              </a:spcBef>
              <a:spcAft>
                <a:spcPts val="600"/>
              </a:spcAft>
              <a:buFont typeface="Wingdings" panose="05000000000000000000" pitchFamily="2" charset="2"/>
              <a:buChar char="Ø"/>
            </a:pPr>
            <a:r>
              <a:rPr lang="en-US" sz="2800" dirty="0"/>
              <a:t>Compute </a:t>
            </a:r>
            <a:r>
              <a:rPr lang="en-US" sz="2800" i="1" dirty="0"/>
              <a:t>k</a:t>
            </a:r>
            <a:r>
              <a:rPr lang="en-US" sz="2800" dirty="0"/>
              <a:t> orthonormal (unit) vectors, i.e., principal components.</a:t>
            </a:r>
          </a:p>
          <a:p>
            <a:pPr marL="538163" lvl="1" indent="-274638" algn="just">
              <a:spcBef>
                <a:spcPts val="600"/>
              </a:spcBef>
              <a:spcAft>
                <a:spcPts val="600"/>
              </a:spcAft>
              <a:buFont typeface="Wingdings" panose="05000000000000000000" pitchFamily="2" charset="2"/>
              <a:buChar char="Ø"/>
            </a:pPr>
            <a:r>
              <a:rPr lang="en-US" sz="2800" dirty="0"/>
              <a:t>Each input data (vector) is a linear combination of the </a:t>
            </a:r>
            <a:r>
              <a:rPr lang="en-US" sz="2800" i="1" dirty="0"/>
              <a:t>k</a:t>
            </a:r>
            <a:r>
              <a:rPr lang="en-US" sz="2800" dirty="0"/>
              <a:t> principal component vectors.</a:t>
            </a:r>
          </a:p>
          <a:p>
            <a:pPr marL="538163" lvl="1" indent="-274638" algn="just">
              <a:spcBef>
                <a:spcPts val="600"/>
              </a:spcBef>
              <a:spcAft>
                <a:spcPts val="600"/>
              </a:spcAft>
              <a:buFont typeface="Wingdings" panose="05000000000000000000" pitchFamily="2" charset="2"/>
              <a:buChar char="Ø"/>
            </a:pPr>
            <a:r>
              <a:rPr lang="en-US" sz="2800" dirty="0"/>
              <a:t>The principal components are sorted in order of decreasing “significance” or strength.</a:t>
            </a:r>
          </a:p>
          <a:p>
            <a:pPr marL="538163" lvl="1" indent="-274638" algn="just">
              <a:spcBef>
                <a:spcPts val="600"/>
              </a:spcBef>
              <a:spcAft>
                <a:spcPts val="600"/>
              </a:spcAft>
              <a:buFont typeface="Wingdings" panose="05000000000000000000" pitchFamily="2" charset="2"/>
              <a:buChar char="Ø"/>
            </a:pPr>
            <a:r>
              <a:rPr lang="en-US" sz="2800" dirty="0"/>
              <a:t>Since the components are sorted, the size of the data can be reduced by eliminating the weak components, i.e., those with low variance (i.e., using the strongest principal components, it is possible to reconstruct a good approximation of the original data)</a:t>
            </a:r>
          </a:p>
          <a:p>
            <a:pPr algn="just">
              <a:spcBef>
                <a:spcPts val="600"/>
              </a:spcBef>
              <a:spcAft>
                <a:spcPts val="600"/>
              </a:spcAft>
            </a:pPr>
            <a:r>
              <a:rPr lang="en-US" dirty="0"/>
              <a:t>Works for numeric data only</a:t>
            </a:r>
          </a:p>
        </p:txBody>
      </p:sp>
    </p:spTree>
    <p:extLst>
      <p:ext uri="{BB962C8B-B14F-4D97-AF65-F5344CB8AC3E}">
        <p14:creationId xmlns:p14="http://schemas.microsoft.com/office/powerpoint/2010/main" val="883126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619760" y="640080"/>
            <a:ext cx="11043920" cy="5979795"/>
          </a:xfrm>
        </p:spPr>
        <p:txBody>
          <a:bodyPr>
            <a:noAutofit/>
          </a:bodyPr>
          <a:lstStyle/>
          <a:p>
            <a:pPr algn="just">
              <a:spcBef>
                <a:spcPts val="600"/>
              </a:spcBef>
              <a:spcAft>
                <a:spcPts val="600"/>
              </a:spcAft>
            </a:pPr>
            <a:r>
              <a:rPr lang="en-US" dirty="0"/>
              <a:t>Steps for PCA: </a:t>
            </a:r>
          </a:p>
          <a:p>
            <a:pPr algn="just">
              <a:spcBef>
                <a:spcPts val="600"/>
              </a:spcBef>
              <a:spcAft>
                <a:spcPts val="600"/>
              </a:spcAft>
            </a:pPr>
            <a:r>
              <a:rPr lang="en-US" dirty="0"/>
              <a:t>Step 1: Standardization  (or Data normalization): </a:t>
            </a:r>
          </a:p>
          <a:p>
            <a:pPr marL="538163" lvl="1" indent="-274638" algn="just">
              <a:spcBef>
                <a:spcPts val="600"/>
              </a:spcBef>
              <a:spcAft>
                <a:spcPts val="600"/>
              </a:spcAft>
              <a:buFont typeface="Wingdings" panose="05000000000000000000" pitchFamily="2" charset="2"/>
              <a:buChar char="Ø"/>
            </a:pPr>
            <a:r>
              <a:rPr lang="en-US" sz="2800" dirty="0"/>
              <a:t>PCA normalized the input data, so that each attribute falls within the same range. </a:t>
            </a:r>
          </a:p>
          <a:p>
            <a:pPr marL="538163" lvl="1" indent="-274638" algn="just">
              <a:spcBef>
                <a:spcPts val="600"/>
              </a:spcBef>
              <a:spcAft>
                <a:spcPts val="600"/>
              </a:spcAft>
              <a:buFont typeface="Wingdings" panose="05000000000000000000" pitchFamily="2" charset="2"/>
              <a:buChar char="Ø"/>
            </a:pPr>
            <a:r>
              <a:rPr lang="en-US" sz="2800" dirty="0"/>
              <a:t>Normalization helps ensure that attributes with large domains will not dominate attributes with smaller domains.</a:t>
            </a:r>
          </a:p>
          <a:p>
            <a:pPr marL="1177925" lvl="2" indent="-457200" algn="just">
              <a:spcBef>
                <a:spcPts val="600"/>
              </a:spcBef>
              <a:spcAft>
                <a:spcPts val="600"/>
              </a:spcAft>
              <a:buFont typeface="Wingdings" panose="05000000000000000000" pitchFamily="2" charset="2"/>
              <a:buChar char="ü"/>
            </a:pPr>
            <a:r>
              <a:rPr lang="en-US" sz="2800" dirty="0"/>
              <a:t>Calculate mean.</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875242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762000" y="640080"/>
            <a:ext cx="10789920" cy="5979795"/>
          </a:xfrm>
        </p:spPr>
        <p:txBody>
          <a:bodyPr>
            <a:noAutofit/>
          </a:bodyPr>
          <a:lstStyle/>
          <a:p>
            <a:pPr algn="just">
              <a:spcBef>
                <a:spcPts val="600"/>
              </a:spcBef>
              <a:spcAft>
                <a:spcPts val="600"/>
              </a:spcAft>
            </a:pPr>
            <a:r>
              <a:rPr lang="en-US" dirty="0"/>
              <a:t>Steps for PCA: </a:t>
            </a:r>
          </a:p>
          <a:p>
            <a:pPr algn="just">
              <a:spcBef>
                <a:spcPts val="600"/>
              </a:spcBef>
              <a:spcAft>
                <a:spcPts val="600"/>
              </a:spcAft>
            </a:pPr>
            <a:r>
              <a:rPr lang="en-US" dirty="0"/>
              <a:t>Step 2: Covariance matrix (Find Covariance Matrix to identify correlation):</a:t>
            </a:r>
          </a:p>
          <a:p>
            <a:pPr marL="538163" lvl="1" indent="-274638" algn="just">
              <a:spcBef>
                <a:spcPts val="600"/>
              </a:spcBef>
              <a:spcAft>
                <a:spcPts val="600"/>
              </a:spcAft>
              <a:buFont typeface="Wingdings" panose="05000000000000000000" pitchFamily="2" charset="2"/>
              <a:buChar char="Ø"/>
            </a:pPr>
            <a:r>
              <a:rPr lang="en-US" sz="2800" dirty="0"/>
              <a:t>This step calculates the covariance matrix of the standardized data.</a:t>
            </a:r>
          </a:p>
          <a:p>
            <a:pPr marL="538163" lvl="1" indent="-274638" algn="just">
              <a:spcBef>
                <a:spcPts val="600"/>
              </a:spcBef>
              <a:spcAft>
                <a:spcPts val="600"/>
              </a:spcAft>
              <a:buFont typeface="Wingdings" panose="05000000000000000000" pitchFamily="2" charset="2"/>
              <a:buChar char="Ø"/>
            </a:pPr>
            <a:r>
              <a:rPr lang="en-US" sz="2800" dirty="0"/>
              <a:t>Covariance matrix shows how each variable is related to every other variable in the dataset.</a:t>
            </a:r>
          </a:p>
          <a:p>
            <a:pPr marL="720725" lvl="1" indent="-273050" algn="just">
              <a:spcBef>
                <a:spcPts val="600"/>
              </a:spcBef>
              <a:spcAft>
                <a:spcPts val="600"/>
              </a:spcAft>
              <a:buFont typeface="Wingdings" panose="05000000000000000000" pitchFamily="2" charset="2"/>
              <a:buChar char="§"/>
            </a:pPr>
            <a:r>
              <a:rPr lang="en-US" sz="2800" dirty="0"/>
              <a:t>If the value of the Covariance Matrix is positive, then it indicates that the variables are correlated. (If X increases, Y also increases and vice versa)</a:t>
            </a:r>
          </a:p>
          <a:p>
            <a:pPr marL="720725" lvl="1" indent="-273050" algn="just">
              <a:spcBef>
                <a:spcPts val="600"/>
              </a:spcBef>
              <a:spcAft>
                <a:spcPts val="600"/>
              </a:spcAft>
              <a:buFont typeface="Wingdings" panose="05000000000000000000" pitchFamily="2" charset="2"/>
              <a:buChar char="§"/>
            </a:pPr>
            <a:r>
              <a:rPr lang="en-US" sz="2800" dirty="0"/>
              <a:t>If the value of the Covariance Matrix is negative, then it indicates that the variables are inversely correlated. (If X increases, Y also decreases and vice versa).</a:t>
            </a:r>
          </a:p>
          <a:p>
            <a:pPr marL="720725" lvl="1" indent="-273050" algn="just">
              <a:spcBef>
                <a:spcPts val="600"/>
              </a:spcBef>
              <a:spcAft>
                <a:spcPts val="600"/>
              </a:spcAft>
              <a:buFont typeface="Wingdings" panose="05000000000000000000" pitchFamily="2" charset="2"/>
              <a:buChar char="§"/>
            </a:pPr>
            <a:r>
              <a:rPr lang="en-US" sz="2800" dirty="0"/>
              <a:t>If the value of the Covariance Matrix is zero, then the variables are no correlated. </a:t>
            </a:r>
          </a:p>
          <a:p>
            <a:pPr marL="0" indent="0" algn="just">
              <a:spcBef>
                <a:spcPts val="600"/>
              </a:spcBef>
              <a:spcAft>
                <a:spcPts val="600"/>
              </a:spcAft>
              <a:buNone/>
            </a:pPr>
            <a:endParaRPr lang="en-US" dirty="0"/>
          </a:p>
        </p:txBody>
      </p:sp>
      <p:pic>
        <p:nvPicPr>
          <p:cNvPr id="5" name="Picture 2" descr="Input">
            <a:extLst>
              <a:ext uri="{FF2B5EF4-FFF2-40B4-BE49-F238E27FC236}">
                <a16:creationId xmlns:a16="http://schemas.microsoft.com/office/drawing/2014/main" id="{BFFA53E9-1299-4AD5-A067-E84AEB0D21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29" t="69796" r="30831" b="1366"/>
          <a:stretch/>
        </p:blipFill>
        <p:spPr bwMode="auto">
          <a:xfrm>
            <a:off x="9499600" y="528321"/>
            <a:ext cx="2661920" cy="73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833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3: Calculate eigen value of the Covariance matrix:</a:t>
            </a:r>
          </a:p>
          <a:p>
            <a:pPr marL="538163" lvl="1" indent="-274638" algn="just">
              <a:spcBef>
                <a:spcPts val="600"/>
              </a:spcBef>
              <a:spcAft>
                <a:spcPts val="600"/>
              </a:spcAft>
              <a:buFont typeface="Wingdings" panose="05000000000000000000" pitchFamily="2" charset="2"/>
              <a:buChar char="Ø"/>
            </a:pPr>
            <a:r>
              <a:rPr lang="en-US" sz="2800" dirty="0"/>
              <a:t>Characteristic equation is used to find eigen values.</a:t>
            </a:r>
            <a:r>
              <a:rPr lang="en-IN" dirty="0"/>
              <a:t> </a:t>
            </a:r>
          </a:p>
          <a:p>
            <a:pPr marL="263525" lvl="1" indent="0" algn="ctr">
              <a:spcBef>
                <a:spcPts val="600"/>
              </a:spcBef>
              <a:spcAft>
                <a:spcPts val="600"/>
              </a:spcAft>
              <a:buNone/>
            </a:pPr>
            <a:r>
              <a:rPr lang="en-IN" sz="3600" dirty="0"/>
              <a:t>det(A- </a:t>
            </a:r>
            <a:r>
              <a:rPr lang="el-GR" sz="3600" dirty="0"/>
              <a:t>λ</a:t>
            </a:r>
            <a:r>
              <a:rPr lang="en-IN" sz="3600" dirty="0"/>
              <a:t>I) = 0</a:t>
            </a:r>
            <a:endParaRPr lang="en-US" sz="4000" dirty="0"/>
          </a:p>
          <a:p>
            <a:pPr marL="538163" lvl="1" indent="-274638" algn="just">
              <a:spcBef>
                <a:spcPts val="600"/>
              </a:spcBef>
              <a:spcAft>
                <a:spcPts val="600"/>
              </a:spcAft>
              <a:buFont typeface="Wingdings" panose="05000000000000000000" pitchFamily="2" charset="2"/>
              <a:buChar char="Ø"/>
            </a:pPr>
            <a:r>
              <a:rPr lang="en-US" sz="2800" dirty="0"/>
              <a:t>where </a:t>
            </a:r>
            <a:r>
              <a:rPr lang="en-US" sz="2800" b="1" i="1" dirty="0"/>
              <a:t>I</a:t>
            </a:r>
            <a:r>
              <a:rPr lang="en-US" sz="2800" dirty="0"/>
              <a:t> is the identity matrix and det(B) is the determinant of the matrix B.</a:t>
            </a:r>
          </a:p>
          <a:p>
            <a:pPr marL="538163" lvl="1" indent="-274638" algn="just">
              <a:spcBef>
                <a:spcPts val="600"/>
              </a:spcBef>
              <a:spcAft>
                <a:spcPts val="600"/>
              </a:spcAft>
              <a:buFont typeface="Wingdings" panose="05000000000000000000" pitchFamily="2" charset="2"/>
              <a:buChar char="Ø"/>
            </a:pPr>
            <a:r>
              <a:rPr lang="en-US" sz="2800" dirty="0"/>
              <a:t>From the determinant of the matrix, we can find Quadratic equation and can find the λ.</a:t>
            </a:r>
          </a:p>
          <a:p>
            <a:pPr marL="538163" lvl="1" indent="-274638" algn="just">
              <a:spcBef>
                <a:spcPts val="600"/>
              </a:spcBef>
              <a:spcAft>
                <a:spcPts val="600"/>
              </a:spcAft>
              <a:buFont typeface="Wingdings" panose="05000000000000000000" pitchFamily="2" charset="2"/>
              <a:buChar char="Ø"/>
            </a:pPr>
            <a:r>
              <a:rPr lang="en-US" sz="2800" dirty="0"/>
              <a:t>The solutions </a:t>
            </a:r>
            <a:r>
              <a:rPr lang="el-GR" dirty="0"/>
              <a:t>λ</a:t>
            </a:r>
            <a:r>
              <a:rPr lang="en-IN" dirty="0"/>
              <a:t> </a:t>
            </a:r>
            <a:r>
              <a:rPr lang="en-US" sz="2800" dirty="0"/>
              <a:t>of the characteristic equation are the eigenvalues.</a:t>
            </a:r>
          </a:p>
          <a:p>
            <a:pPr marL="538163" lvl="1" indent="-274638" algn="just">
              <a:spcBef>
                <a:spcPts val="600"/>
              </a:spcBef>
              <a:spcAft>
                <a:spcPts val="600"/>
              </a:spcAft>
              <a:buFont typeface="Wingdings" panose="05000000000000000000" pitchFamily="2" charset="2"/>
              <a:buChar char="Ø"/>
            </a:pPr>
            <a:r>
              <a:rPr lang="en-US" sz="2800" dirty="0"/>
              <a:t> An eigenvalue is a number representing the amount of variance present in the data for a given direction.</a:t>
            </a:r>
          </a:p>
          <a:p>
            <a:pPr marL="538163" lvl="1" indent="-274638" algn="just">
              <a:spcBef>
                <a:spcPts val="600"/>
              </a:spcBef>
              <a:spcAft>
                <a:spcPts val="600"/>
              </a:spcAft>
              <a:buFont typeface="Wingdings" panose="05000000000000000000" pitchFamily="2" charset="2"/>
              <a:buChar char="Ø"/>
            </a:pPr>
            <a:r>
              <a:rPr lang="en-US" sz="2800" dirty="0"/>
              <a:t>N by N matrix has N eigen values.</a:t>
            </a:r>
          </a:p>
          <a:p>
            <a:pPr marL="538163" lvl="1" indent="-274638" algn="just">
              <a:spcBef>
                <a:spcPts val="600"/>
              </a:spcBef>
              <a:spcAft>
                <a:spcPts val="600"/>
              </a:spcAft>
              <a:buFont typeface="Wingdings" panose="05000000000000000000" pitchFamily="2" charset="2"/>
              <a:buChar char="Ø"/>
            </a:pPr>
            <a:endParaRPr lang="en-US" sz="2800" dirty="0"/>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4962576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4: Find eigen vectors of the Covariance matrix:</a:t>
            </a:r>
          </a:p>
          <a:p>
            <a:pPr marL="263525" lvl="1" indent="0" algn="ctr">
              <a:spcBef>
                <a:spcPts val="600"/>
              </a:spcBef>
              <a:spcAft>
                <a:spcPts val="600"/>
              </a:spcAft>
              <a:buNone/>
            </a:pPr>
            <a:r>
              <a:rPr lang="en-IN" sz="3600" dirty="0"/>
              <a:t>[A- </a:t>
            </a:r>
            <a:r>
              <a:rPr lang="el-GR" sz="3600" dirty="0"/>
              <a:t>λ</a:t>
            </a:r>
            <a:r>
              <a:rPr lang="en-IN" sz="3600" dirty="0"/>
              <a:t>I]X = 0       or      </a:t>
            </a:r>
            <a:r>
              <a:rPr lang="en-IN" sz="4000" dirty="0"/>
              <a:t>AX= </a:t>
            </a:r>
            <a:r>
              <a:rPr lang="el-GR" sz="4000" dirty="0"/>
              <a:t>λ</a:t>
            </a:r>
            <a:r>
              <a:rPr lang="en-IN" sz="4000" dirty="0"/>
              <a:t>X </a:t>
            </a:r>
            <a:endParaRPr lang="en-US" sz="4000" dirty="0"/>
          </a:p>
          <a:p>
            <a:pPr marL="538163" lvl="1" indent="-274638" algn="just">
              <a:spcBef>
                <a:spcPts val="600"/>
              </a:spcBef>
              <a:spcAft>
                <a:spcPts val="600"/>
              </a:spcAft>
              <a:buFont typeface="Wingdings" panose="05000000000000000000" pitchFamily="2" charset="2"/>
              <a:buChar char="Ø"/>
            </a:pPr>
            <a:r>
              <a:rPr lang="en-US" sz="2800" dirty="0"/>
              <a:t>The eigenvectors represent the directions in which the data varies the most, while the eigenvalues represent the amount of variation along each eigenvector.</a:t>
            </a:r>
          </a:p>
          <a:p>
            <a:pPr marL="538163" lvl="1" indent="-274638" algn="just">
              <a:spcBef>
                <a:spcPts val="600"/>
              </a:spcBef>
              <a:spcAft>
                <a:spcPts val="600"/>
              </a:spcAft>
              <a:buFont typeface="Wingdings" panose="05000000000000000000" pitchFamily="2" charset="2"/>
              <a:buChar char="Ø"/>
            </a:pPr>
            <a:r>
              <a:rPr lang="en-US" sz="2800" dirty="0"/>
              <a:t>Each  eigenvector has its corresponding eigenvalue.</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130204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55245"/>
            <a:ext cx="10515600" cy="739775"/>
          </a:xfrm>
        </p:spPr>
        <p:txBody>
          <a:bodyPr>
            <a:normAutofit/>
          </a:bodyPr>
          <a:lstStyle/>
          <a:p>
            <a:pPr algn="ctr"/>
            <a:r>
              <a:rPr lang="en-US" sz="4000" dirty="0"/>
              <a:t>Major Tasks in Data Preprocessing</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5080" y="660400"/>
            <a:ext cx="5938520" cy="6197600"/>
          </a:xfrm>
        </p:spPr>
        <p:txBody>
          <a:bodyPr>
            <a:normAutofit/>
          </a:bodyPr>
          <a:lstStyle/>
          <a:p>
            <a:pPr marL="514350" indent="-514350" algn="just">
              <a:buFont typeface="+mj-lt"/>
              <a:buAutoNum type="arabicPeriod"/>
            </a:pPr>
            <a:r>
              <a:rPr lang="en-US" dirty="0"/>
              <a:t>Data cleaning</a:t>
            </a:r>
          </a:p>
          <a:p>
            <a:pPr lvl="1" algn="just">
              <a:buFont typeface="Wingdings" panose="05000000000000000000" pitchFamily="2" charset="2"/>
              <a:buChar char="Ø"/>
            </a:pPr>
            <a:r>
              <a:rPr lang="en-US" dirty="0"/>
              <a:t>Fill in missing values, smooth noisy data, identify or remove outliers, and resolve inconsistencies</a:t>
            </a:r>
          </a:p>
          <a:p>
            <a:pPr marL="514350" indent="-514350" algn="just">
              <a:buFont typeface="+mj-lt"/>
              <a:buAutoNum type="arabicPeriod"/>
            </a:pPr>
            <a:r>
              <a:rPr lang="en-US" dirty="0"/>
              <a:t>Data integration</a:t>
            </a:r>
          </a:p>
          <a:p>
            <a:pPr lvl="1" algn="just">
              <a:buFont typeface="Wingdings" panose="05000000000000000000" pitchFamily="2" charset="2"/>
              <a:buChar char="Ø"/>
            </a:pPr>
            <a:r>
              <a:rPr lang="en-US" dirty="0"/>
              <a:t>Integration of multiple databases, data cubes, or files</a:t>
            </a:r>
          </a:p>
          <a:p>
            <a:pPr marL="514350" indent="-514350" algn="just">
              <a:buFont typeface="+mj-lt"/>
              <a:buAutoNum type="arabicPeriod"/>
            </a:pPr>
            <a:r>
              <a:rPr lang="en-US" dirty="0"/>
              <a:t>Data reduction</a:t>
            </a:r>
          </a:p>
          <a:p>
            <a:pPr lvl="1" algn="just">
              <a:buFont typeface="Wingdings" panose="05000000000000000000" pitchFamily="2" charset="2"/>
              <a:buChar char="Ø"/>
            </a:pPr>
            <a:r>
              <a:rPr lang="en-US" dirty="0"/>
              <a:t>Dimensionality reduction</a:t>
            </a:r>
          </a:p>
          <a:p>
            <a:pPr lvl="1" algn="just">
              <a:buFont typeface="Wingdings" panose="05000000000000000000" pitchFamily="2" charset="2"/>
              <a:buChar char="Ø"/>
            </a:pPr>
            <a:r>
              <a:rPr lang="en-US" dirty="0"/>
              <a:t>Numerosity reduction</a:t>
            </a:r>
          </a:p>
          <a:p>
            <a:pPr lvl="1" algn="just">
              <a:buFont typeface="Wingdings" panose="05000000000000000000" pitchFamily="2" charset="2"/>
              <a:buChar char="Ø"/>
            </a:pPr>
            <a:r>
              <a:rPr lang="en-US" dirty="0"/>
              <a:t>Data compression</a:t>
            </a:r>
          </a:p>
          <a:p>
            <a:pPr marL="514350" indent="-514350" algn="just">
              <a:buFont typeface="+mj-lt"/>
              <a:buAutoNum type="arabicPeriod"/>
            </a:pPr>
            <a:r>
              <a:rPr lang="en-US" dirty="0"/>
              <a:t>Data transformation and data discretization</a:t>
            </a:r>
          </a:p>
          <a:p>
            <a:pPr lvl="1" algn="just">
              <a:buFont typeface="Wingdings" panose="05000000000000000000" pitchFamily="2" charset="2"/>
              <a:buChar char="Ø"/>
            </a:pPr>
            <a:r>
              <a:rPr lang="en-US" dirty="0"/>
              <a:t>Normalization </a:t>
            </a:r>
          </a:p>
          <a:p>
            <a:pPr lvl="1" algn="just">
              <a:buFont typeface="Wingdings" panose="05000000000000000000" pitchFamily="2" charset="2"/>
              <a:buChar char="Ø"/>
            </a:pPr>
            <a:r>
              <a:rPr lang="en-US" dirty="0"/>
              <a:t>Concept hierarchy generation</a:t>
            </a:r>
          </a:p>
        </p:txBody>
      </p:sp>
      <p:pic>
        <p:nvPicPr>
          <p:cNvPr id="4" name="Picture 3">
            <a:extLst>
              <a:ext uri="{FF2B5EF4-FFF2-40B4-BE49-F238E27FC236}">
                <a16:creationId xmlns:a16="http://schemas.microsoft.com/office/drawing/2014/main" id="{93F5CDDB-11FA-496B-B6F1-0A8D080A3597}"/>
              </a:ext>
            </a:extLst>
          </p:cNvPr>
          <p:cNvPicPr>
            <a:picLocks noChangeAspect="1"/>
          </p:cNvPicPr>
          <p:nvPr/>
        </p:nvPicPr>
        <p:blipFill>
          <a:blip r:embed="rId2"/>
          <a:stretch>
            <a:fillRect/>
          </a:stretch>
        </p:blipFill>
        <p:spPr>
          <a:xfrm>
            <a:off x="5933440" y="751665"/>
            <a:ext cx="6217692" cy="6096174"/>
          </a:xfrm>
          <a:prstGeom prst="rect">
            <a:avLst/>
          </a:prstGeom>
        </p:spPr>
      </p:pic>
    </p:spTree>
    <p:extLst>
      <p:ext uri="{BB962C8B-B14F-4D97-AF65-F5344CB8AC3E}">
        <p14:creationId xmlns:p14="http://schemas.microsoft.com/office/powerpoint/2010/main" val="32215004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5: Find a unit (or feature) eigen vectors:</a:t>
                </a:r>
              </a:p>
              <a:p>
                <a:pPr marL="263525" lvl="1" indent="0" algn="ctr">
                  <a:spcBef>
                    <a:spcPts val="600"/>
                  </a:spcBef>
                  <a:spcAft>
                    <a:spcPts val="600"/>
                  </a:spcAft>
                  <a:buNone/>
                </a:pPr>
                <a:r>
                  <a:rPr lang="en-US" sz="3600" dirty="0"/>
                  <a:t>||X|| </a:t>
                </a:r>
                <a14:m>
                  <m:oMath xmlns:m="http://schemas.openxmlformats.org/officeDocument/2006/math">
                    <m:r>
                      <a:rPr lang="en-IN" sz="3200">
                        <a:latin typeface="Cambria Math" panose="02040503050406030204" pitchFamily="18" charset="0"/>
                      </a:rPr>
                      <m:t>=</m:t>
                    </m:r>
                    <m:rad>
                      <m:radPr>
                        <m:degHide m:val="on"/>
                        <m:ctrlPr>
                          <a:rPr lang="en-IN" sz="3200" i="1">
                            <a:latin typeface="Cambria Math" panose="02040503050406030204" pitchFamily="18" charset="0"/>
                          </a:rPr>
                        </m:ctrlPr>
                      </m:radPr>
                      <m:deg/>
                      <m:e>
                        <m:sSup>
                          <m:sSupPr>
                            <m:ctrlPr>
                              <a:rPr lang="en-IN" sz="3200" i="1">
                                <a:latin typeface="Cambria Math" panose="02040503050406030204" pitchFamily="18" charset="0"/>
                              </a:rPr>
                            </m:ctrlPr>
                          </m:sSupPr>
                          <m:e>
                            <m:r>
                              <a:rPr lang="en-IN" sz="3200" i="1">
                                <a:latin typeface="Cambria Math" panose="02040503050406030204" pitchFamily="18" charset="0"/>
                              </a:rPr>
                              <m:t>𝑥</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𝑛</m:t>
                            </m:r>
                          </m:e>
                          <m:sup>
                            <m:r>
                              <a:rPr lang="en-IN" sz="3200" i="1">
                                <a:latin typeface="Cambria Math" panose="02040503050406030204" pitchFamily="18" charset="0"/>
                              </a:rPr>
                              <m:t>2</m:t>
                            </m:r>
                          </m:sup>
                        </m:sSup>
                      </m:e>
                    </m:rad>
                  </m:oMath>
                </a14:m>
                <a:endParaRPr lang="en-US" sz="3200" dirty="0"/>
              </a:p>
              <a:p>
                <a:pPr marL="538163" lvl="1" indent="-274638" algn="just">
                  <a:spcBef>
                    <a:spcPts val="600"/>
                  </a:spcBef>
                  <a:spcAft>
                    <a:spcPts val="600"/>
                  </a:spcAft>
                  <a:buFont typeface="Wingdings" panose="05000000000000000000" pitchFamily="2" charset="2"/>
                  <a:buChar char="Ø"/>
                </a:pPr>
                <a:r>
                  <a:rPr lang="en-US" sz="2800" dirty="0"/>
                  <a:t>Find Magnitude ||X|| of the eigen vector X.</a:t>
                </a:r>
              </a:p>
              <a:p>
                <a:pPr marL="538163" lvl="1" indent="-274638" algn="just">
                  <a:spcBef>
                    <a:spcPts val="600"/>
                  </a:spcBef>
                  <a:spcAft>
                    <a:spcPts val="600"/>
                  </a:spcAft>
                  <a:buFont typeface="Wingdings" panose="05000000000000000000" pitchFamily="2" charset="2"/>
                  <a:buChar char="Ø"/>
                </a:pPr>
                <a:r>
                  <a:rPr lang="en-US" sz="2800" dirty="0"/>
                  <a:t>Divide each elements of the eigen vector by ||X||.</a:t>
                </a:r>
              </a:p>
              <a:p>
                <a:pPr marL="538163" lvl="1" indent="-274638" algn="just">
                  <a:spcBef>
                    <a:spcPts val="600"/>
                  </a:spcBef>
                  <a:spcAft>
                    <a:spcPts val="600"/>
                  </a:spcAft>
                  <a:buFont typeface="Wingdings" panose="05000000000000000000" pitchFamily="2" charset="2"/>
                  <a:buChar char="Ø"/>
                </a:pPr>
                <a:r>
                  <a:rPr lang="en-US" sz="2800" dirty="0"/>
                  <a:t>At the end we got final eigen vector </a:t>
                </a:r>
                <a:r>
                  <a:rPr lang="en-US" sz="2800" i="1" dirty="0"/>
                  <a:t>E</a:t>
                </a:r>
                <a:r>
                  <a:rPr lang="en-US" sz="2800" i="1" baseline="-25000" dirty="0"/>
                  <a:t>1</a:t>
                </a:r>
                <a:r>
                  <a:rPr lang="en-US" sz="2800" dirty="0"/>
                  <a:t>. Similarity, can find final eigen vector for all the </a:t>
                </a:r>
                <a:r>
                  <a:rPr lang="en-US" dirty="0"/>
                  <a:t>λ.</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21076410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6: Find Principal components:</a:t>
                </a:r>
              </a:p>
              <a:p>
                <a:pPr marL="0" indent="0" algn="just">
                  <a:spcBef>
                    <a:spcPts val="600"/>
                  </a:spcBef>
                  <a:spcAft>
                    <a:spcPts val="600"/>
                  </a:spcAft>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IN" i="1">
                            <a:latin typeface="Cambria Math" panose="02040503050406030204" pitchFamily="18" charset="0"/>
                          </a:rPr>
                          <m:t>𝐸</m:t>
                        </m:r>
                      </m:e>
                      <m:sub>
                        <m:r>
                          <a:rPr lang="en-IN" b="0" i="1" smtClean="0">
                            <a:latin typeface="Cambria Math" panose="02040503050406030204" pitchFamily="18" charset="0"/>
                          </a:rPr>
                          <m:t>𝑖</m:t>
                        </m:r>
                      </m:sub>
                      <m:sup>
                        <m:r>
                          <a:rPr lang="en-IN" i="1">
                            <a:latin typeface="Cambria Math" panose="02040503050406030204" pitchFamily="18" charset="0"/>
                          </a:rPr>
                          <m:t>𝑇</m:t>
                        </m:r>
                      </m:sup>
                    </m:sSubSup>
                    <m:r>
                      <a:rPr lang="en-IN">
                        <a:latin typeface="Cambria Math" panose="02040503050406030204" pitchFamily="18" charset="0"/>
                      </a:rPr>
                      <m:t>.</m:t>
                    </m:r>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1</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𝑚𝑛</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𝑚</m:t>
                                    </m:r>
                                  </m:sub>
                                </m:sSub>
                              </m:e>
                            </m:acc>
                          </m:e>
                        </m:eqArr>
                      </m:e>
                    </m:d>
                  </m:oMath>
                </a14:m>
                <a:r>
                  <a:rPr lang="en-US" dirty="0"/>
                  <a:t>    </a:t>
                </a:r>
              </a:p>
              <a:p>
                <a:pPr marL="538163" lvl="1" indent="-274638" algn="just">
                  <a:spcBef>
                    <a:spcPts val="600"/>
                  </a:spcBef>
                  <a:spcAft>
                    <a:spcPts val="600"/>
                  </a:spcAft>
                  <a:buFont typeface="Wingdings" panose="05000000000000000000" pitchFamily="2" charset="2"/>
                  <a:buChar char="Ø"/>
                </a:pPr>
                <a:r>
                  <a:rPr lang="en-US" sz="2800" dirty="0"/>
                  <a:t>Transpose the final eigen vector and multiply with corresponding values of the original given data.</a:t>
                </a:r>
              </a:p>
              <a:p>
                <a:pPr marL="538163" lvl="1" indent="-274638" algn="just">
                  <a:spcBef>
                    <a:spcPts val="600"/>
                  </a:spcBef>
                  <a:spcAft>
                    <a:spcPts val="600"/>
                  </a:spcAft>
                  <a:buFont typeface="Wingdings" panose="05000000000000000000" pitchFamily="2" charset="2"/>
                  <a:buChar char="Ø"/>
                </a:pPr>
                <a:r>
                  <a:rPr lang="en-US" sz="2800" dirty="0"/>
                  <a:t>After multiply both the matrix, we will get the principal component corresponding to each point.</a:t>
                </a:r>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423962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7: Transform the data (Visualization):</a:t>
            </a:r>
          </a:p>
          <a:p>
            <a:pPr marL="538163" lvl="1" indent="-274638" algn="just">
              <a:spcBef>
                <a:spcPts val="600"/>
              </a:spcBef>
              <a:spcAft>
                <a:spcPts val="600"/>
              </a:spcAft>
              <a:buFont typeface="Wingdings" panose="05000000000000000000" pitchFamily="2" charset="2"/>
              <a:buChar char="Ø"/>
            </a:pPr>
            <a:r>
              <a:rPr lang="en-US" sz="2800" dirty="0"/>
              <a:t>The final step is to transform the original data into the lower-dimensional space defined by the principal components.</a:t>
            </a:r>
          </a:p>
          <a:p>
            <a:pPr marL="538163" lvl="1" indent="-274638" algn="just">
              <a:spcBef>
                <a:spcPts val="600"/>
              </a:spcBef>
              <a:spcAft>
                <a:spcPts val="600"/>
              </a:spcAft>
              <a:buFont typeface="Wingdings" panose="05000000000000000000" pitchFamily="2" charset="2"/>
              <a:buChar char="Ø"/>
            </a:pPr>
            <a:r>
              <a:rPr lang="en-US" sz="2800" dirty="0"/>
              <a:t>The transformation does not modify the original data itself but instead provides a new perspective to better represent the data.</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498439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a:t>
                </a:r>
              </a:p>
              <a:p>
                <a:pPr algn="just">
                  <a:spcBef>
                    <a:spcPts val="600"/>
                  </a:spcBef>
                  <a:spcAft>
                    <a:spcPts val="600"/>
                  </a:spcAft>
                </a:pPr>
                <a:r>
                  <a:rPr lang="en-US" dirty="0"/>
                  <a:t>Step 1: Standardization  (or Data normalization):</a:t>
                </a:r>
              </a:p>
              <a:p>
                <a:pPr marL="538163" lvl="1" indent="-274638" algn="just">
                  <a:spcBef>
                    <a:spcPts val="600"/>
                  </a:spcBef>
                  <a:spcAft>
                    <a:spcPts val="600"/>
                  </a:spcAft>
                  <a:buFont typeface="Wingdings" panose="05000000000000000000" pitchFamily="2" charset="2"/>
                  <a:buChar char="Ø"/>
                </a:pPr>
                <a:r>
                  <a:rPr lang="en-US" sz="2800" dirty="0"/>
                  <a:t>Calculate mean</a:t>
                </a: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i="1" dirty="0" smtClean="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r>
                        <a:rPr lang="en-IN" b="0" i="0" dirty="0" smtClean="0">
                          <a:latin typeface="Cambria Math" panose="02040503050406030204" pitchFamily="18" charset="0"/>
                        </a:rPr>
                        <m:t>=8,</m:t>
                      </m:r>
                    </m:oMath>
                  </m:oMathPara>
                </a14:m>
                <a:endParaRPr lang="en-IN" b="0" i="0" dirty="0">
                  <a:latin typeface="Cambria Math" panose="02040503050406030204" pitchFamily="18" charset="0"/>
                </a:endParaRP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i="1" dirty="0" smtClean="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2</m:t>
                              </m:r>
                            </m:sub>
                          </m:sSub>
                        </m:e>
                      </m:acc>
                      <m:r>
                        <a:rPr lang="en-IN" b="0" i="1" dirty="0" smtClean="0">
                          <a:latin typeface="Cambria Math" panose="02040503050406030204" pitchFamily="18" charset="0"/>
                        </a:rPr>
                        <m:t>=8.5</m:t>
                      </m:r>
                    </m:oMath>
                  </m:oMathPara>
                </a14:m>
                <a:endParaRPr lang="en-US" dirty="0"/>
              </a:p>
              <a:p>
                <a:pPr algn="just">
                  <a:spcBef>
                    <a:spcPts val="600"/>
                  </a:spcBef>
                  <a:spcAft>
                    <a:spcPts val="600"/>
                  </a:spcAft>
                </a:pPr>
                <a:endParaRPr lang="en-US" dirty="0"/>
              </a:p>
              <a:p>
                <a:pPr algn="just">
                  <a:spcBef>
                    <a:spcPts val="600"/>
                  </a:spcBef>
                  <a:spcAft>
                    <a:spcPts val="600"/>
                  </a:spcAft>
                </a:pPr>
                <a:r>
                  <a:rPr lang="en-US" dirty="0"/>
                  <a:t>Step 2: Find Covariance matrix:</a:t>
                </a:r>
              </a:p>
              <a:p>
                <a:pPr marL="263525" lvl="1" indent="0" algn="just">
                  <a:spcBef>
                    <a:spcPts val="600"/>
                  </a:spcBef>
                  <a:spcAft>
                    <a:spcPts val="600"/>
                  </a:spcAft>
                  <a:buNone/>
                </a:pPr>
                <a:endParaRPr lang="en-IN" sz="2800"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967FE124-BA5C-4E46-85B2-1AEC1EE511C1}"/>
              </a:ext>
            </a:extLst>
          </p:cNvPr>
          <p:cNvGraphicFramePr>
            <a:graphicFrameLocks noGrp="1"/>
          </p:cNvGraphicFramePr>
          <p:nvPr>
            <p:extLst>
              <p:ext uri="{D42A27DB-BD31-4B8C-83A1-F6EECF244321}">
                <p14:modId xmlns:p14="http://schemas.microsoft.com/office/powerpoint/2010/main" val="4223198976"/>
              </p:ext>
            </p:extLst>
          </p:nvPr>
        </p:nvGraphicFramePr>
        <p:xfrm>
          <a:off x="8361681" y="774700"/>
          <a:ext cx="2346959" cy="1981200"/>
        </p:xfrm>
        <a:graphic>
          <a:graphicData uri="http://schemas.openxmlformats.org/drawingml/2006/table">
            <a:tbl>
              <a:tblPr firstRow="1" bandRow="1">
                <a:tableStyleId>{5940675A-B579-460E-94D1-54222C63F5DA}</a:tableStyleId>
              </a:tblPr>
              <a:tblGrid>
                <a:gridCol w="1026159">
                  <a:extLst>
                    <a:ext uri="{9D8B030D-6E8A-4147-A177-3AD203B41FA5}">
                      <a16:colId xmlns:a16="http://schemas.microsoft.com/office/drawing/2014/main" val="713038321"/>
                    </a:ext>
                  </a:extLst>
                </a:gridCol>
                <a:gridCol w="701041">
                  <a:extLst>
                    <a:ext uri="{9D8B030D-6E8A-4147-A177-3AD203B41FA5}">
                      <a16:colId xmlns:a16="http://schemas.microsoft.com/office/drawing/2014/main" val="129950307"/>
                    </a:ext>
                  </a:extLst>
                </a:gridCol>
                <a:gridCol w="619759">
                  <a:extLst>
                    <a:ext uri="{9D8B030D-6E8A-4147-A177-3AD203B41FA5}">
                      <a16:colId xmlns:a16="http://schemas.microsoft.com/office/drawing/2014/main" val="3135119867"/>
                    </a:ext>
                  </a:extLst>
                </a:gridCol>
              </a:tblGrid>
              <a:tr h="360003">
                <a:tc>
                  <a:txBody>
                    <a:bodyPr/>
                    <a:lstStyle/>
                    <a:p>
                      <a:r>
                        <a:rPr lang="en-IN" sz="2000" b="1" dirty="0"/>
                        <a:t>Feature</a:t>
                      </a:r>
                    </a:p>
                  </a:txBody>
                  <a:tcPr/>
                </a:tc>
                <a:tc>
                  <a:txBody>
                    <a:bodyPr/>
                    <a:lstStyle/>
                    <a:p>
                      <a:r>
                        <a:rPr lang="en-IN" sz="2000" b="1" dirty="0"/>
                        <a:t>X</a:t>
                      </a:r>
                      <a:r>
                        <a:rPr lang="en-IN" sz="2000" b="1" baseline="-25000" dirty="0"/>
                        <a:t>1</a:t>
                      </a:r>
                    </a:p>
                  </a:txBody>
                  <a:tcPr/>
                </a:tc>
                <a:tc>
                  <a:txBody>
                    <a:bodyPr/>
                    <a:lstStyle/>
                    <a:p>
                      <a:r>
                        <a:rPr lang="en-IN" sz="2000" b="1" dirty="0"/>
                        <a:t>X</a:t>
                      </a:r>
                      <a:r>
                        <a:rPr lang="en-IN" sz="2000" b="1" baseline="-25000" dirty="0"/>
                        <a:t>2</a:t>
                      </a:r>
                    </a:p>
                  </a:txBody>
                  <a:tcPr/>
                </a:tc>
                <a:extLst>
                  <a:ext uri="{0D108BD9-81ED-4DB2-BD59-A6C34878D82A}">
                    <a16:rowId xmlns:a16="http://schemas.microsoft.com/office/drawing/2014/main" val="1153810126"/>
                  </a:ext>
                </a:extLst>
              </a:tr>
              <a:tr h="360003">
                <a:tc>
                  <a:txBody>
                    <a:bodyPr/>
                    <a:lstStyle/>
                    <a:p>
                      <a:r>
                        <a:rPr lang="en-IN" sz="2000" dirty="0"/>
                        <a:t>E1</a:t>
                      </a:r>
                    </a:p>
                  </a:txBody>
                  <a:tcPr/>
                </a:tc>
                <a:tc>
                  <a:txBody>
                    <a:bodyPr/>
                    <a:lstStyle/>
                    <a:p>
                      <a:r>
                        <a:rPr lang="en-IN" sz="2000" dirty="0"/>
                        <a:t>4</a:t>
                      </a:r>
                    </a:p>
                  </a:txBody>
                  <a:tcPr/>
                </a:tc>
                <a:tc>
                  <a:txBody>
                    <a:bodyPr/>
                    <a:lstStyle/>
                    <a:p>
                      <a:r>
                        <a:rPr lang="en-IN" sz="2000" dirty="0"/>
                        <a:t>11</a:t>
                      </a:r>
                    </a:p>
                  </a:txBody>
                  <a:tcPr/>
                </a:tc>
                <a:extLst>
                  <a:ext uri="{0D108BD9-81ED-4DB2-BD59-A6C34878D82A}">
                    <a16:rowId xmlns:a16="http://schemas.microsoft.com/office/drawing/2014/main" val="243855266"/>
                  </a:ext>
                </a:extLst>
              </a:tr>
              <a:tr h="360003">
                <a:tc>
                  <a:txBody>
                    <a:bodyPr/>
                    <a:lstStyle/>
                    <a:p>
                      <a:r>
                        <a:rPr lang="en-IN" sz="2000" dirty="0"/>
                        <a:t>E2</a:t>
                      </a:r>
                    </a:p>
                  </a:txBody>
                  <a:tcPr/>
                </a:tc>
                <a:tc>
                  <a:txBody>
                    <a:bodyPr/>
                    <a:lstStyle/>
                    <a:p>
                      <a:r>
                        <a:rPr lang="en-IN" sz="2000" dirty="0"/>
                        <a:t>8</a:t>
                      </a:r>
                    </a:p>
                  </a:txBody>
                  <a:tcPr/>
                </a:tc>
                <a:tc>
                  <a:txBody>
                    <a:bodyPr/>
                    <a:lstStyle/>
                    <a:p>
                      <a:r>
                        <a:rPr lang="en-IN" sz="2000" dirty="0"/>
                        <a:t>4</a:t>
                      </a:r>
                    </a:p>
                  </a:txBody>
                  <a:tcPr/>
                </a:tc>
                <a:extLst>
                  <a:ext uri="{0D108BD9-81ED-4DB2-BD59-A6C34878D82A}">
                    <a16:rowId xmlns:a16="http://schemas.microsoft.com/office/drawing/2014/main" val="644783987"/>
                  </a:ext>
                </a:extLst>
              </a:tr>
              <a:tr h="360003">
                <a:tc>
                  <a:txBody>
                    <a:bodyPr/>
                    <a:lstStyle/>
                    <a:p>
                      <a:r>
                        <a:rPr lang="en-IN" sz="2000" dirty="0"/>
                        <a:t>E3</a:t>
                      </a:r>
                    </a:p>
                  </a:txBody>
                  <a:tcPr/>
                </a:tc>
                <a:tc>
                  <a:txBody>
                    <a:bodyPr/>
                    <a:lstStyle/>
                    <a:p>
                      <a:r>
                        <a:rPr lang="en-IN" sz="2000" dirty="0"/>
                        <a:t>13</a:t>
                      </a:r>
                    </a:p>
                  </a:txBody>
                  <a:tcPr/>
                </a:tc>
                <a:tc>
                  <a:txBody>
                    <a:bodyPr/>
                    <a:lstStyle/>
                    <a:p>
                      <a:r>
                        <a:rPr lang="en-IN" sz="2000" dirty="0"/>
                        <a:t>5</a:t>
                      </a:r>
                    </a:p>
                  </a:txBody>
                  <a:tcPr/>
                </a:tc>
                <a:extLst>
                  <a:ext uri="{0D108BD9-81ED-4DB2-BD59-A6C34878D82A}">
                    <a16:rowId xmlns:a16="http://schemas.microsoft.com/office/drawing/2014/main" val="718944244"/>
                  </a:ext>
                </a:extLst>
              </a:tr>
              <a:tr h="360003">
                <a:tc>
                  <a:txBody>
                    <a:bodyPr/>
                    <a:lstStyle/>
                    <a:p>
                      <a:r>
                        <a:rPr lang="en-IN" sz="2000" dirty="0"/>
                        <a:t>E4</a:t>
                      </a:r>
                    </a:p>
                  </a:txBody>
                  <a:tcPr/>
                </a:tc>
                <a:tc>
                  <a:txBody>
                    <a:bodyPr/>
                    <a:lstStyle/>
                    <a:p>
                      <a:r>
                        <a:rPr lang="en-IN" sz="2000" dirty="0"/>
                        <a:t>7</a:t>
                      </a:r>
                    </a:p>
                  </a:txBody>
                  <a:tcPr/>
                </a:tc>
                <a:tc>
                  <a:txBody>
                    <a:bodyPr/>
                    <a:lstStyle/>
                    <a:p>
                      <a:r>
                        <a:rPr lang="en-IN" sz="2000" dirty="0"/>
                        <a:t>14</a:t>
                      </a:r>
                    </a:p>
                  </a:txBody>
                  <a:tcPr/>
                </a:tc>
                <a:extLst>
                  <a:ext uri="{0D108BD9-81ED-4DB2-BD59-A6C34878D82A}">
                    <a16:rowId xmlns:a16="http://schemas.microsoft.com/office/drawing/2014/main" val="132727978"/>
                  </a:ext>
                </a:extLst>
              </a:tr>
            </a:tbl>
          </a:graphicData>
        </a:graphic>
      </p:graphicFrame>
      <p:pic>
        <p:nvPicPr>
          <p:cNvPr id="6" name="Picture 2" descr="Input">
            <a:extLst>
              <a:ext uri="{FF2B5EF4-FFF2-40B4-BE49-F238E27FC236}">
                <a16:creationId xmlns:a16="http://schemas.microsoft.com/office/drawing/2014/main" id="{349EF2AD-FED8-4D92-8A11-611A6F1C9F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87" t="69796" r="30831" b="-685"/>
          <a:stretch/>
        </p:blipFill>
        <p:spPr bwMode="auto">
          <a:xfrm>
            <a:off x="2087777" y="4203311"/>
            <a:ext cx="2956560" cy="8776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0298DDB-D4BA-41DD-9257-5C0FB503824A}"/>
                  </a:ext>
                </a:extLst>
              </p:cNvPr>
              <p:cNvSpPr/>
              <p:nvPr/>
            </p:nvSpPr>
            <p:spPr>
              <a:xfrm>
                <a:off x="3795177" y="5301809"/>
                <a:ext cx="2300823"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e>
                          </m:eqArr>
                        </m:e>
                      </m:d>
                    </m:oMath>
                  </m:oMathPara>
                </a14:m>
                <a:endParaRPr lang="en-IN" dirty="0"/>
              </a:p>
            </p:txBody>
          </p:sp>
        </mc:Choice>
        <mc:Fallback xmlns="">
          <p:sp>
            <p:nvSpPr>
              <p:cNvPr id="8" name="Rectangle 7">
                <a:extLst>
                  <a:ext uri="{FF2B5EF4-FFF2-40B4-BE49-F238E27FC236}">
                    <a16:creationId xmlns:a16="http://schemas.microsoft.com/office/drawing/2014/main" id="{40298DDB-D4BA-41DD-9257-5C0FB503824A}"/>
                  </a:ext>
                </a:extLst>
              </p:cNvPr>
              <p:cNvSpPr>
                <a:spLocks noRot="1" noChangeAspect="1" noMove="1" noResize="1" noEditPoints="1" noAdjustHandles="1" noChangeArrowheads="1" noChangeShapeType="1" noTextEdit="1"/>
              </p:cNvSpPr>
              <p:nvPr/>
            </p:nvSpPr>
            <p:spPr>
              <a:xfrm>
                <a:off x="3795177" y="5301809"/>
                <a:ext cx="2300823" cy="792396"/>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842677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3 Calculate eigen value of the Covariance matrix :</a:t>
                </a:r>
              </a:p>
              <a:p>
                <a:pPr marL="1635125" lvl="4" indent="0" algn="just">
                  <a:spcBef>
                    <a:spcPts val="600"/>
                  </a:spcBef>
                  <a:spcAft>
                    <a:spcPts val="600"/>
                  </a:spcAft>
                  <a:buNone/>
                </a:pPr>
                <a:r>
                  <a:rPr lang="en-IN" sz="3200" dirty="0"/>
                  <a:t>det(A- </a:t>
                </a:r>
                <a:r>
                  <a:rPr lang="el-GR" sz="3200" dirty="0"/>
                  <a:t>λ</a:t>
                </a:r>
                <a:r>
                  <a:rPr lang="en-IN" sz="3200" dirty="0"/>
                  <a:t>I) = 0</a:t>
                </a:r>
              </a:p>
              <a:p>
                <a:pPr marL="1635125" lvl="4" indent="0" algn="just">
                  <a:spcBef>
                    <a:spcPts val="600"/>
                  </a:spcBef>
                  <a:spcAft>
                    <a:spcPts val="600"/>
                  </a:spcAft>
                  <a:buNone/>
                </a:pPr>
                <a:endParaRPr lang="en-US" sz="36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d>
                        <m:dPr>
                          <m:ctrlPr>
                            <a:rPr lang="en-IN" sz="2800" b="0" i="1" dirty="0" smtClean="0">
                              <a:solidFill>
                                <a:prstClr val="black"/>
                              </a:solidFill>
                              <a:latin typeface="Cambria Math" panose="02040503050406030204" pitchFamily="18" charset="0"/>
                            </a:rPr>
                          </m:ctrlPr>
                        </m:dPr>
                        <m:e>
                          <m:r>
                            <a:rPr lang="en-IN" sz="2800" i="1" dirty="0" smtClean="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d>
                        <m:dPr>
                          <m:ctrlPr>
                            <a:rPr lang="en-IN" sz="2800" b="0" i="1" dirty="0" smtClean="0">
                              <a:solidFill>
                                <a:prstClr val="black"/>
                              </a:solidFill>
                              <a:latin typeface="Cambria Math" panose="02040503050406030204" pitchFamily="18" charset="0"/>
                            </a:rPr>
                          </m:ctrlPr>
                        </m:dPr>
                        <m:e>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d>
                      <m:r>
                        <a:rPr lang="en-IN" sz="2800" b="0" i="1" dirty="0" smtClean="0">
                          <a:solidFill>
                            <a:prstClr val="black"/>
                          </a:solidFill>
                          <a:latin typeface="Cambria Math" panose="02040503050406030204" pitchFamily="18" charset="0"/>
                        </a:rPr>
                        <m:t>−(−11×</m:t>
                      </m:r>
                      <m:r>
                        <a:rPr lang="en-IN" sz="2800" i="1" dirty="0">
                          <a:solidFill>
                            <a:prstClr val="black"/>
                          </a:solidFill>
                          <a:latin typeface="Cambria Math" panose="02040503050406030204" pitchFamily="18" charset="0"/>
                        </a:rPr>
                        <m:t>−11</m:t>
                      </m:r>
                      <m:r>
                        <a:rPr lang="en-IN" sz="2800" b="0" i="1" dirty="0" smtClean="0">
                          <a:solidFill>
                            <a:prstClr val="black"/>
                          </a:solidFill>
                          <a:latin typeface="Cambria Math" panose="02040503050406030204" pitchFamily="18" charset="0"/>
                        </a:rPr>
                        <m:t>)</m:t>
                      </m:r>
                    </m:oMath>
                  </m:oMathPara>
                </a14:m>
                <a:endParaRPr lang="en-US" sz="28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sSup>
                        <m:sSupPr>
                          <m:ctrlPr>
                            <a:rPr lang="en-IN" sz="2800" i="1" dirty="0">
                              <a:solidFill>
                                <a:prstClr val="black"/>
                              </a:solidFill>
                              <a:latin typeface="Cambria Math" panose="02040503050406030204" pitchFamily="18" charset="0"/>
                            </a:rPr>
                          </m:ctrlPr>
                        </m:sSupPr>
                        <m:e>
                          <m:r>
                            <m:rPr>
                              <m:sty m:val="p"/>
                            </m:rPr>
                            <a:rPr lang="el-GR" sz="2800" i="1" dirty="0">
                              <a:solidFill>
                                <a:prstClr val="black"/>
                              </a:solidFill>
                              <a:latin typeface="Cambria Math" panose="02040503050406030204" pitchFamily="18" charset="0"/>
                            </a:rPr>
                            <m:t>λ</m:t>
                          </m:r>
                        </m:e>
                        <m:sup>
                          <m:r>
                            <a:rPr lang="en-IN" sz="2800" i="1" dirty="0">
                              <a:solidFill>
                                <a:prstClr val="black"/>
                              </a:solidFill>
                              <a:latin typeface="Cambria Math" panose="02040503050406030204" pitchFamily="18" charset="0"/>
                            </a:rPr>
                            <m:t>2</m:t>
                          </m:r>
                        </m:sup>
                      </m:sSup>
                      <m:r>
                        <a:rPr lang="en-IN" sz="2800" i="1" dirty="0">
                          <a:solidFill>
                            <a:prstClr val="black"/>
                          </a:solidFill>
                          <a:latin typeface="Cambria Math" panose="02040503050406030204" pitchFamily="18" charset="0"/>
                        </a:rPr>
                        <m:t>−37</m:t>
                      </m:r>
                      <m:r>
                        <m:rPr>
                          <m:sty m:val="p"/>
                        </m:rPr>
                        <a:rPr lang="el-GR" sz="2800" i="1" dirty="0">
                          <a:solidFill>
                            <a:prstClr val="black"/>
                          </a:solidFill>
                          <a:latin typeface="Cambria Math" panose="02040503050406030204" pitchFamily="18" charset="0"/>
                        </a:rPr>
                        <m:t>λ</m:t>
                      </m:r>
                      <m:r>
                        <a:rPr lang="en-IN" sz="2800" i="1" dirty="0">
                          <a:solidFill>
                            <a:prstClr val="black"/>
                          </a:solidFill>
                          <a:latin typeface="Cambria Math" panose="02040503050406030204" pitchFamily="18" charset="0"/>
                        </a:rPr>
                        <m:t>+201</m:t>
                      </m:r>
                    </m:oMath>
                  </m:oMathPara>
                </a14:m>
                <a:endParaRPr lang="en-US" sz="28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sSub>
                        <m:sSubPr>
                          <m:ctrlPr>
                            <a:rPr lang="en-US" sz="2800" i="1" smtClean="0">
                              <a:latin typeface="Cambria Math" panose="02040503050406030204" pitchFamily="18" charset="0"/>
                            </a:rPr>
                          </m:ctrlPr>
                        </m:sSubPr>
                        <m:e>
                          <m:r>
                            <m:rPr>
                              <m:sty m:val="p"/>
                            </m:rPr>
                            <a:rPr lang="el-GR" sz="2800" i="1" smtClean="0">
                              <a:latin typeface="Cambria Math" panose="02040503050406030204" pitchFamily="18" charset="0"/>
                            </a:rPr>
                            <m:t>λ</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=30.3849</m:t>
                      </m:r>
                    </m:oMath>
                  </m:oMathPara>
                </a14:m>
                <a:endParaRPr lang="en-US" sz="28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l-GR" sz="2800" i="1">
                              <a:latin typeface="Cambria Math" panose="02040503050406030204" pitchFamily="18" charset="0"/>
                            </a:rPr>
                            <m:t>λ</m:t>
                          </m:r>
                        </m:e>
                        <m:sub>
                          <m:r>
                            <a:rPr lang="en-IN" sz="2800" b="0" i="1" smtClean="0">
                              <a:latin typeface="Cambria Math" panose="02040503050406030204" pitchFamily="18" charset="0"/>
                            </a:rPr>
                            <m:t>2</m:t>
                          </m:r>
                        </m:sub>
                      </m:sSub>
                      <m:r>
                        <a:rPr lang="en-IN" sz="2800" i="1">
                          <a:latin typeface="Cambria Math" panose="02040503050406030204" pitchFamily="18" charset="0"/>
                        </a:rPr>
                        <m:t>=</m:t>
                      </m:r>
                      <m:r>
                        <a:rPr lang="en-IN" sz="2800" b="0" i="1" smtClean="0">
                          <a:latin typeface="Cambria Math" panose="02040503050406030204" pitchFamily="18" charset="0"/>
                        </a:rPr>
                        <m:t>6.6151</m:t>
                      </m:r>
                    </m:oMath>
                  </m:oMathPara>
                </a14:m>
                <a:endParaRPr lang="en-US" sz="2800" dirty="0"/>
              </a:p>
              <a:p>
                <a:pPr algn="just">
                  <a:spcBef>
                    <a:spcPts val="600"/>
                  </a:spcBef>
                  <a:spcAft>
                    <a:spcPts val="600"/>
                  </a:spcAft>
                </a:pPr>
                <a:endParaRPr lang="en-US" dirty="0"/>
              </a:p>
              <a:p>
                <a:pPr algn="just">
                  <a:spcBef>
                    <a:spcPts val="600"/>
                  </a:spcBef>
                  <a:spcAft>
                    <a:spcPts val="600"/>
                  </a:spcAft>
                </a:pP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1</m:t>
                        </m:r>
                      </m:sub>
                    </m:sSub>
                    <m:r>
                      <a:rPr lang="en-IN" i="1">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2</m:t>
                        </m:r>
                      </m:sub>
                    </m:sSub>
                    <m:r>
                      <a:rPr lang="en-IN" i="1">
                        <a:latin typeface="Cambria Math" panose="02040503050406030204" pitchFamily="18" charset="0"/>
                      </a:rPr>
                      <m:t> </m:t>
                    </m:r>
                  </m:oMath>
                </a14:m>
                <a:r>
                  <a:rPr lang="en-US" dirty="0"/>
                  <a:t> are our eigen values. </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0298DDB-D4BA-41DD-9257-5C0FB503824A}"/>
                  </a:ext>
                </a:extLst>
              </p:cNvPr>
              <p:cNvSpPr/>
              <p:nvPr/>
            </p:nvSpPr>
            <p:spPr>
              <a:xfrm>
                <a:off x="9368146" y="640080"/>
                <a:ext cx="2300823"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e>
                          </m:eqArr>
                        </m:e>
                      </m:d>
                    </m:oMath>
                  </m:oMathPara>
                </a14:m>
                <a:endParaRPr lang="en-IN" dirty="0"/>
              </a:p>
            </p:txBody>
          </p:sp>
        </mc:Choice>
        <mc:Fallback xmlns="">
          <p:sp>
            <p:nvSpPr>
              <p:cNvPr id="8" name="Rectangle 7">
                <a:extLst>
                  <a:ext uri="{FF2B5EF4-FFF2-40B4-BE49-F238E27FC236}">
                    <a16:creationId xmlns:a16="http://schemas.microsoft.com/office/drawing/2014/main" id="{40298DDB-D4BA-41DD-9257-5C0FB503824A}"/>
                  </a:ext>
                </a:extLst>
              </p:cNvPr>
              <p:cNvSpPr>
                <a:spLocks noRot="1" noChangeAspect="1" noMove="1" noResize="1" noEditPoints="1" noAdjustHandles="1" noChangeArrowheads="1" noChangeShapeType="1" noTextEdit="1"/>
              </p:cNvSpPr>
              <p:nvPr/>
            </p:nvSpPr>
            <p:spPr>
              <a:xfrm>
                <a:off x="9368146" y="640080"/>
                <a:ext cx="2300823" cy="79239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8339DBF-064F-4114-9C0F-25710BEBC820}"/>
                  </a:ext>
                </a:extLst>
              </p:cNvPr>
              <p:cNvSpPr/>
              <p:nvPr/>
            </p:nvSpPr>
            <p:spPr>
              <a:xfrm>
                <a:off x="5822306" y="1976120"/>
                <a:ext cx="2902781" cy="798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m:t>
                                  </m:r>
                                  <m:r>
                                    <m:rPr>
                                      <m:sty m:val="p"/>
                                    </m:rPr>
                                    <a:rPr lang="el-GR" sz="2800" b="0" i="1" dirty="0" smtClean="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eqArr>
                        </m:e>
                      </m:d>
                    </m:oMath>
                  </m:oMathPara>
                </a14:m>
                <a:endParaRPr lang="en-IN" dirty="0"/>
              </a:p>
            </p:txBody>
          </p:sp>
        </mc:Choice>
        <mc:Fallback xmlns="">
          <p:sp>
            <p:nvSpPr>
              <p:cNvPr id="9" name="Rectangle 8">
                <a:extLst>
                  <a:ext uri="{FF2B5EF4-FFF2-40B4-BE49-F238E27FC236}">
                    <a16:creationId xmlns:a16="http://schemas.microsoft.com/office/drawing/2014/main" id="{D8339DBF-064F-4114-9C0F-25710BEBC820}"/>
                  </a:ext>
                </a:extLst>
              </p:cNvPr>
              <p:cNvSpPr>
                <a:spLocks noRot="1" noChangeAspect="1" noMove="1" noResize="1" noEditPoints="1" noAdjustHandles="1" noChangeArrowheads="1" noChangeShapeType="1" noTextEdit="1"/>
              </p:cNvSpPr>
              <p:nvPr/>
            </p:nvSpPr>
            <p:spPr>
              <a:xfrm>
                <a:off x="5822306" y="1976120"/>
                <a:ext cx="2902781" cy="798104"/>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020886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4 Find eigen vectors of the Covariance matrix:</a:t>
                </a:r>
              </a:p>
              <a:p>
                <a:pPr marL="263525" lvl="1" indent="0" algn="ctr">
                  <a:spcBef>
                    <a:spcPts val="600"/>
                  </a:spcBef>
                  <a:spcAft>
                    <a:spcPts val="600"/>
                  </a:spcAft>
                  <a:buNone/>
                </a:pPr>
                <a:r>
                  <a:rPr lang="en-IN" sz="3200" i="1" dirty="0"/>
                  <a:t>[A- </a:t>
                </a:r>
                <a:r>
                  <a:rPr lang="el-GR" sz="3200" i="1" dirty="0"/>
                  <a:t>λ</a:t>
                </a:r>
                <a:r>
                  <a:rPr lang="en-IN" sz="3200" i="1" dirty="0"/>
                  <a:t>I]X = 0       </a:t>
                </a:r>
                <a:r>
                  <a:rPr lang="en-IN" sz="3200" dirty="0"/>
                  <a:t>or      </a:t>
                </a:r>
                <a:r>
                  <a:rPr lang="en-IN" sz="3600" i="1" dirty="0"/>
                  <a:t>AX= </a:t>
                </a:r>
                <a:r>
                  <a:rPr lang="el-GR" sz="3600" i="1" dirty="0"/>
                  <a:t>λ</a:t>
                </a:r>
                <a:r>
                  <a:rPr lang="en-IN" sz="3600" i="1" dirty="0"/>
                  <a:t>X </a:t>
                </a:r>
                <a:endParaRPr lang="en-US" sz="3600" i="1" dirty="0"/>
              </a:p>
              <a:p>
                <a:pPr marL="0" indent="0" algn="just">
                  <a:spcBef>
                    <a:spcPts val="600"/>
                  </a:spcBef>
                  <a:spcAft>
                    <a:spcPts val="600"/>
                  </a:spcAft>
                  <a:buNone/>
                </a:pPr>
                <a:endParaRPr lang="en-US" dirty="0"/>
              </a:p>
              <a:p>
                <a:pPr marL="1635125" lvl="4" indent="0" algn="just">
                  <a:spcBef>
                    <a:spcPts val="600"/>
                  </a:spcBef>
                  <a:spcAft>
                    <a:spcPts val="600"/>
                  </a:spcAft>
                  <a:buNone/>
                </a:pPr>
                <a:endParaRPr lang="en-US" sz="3600" dirty="0"/>
              </a:p>
              <a:p>
                <a:pPr marL="263525" lvl="1" indent="0" algn="just">
                  <a:spcBef>
                    <a:spcPts val="600"/>
                  </a:spcBef>
                  <a:spcAft>
                    <a:spcPts val="600"/>
                  </a:spcAft>
                  <a:buNone/>
                </a:pPr>
                <a14:m>
                  <m:oMath xmlns:m="http://schemas.openxmlformats.org/officeDocument/2006/math">
                    <m:d>
                      <m:dPr>
                        <m:begChr m:val="["/>
                        <m:endChr m:val="]"/>
                        <m:ctrlPr>
                          <a:rPr lang="en-US" sz="2800" i="1" dirty="0">
                            <a:solidFill>
                              <a:prstClr val="black"/>
                            </a:solidFill>
                            <a:latin typeface="Cambria Math" panose="02040503050406030204" pitchFamily="18" charset="0"/>
                          </a:rPr>
                        </m:ctrlPr>
                      </m:dPr>
                      <m:e>
                        <m:eqArr>
                          <m:eqArrPr>
                            <m:ctrlPr>
                              <a:rPr lang="en-US" sz="2800" i="1" dirty="0">
                                <a:solidFill>
                                  <a:prstClr val="black"/>
                                </a:solidFill>
                                <a:latin typeface="Cambria Math" panose="02040503050406030204" pitchFamily="18" charset="0"/>
                              </a:rPr>
                            </m:ctrlPr>
                          </m:eqArrPr>
                          <m:e>
                            <m:eqArr>
                              <m:eqArrPr>
                                <m:ctrlPr>
                                  <a:rPr lang="en-US" sz="2800" i="1" dirty="0">
                                    <a:solidFill>
                                      <a:prstClr val="black"/>
                                    </a:solidFill>
                                    <a:latin typeface="Cambria Math" panose="02040503050406030204" pitchFamily="18" charset="0"/>
                                  </a:rPr>
                                </m:ctrlPr>
                              </m:eqArrPr>
                              <m:e>
                                <m:d>
                                  <m:dPr>
                                    <m:ctrlPr>
                                      <a:rPr lang="en-IN" sz="2800" b="0" i="1" dirty="0" smtClean="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e>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23−</m:t>
                            </m:r>
                            <m:r>
                              <m:rPr>
                                <m:sty m:val="p"/>
                              </m:rPr>
                              <a:rPr lang="el-GR" sz="2800" i="1" dirty="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 =0</a:t>
                </a:r>
                <a:endParaRPr lang="en-IN" sz="3200" b="0" i="1" dirty="0">
                  <a:solidFill>
                    <a:prstClr val="black"/>
                  </a:solidFill>
                  <a:latin typeface="Cambria Math" panose="02040503050406030204" pitchFamily="18" charset="0"/>
                </a:endParaRPr>
              </a:p>
              <a:p>
                <a:pPr marL="263525" lvl="1" indent="0" algn="just">
                  <a:spcBef>
                    <a:spcPts val="600"/>
                  </a:spcBef>
                  <a:spcAft>
                    <a:spcPts val="600"/>
                  </a:spcAft>
                  <a:buNone/>
                </a:pPr>
                <a14:m>
                  <m:oMath xmlns:m="http://schemas.openxmlformats.org/officeDocument/2006/math">
                    <m:d>
                      <m:dPr>
                        <m:ctrlPr>
                          <a:rPr lang="en-IN" sz="2800" i="1" dirty="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=0</m:t>
                    </m:r>
                  </m:oMath>
                </a14:m>
                <a:r>
                  <a:rPr lang="en-IN" sz="2800" i="1" dirty="0">
                    <a:solidFill>
                      <a:prstClr val="black"/>
                    </a:solidFill>
                    <a:latin typeface="Cambria Math" panose="02040503050406030204" pitchFamily="18" charset="0"/>
                  </a:rPr>
                  <a:t>       equation1</a:t>
                </a:r>
              </a:p>
              <a:p>
                <a:pPr marL="263525" lvl="1" indent="0" algn="just">
                  <a:spcBef>
                    <a:spcPts val="600"/>
                  </a:spcBef>
                  <a:spcAft>
                    <a:spcPts val="600"/>
                  </a:spcAft>
                  <a:buNone/>
                </a:pPr>
                <a14:m>
                  <m:oMath xmlns:m="http://schemas.openxmlformats.org/officeDocument/2006/math">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d>
                      <m:dPr>
                        <m:ctrlPr>
                          <a:rPr lang="en-IN" sz="2800" b="0" i="1" dirty="0" smtClean="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23−</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=0</m:t>
                    </m:r>
                  </m:oMath>
                </a14:m>
                <a:r>
                  <a:rPr lang="en-IN" sz="2800" i="1" dirty="0">
                    <a:solidFill>
                      <a:prstClr val="black"/>
                    </a:solidFill>
                    <a:latin typeface="Cambria Math" panose="02040503050406030204" pitchFamily="18" charset="0"/>
                  </a:rPr>
                  <a:t>	equation2</a:t>
                </a:r>
              </a:p>
              <a:p>
                <a:pPr marL="263525" lvl="1" indent="0" algn="just">
                  <a:spcBef>
                    <a:spcPts val="600"/>
                  </a:spcBef>
                  <a:spcAft>
                    <a:spcPts val="600"/>
                  </a:spcAft>
                  <a:buNone/>
                </a:pPr>
                <a:r>
                  <a:rPr lang="en-US" sz="2800" dirty="0"/>
                  <a:t>Simplification of </a:t>
                </a:r>
                <a:r>
                  <a:rPr lang="en-IN" sz="2800" i="1" dirty="0">
                    <a:solidFill>
                      <a:prstClr val="black"/>
                    </a:solidFill>
                    <a:latin typeface="Cambria Math" panose="02040503050406030204" pitchFamily="18" charset="0"/>
                  </a:rPr>
                  <a:t>equation1:</a:t>
                </a:r>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8339DBF-064F-4114-9C0F-25710BEBC820}"/>
                  </a:ext>
                </a:extLst>
              </p:cNvPr>
              <p:cNvSpPr/>
              <p:nvPr/>
            </p:nvSpPr>
            <p:spPr>
              <a:xfrm>
                <a:off x="3495666" y="2500131"/>
                <a:ext cx="2902781" cy="798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m:t>
                                  </m:r>
                                  <m:r>
                                    <m:rPr>
                                      <m:sty m:val="p"/>
                                    </m:rPr>
                                    <a:rPr lang="el-GR" sz="2800" b="0" i="1" dirty="0" smtClean="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eqArr>
                        </m:e>
                      </m:d>
                    </m:oMath>
                  </m:oMathPara>
                </a14:m>
                <a:endParaRPr lang="en-IN" dirty="0"/>
              </a:p>
            </p:txBody>
          </p:sp>
        </mc:Choice>
        <mc:Fallback xmlns="">
          <p:sp>
            <p:nvSpPr>
              <p:cNvPr id="9" name="Rectangle 8">
                <a:extLst>
                  <a:ext uri="{FF2B5EF4-FFF2-40B4-BE49-F238E27FC236}">
                    <a16:creationId xmlns:a16="http://schemas.microsoft.com/office/drawing/2014/main" id="{D8339DBF-064F-4114-9C0F-25710BEBC820}"/>
                  </a:ext>
                </a:extLst>
              </p:cNvPr>
              <p:cNvSpPr>
                <a:spLocks noRot="1" noChangeAspect="1" noMove="1" noResize="1" noEditPoints="1" noAdjustHandles="1" noChangeArrowheads="1" noChangeShapeType="1" noTextEdit="1"/>
              </p:cNvSpPr>
              <p:nvPr/>
            </p:nvSpPr>
            <p:spPr>
              <a:xfrm>
                <a:off x="3495666" y="2500131"/>
                <a:ext cx="2902781" cy="79810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A056164-FF45-467A-B763-9C2682DB960B}"/>
                  </a:ext>
                </a:extLst>
              </p:cNvPr>
              <p:cNvSpPr/>
              <p:nvPr/>
            </p:nvSpPr>
            <p:spPr>
              <a:xfrm>
                <a:off x="6147426" y="2505839"/>
                <a:ext cx="125258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=0</a:t>
                </a:r>
                <a:endParaRPr lang="en-IN" dirty="0"/>
              </a:p>
            </p:txBody>
          </p:sp>
        </mc:Choice>
        <mc:Fallback xmlns="">
          <p:sp>
            <p:nvSpPr>
              <p:cNvPr id="6" name="Rectangle 5">
                <a:extLst>
                  <a:ext uri="{FF2B5EF4-FFF2-40B4-BE49-F238E27FC236}">
                    <a16:creationId xmlns:a16="http://schemas.microsoft.com/office/drawing/2014/main" id="{CA056164-FF45-467A-B763-9C2682DB960B}"/>
                  </a:ext>
                </a:extLst>
              </p:cNvPr>
              <p:cNvSpPr>
                <a:spLocks noRot="1" noChangeAspect="1" noMove="1" noResize="1" noEditPoints="1" noAdjustHandles="1" noChangeArrowheads="1" noChangeShapeType="1" noTextEdit="1"/>
              </p:cNvSpPr>
              <p:nvPr/>
            </p:nvSpPr>
            <p:spPr>
              <a:xfrm>
                <a:off x="6147426" y="2505839"/>
                <a:ext cx="1252587" cy="884538"/>
              </a:xfrm>
              <a:prstGeom prst="rect">
                <a:avLst/>
              </a:prstGeom>
              <a:blipFill>
                <a:blip r:embed="rId4"/>
                <a:stretch>
                  <a:fillRect r="-11165" b="-41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6D160F6-5E5D-4DD0-9FD6-6561EE8E375C}"/>
                  </a:ext>
                </a:extLst>
              </p:cNvPr>
              <p:cNvSpPr/>
              <p:nvPr/>
            </p:nvSpPr>
            <p:spPr>
              <a:xfrm>
                <a:off x="5517506" y="5904030"/>
                <a:ext cx="1528175" cy="792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11</m:t>
                                  </m:r>
                                </m:e>
                              </m:eqArr>
                            </m:e>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eqArr>
                        </m:e>
                      </m:d>
                    </m:oMath>
                  </m:oMathPara>
                </a14:m>
                <a:endParaRPr lang="en-IN" dirty="0"/>
              </a:p>
            </p:txBody>
          </p:sp>
        </mc:Choice>
        <mc:Fallback xmlns="">
          <p:sp>
            <p:nvSpPr>
              <p:cNvPr id="7" name="Rectangle 6">
                <a:extLst>
                  <a:ext uri="{FF2B5EF4-FFF2-40B4-BE49-F238E27FC236}">
                    <a16:creationId xmlns:a16="http://schemas.microsoft.com/office/drawing/2014/main" id="{F6D160F6-5E5D-4DD0-9FD6-6561EE8E375C}"/>
                  </a:ext>
                </a:extLst>
              </p:cNvPr>
              <p:cNvSpPr>
                <a:spLocks noRot="1" noChangeAspect="1" noMove="1" noResize="1" noEditPoints="1" noAdjustHandles="1" noChangeArrowheads="1" noChangeShapeType="1" noTextEdit="1"/>
              </p:cNvSpPr>
              <p:nvPr/>
            </p:nvSpPr>
            <p:spPr>
              <a:xfrm>
                <a:off x="5517506" y="5904030"/>
                <a:ext cx="1528175" cy="79233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F435DE4-B3CD-4A60-AA3C-B4F161550A60}"/>
                  </a:ext>
                </a:extLst>
              </p:cNvPr>
              <p:cNvSpPr/>
              <p:nvPr/>
            </p:nvSpPr>
            <p:spPr>
              <a:xfrm>
                <a:off x="4674226" y="5899279"/>
                <a:ext cx="104419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a:t>
                </a:r>
                <a:endParaRPr lang="en-IN" dirty="0"/>
              </a:p>
            </p:txBody>
          </p:sp>
        </mc:Choice>
        <mc:Fallback xmlns="">
          <p:sp>
            <p:nvSpPr>
              <p:cNvPr id="10" name="Rectangle 9">
                <a:extLst>
                  <a:ext uri="{FF2B5EF4-FFF2-40B4-BE49-F238E27FC236}">
                    <a16:creationId xmlns:a16="http://schemas.microsoft.com/office/drawing/2014/main" id="{7F435DE4-B3CD-4A60-AA3C-B4F161550A60}"/>
                  </a:ext>
                </a:extLst>
              </p:cNvPr>
              <p:cNvSpPr>
                <a:spLocks noRot="1" noChangeAspect="1" noMove="1" noResize="1" noEditPoints="1" noAdjustHandles="1" noChangeArrowheads="1" noChangeShapeType="1" noTextEdit="1"/>
              </p:cNvSpPr>
              <p:nvPr/>
            </p:nvSpPr>
            <p:spPr>
              <a:xfrm>
                <a:off x="4674226" y="5899279"/>
                <a:ext cx="1044197" cy="884538"/>
              </a:xfrm>
              <a:prstGeom prst="rect">
                <a:avLst/>
              </a:prstGeom>
              <a:blipFill>
                <a:blip r:embed="rId6"/>
                <a:stretch>
                  <a:fillRect r="-13450" b="-4138"/>
                </a:stretch>
              </a:blipFill>
            </p:spPr>
            <p:txBody>
              <a:bodyPr/>
              <a:lstStyle/>
              <a:p>
                <a:r>
                  <a:rPr lang="en-IN">
                    <a:noFill/>
                  </a:rPr>
                  <a:t> </a:t>
                </a:r>
              </a:p>
            </p:txBody>
          </p:sp>
        </mc:Fallback>
      </mc:AlternateContent>
    </p:spTree>
    <p:extLst>
      <p:ext uri="{BB962C8B-B14F-4D97-AF65-F5344CB8AC3E}">
        <p14:creationId xmlns:p14="http://schemas.microsoft.com/office/powerpoint/2010/main" val="2664057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5: Find a unit (or feature) eigen vectors:</a:t>
                </a:r>
              </a:p>
              <a:p>
                <a:pPr marL="263525" lvl="1" indent="0" algn="ctr">
                  <a:spcBef>
                    <a:spcPts val="600"/>
                  </a:spcBef>
                  <a:spcAft>
                    <a:spcPts val="600"/>
                  </a:spcAft>
                  <a:buNone/>
                </a:pPr>
                <a:r>
                  <a:rPr lang="en-US" sz="3600" dirty="0"/>
                  <a:t>||X|| </a:t>
                </a:r>
                <a14:m>
                  <m:oMath xmlns:m="http://schemas.openxmlformats.org/officeDocument/2006/math">
                    <m:r>
                      <a:rPr lang="en-IN" sz="3200">
                        <a:latin typeface="Cambria Math" panose="02040503050406030204" pitchFamily="18" charset="0"/>
                      </a:rPr>
                      <m:t>=</m:t>
                    </m:r>
                    <m:rad>
                      <m:radPr>
                        <m:degHide m:val="on"/>
                        <m:ctrlPr>
                          <a:rPr lang="en-IN" sz="3200" i="1">
                            <a:latin typeface="Cambria Math" panose="02040503050406030204" pitchFamily="18" charset="0"/>
                          </a:rPr>
                        </m:ctrlPr>
                      </m:radPr>
                      <m:deg/>
                      <m:e>
                        <m:sSup>
                          <m:sSupPr>
                            <m:ctrlPr>
                              <a:rPr lang="en-IN" sz="3200" i="1">
                                <a:latin typeface="Cambria Math" panose="02040503050406030204" pitchFamily="18" charset="0"/>
                              </a:rPr>
                            </m:ctrlPr>
                          </m:sSupPr>
                          <m:e>
                            <m:r>
                              <a:rPr lang="en-IN" sz="3200" i="1">
                                <a:latin typeface="Cambria Math" panose="02040503050406030204" pitchFamily="18" charset="0"/>
                              </a:rPr>
                              <m:t>𝑥</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𝑛</m:t>
                            </m:r>
                          </m:e>
                          <m:sup>
                            <m:r>
                              <a:rPr lang="en-IN" sz="3200" i="1">
                                <a:latin typeface="Cambria Math" panose="02040503050406030204" pitchFamily="18" charset="0"/>
                              </a:rPr>
                              <m:t>2</m:t>
                            </m:r>
                          </m:sup>
                        </m:sSup>
                      </m:e>
                    </m:rad>
                    <m:r>
                      <a:rPr lang="en-IN" sz="3200" i="1">
                        <a:latin typeface="Cambria Math" panose="02040503050406030204" pitchFamily="18" charset="0"/>
                      </a:rPr>
                      <m:t> </m:t>
                    </m:r>
                  </m:oMath>
                </a14:m>
                <a:r>
                  <a:rPr lang="en-US" dirty="0"/>
                  <a:t> </a:t>
                </a:r>
              </a:p>
              <a:p>
                <a:pPr marL="0" indent="0" algn="just">
                  <a:spcBef>
                    <a:spcPts val="600"/>
                  </a:spcBef>
                  <a:spcAft>
                    <a:spcPts val="600"/>
                  </a:spcAft>
                  <a:buNone/>
                </a:pPr>
                <a:r>
                  <a:rPr lang="en-IN" dirty="0"/>
                  <a:t>= </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r>
                              <a:rPr lang="en-IN" b="0" i="1" smtClean="0">
                                <a:latin typeface="Cambria Math" panose="02040503050406030204" pitchFamily="18" charset="0"/>
                              </a:rPr>
                              <m:t>11</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0" i="1" smtClean="0">
                                <a:latin typeface="Cambria Math" panose="02040503050406030204" pitchFamily="18" charset="0"/>
                              </a:rPr>
                              <m:t>(14−</m:t>
                            </m:r>
                            <m:sSub>
                              <m:sSubPr>
                                <m:ctrlPr>
                                  <a:rPr lang="en-IN" b="0" i="1" smtClean="0">
                                    <a:latin typeface="Cambria Math" panose="02040503050406030204" pitchFamily="18" charset="0"/>
                                  </a:rPr>
                                </m:ctrlPr>
                              </m:sSubPr>
                              <m:e>
                                <m:r>
                                  <m:rPr>
                                    <m:sty m:val="p"/>
                                  </m:rPr>
                                  <a:rPr lang="el-GR" i="1">
                                    <a:latin typeface="Cambria Math" panose="02040503050406030204" pitchFamily="18" charset="0"/>
                                  </a:rPr>
                                  <m:t>λ</m:t>
                                </m:r>
                              </m:e>
                              <m:sub>
                                <m:r>
                                  <a:rPr lang="en-IN" b="0" i="1" smtClean="0">
                                    <a:latin typeface="Cambria Math" panose="02040503050406030204" pitchFamily="18" charset="0"/>
                                  </a:rPr>
                                  <m:t>1</m:t>
                                </m:r>
                              </m:sub>
                            </m:sSub>
                            <m:r>
                              <a:rPr lang="en-IN" b="0" i="1" smtClean="0">
                                <a:latin typeface="Cambria Math" panose="02040503050406030204" pitchFamily="18" charset="0"/>
                              </a:rPr>
                              <m:t>)</m:t>
                            </m:r>
                          </m:e>
                          <m:sup>
                            <m:r>
                              <a:rPr lang="en-IN" i="1">
                                <a:latin typeface="Cambria Math" panose="02040503050406030204" pitchFamily="18" charset="0"/>
                              </a:rPr>
                              <m:t>2</m:t>
                            </m:r>
                          </m:sup>
                        </m:sSup>
                      </m:e>
                    </m:rad>
                  </m:oMath>
                </a14:m>
                <a:r>
                  <a:rPr lang="en-US" dirty="0"/>
                  <a:t>   </a:t>
                </a:r>
              </a:p>
              <a:p>
                <a:pPr marL="0" indent="0" algn="just">
                  <a:spcBef>
                    <a:spcPts val="600"/>
                  </a:spcBef>
                  <a:spcAft>
                    <a:spcPts val="600"/>
                  </a:spcAft>
                  <a:buNone/>
                </a:pPr>
                <a:r>
                  <a:rPr lang="en-US" dirty="0"/>
                  <a:t>=19.7348</a:t>
                </a:r>
              </a:p>
              <a:p>
                <a:pPr marL="1635125" lvl="4" indent="0" algn="just">
                  <a:spcBef>
                    <a:spcPts val="600"/>
                  </a:spcBef>
                  <a:spcAft>
                    <a:spcPts val="600"/>
                  </a:spcAft>
                  <a:buNone/>
                </a:pPr>
                <a:endParaRPr lang="en-US" sz="3600" dirty="0"/>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217"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6D160F6-5E5D-4DD0-9FD6-6561EE8E375C}"/>
                  </a:ext>
                </a:extLst>
              </p:cNvPr>
              <p:cNvSpPr/>
              <p:nvPr/>
            </p:nvSpPr>
            <p:spPr>
              <a:xfrm>
                <a:off x="10318838" y="622869"/>
                <a:ext cx="1528175" cy="792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11</m:t>
                                  </m:r>
                                </m:e>
                              </m:eqArr>
                            </m:e>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eqArr>
                        </m:e>
                      </m:d>
                    </m:oMath>
                  </m:oMathPara>
                </a14:m>
                <a:endParaRPr lang="en-IN" dirty="0"/>
              </a:p>
            </p:txBody>
          </p:sp>
        </mc:Choice>
        <mc:Fallback xmlns="">
          <p:sp>
            <p:nvSpPr>
              <p:cNvPr id="7" name="Rectangle 6">
                <a:extLst>
                  <a:ext uri="{FF2B5EF4-FFF2-40B4-BE49-F238E27FC236}">
                    <a16:creationId xmlns:a16="http://schemas.microsoft.com/office/drawing/2014/main" id="{F6D160F6-5E5D-4DD0-9FD6-6561EE8E375C}"/>
                  </a:ext>
                </a:extLst>
              </p:cNvPr>
              <p:cNvSpPr>
                <a:spLocks noRot="1" noChangeAspect="1" noMove="1" noResize="1" noEditPoints="1" noAdjustHandles="1" noChangeArrowheads="1" noChangeShapeType="1" noTextEdit="1"/>
              </p:cNvSpPr>
              <p:nvPr/>
            </p:nvSpPr>
            <p:spPr>
              <a:xfrm>
                <a:off x="10318838" y="622869"/>
                <a:ext cx="1528175" cy="79233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F435DE4-B3CD-4A60-AA3C-B4F161550A60}"/>
                  </a:ext>
                </a:extLst>
              </p:cNvPr>
              <p:cNvSpPr/>
              <p:nvPr/>
            </p:nvSpPr>
            <p:spPr>
              <a:xfrm>
                <a:off x="9449426" y="576767"/>
                <a:ext cx="104419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a:t>
                </a:r>
                <a:endParaRPr lang="en-IN" dirty="0"/>
              </a:p>
            </p:txBody>
          </p:sp>
        </mc:Choice>
        <mc:Fallback xmlns="">
          <p:sp>
            <p:nvSpPr>
              <p:cNvPr id="10" name="Rectangle 9">
                <a:extLst>
                  <a:ext uri="{FF2B5EF4-FFF2-40B4-BE49-F238E27FC236}">
                    <a16:creationId xmlns:a16="http://schemas.microsoft.com/office/drawing/2014/main" id="{7F435DE4-B3CD-4A60-AA3C-B4F161550A60}"/>
                  </a:ext>
                </a:extLst>
              </p:cNvPr>
              <p:cNvSpPr>
                <a:spLocks noRot="1" noChangeAspect="1" noMove="1" noResize="1" noEditPoints="1" noAdjustHandles="1" noChangeArrowheads="1" noChangeShapeType="1" noTextEdit="1"/>
              </p:cNvSpPr>
              <p:nvPr/>
            </p:nvSpPr>
            <p:spPr>
              <a:xfrm>
                <a:off x="9449426" y="576767"/>
                <a:ext cx="1044197" cy="884538"/>
              </a:xfrm>
              <a:prstGeom prst="rect">
                <a:avLst/>
              </a:prstGeom>
              <a:blipFill>
                <a:blip r:embed="rId4"/>
                <a:stretch>
                  <a:fillRect r="-14035" b="-41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245F601-2C4B-4F28-BD8A-952DB67038EF}"/>
                  </a:ext>
                </a:extLst>
              </p:cNvPr>
              <p:cNvSpPr/>
              <p:nvPr/>
            </p:nvSpPr>
            <p:spPr>
              <a:xfrm>
                <a:off x="838200" y="3429000"/>
                <a:ext cx="4254050" cy="1461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f>
                                <m:fPr>
                                  <m:type m:val="skw"/>
                                  <m:ctrlPr>
                                    <a:rPr lang="en-US"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11</m:t>
                                  </m:r>
                                </m:num>
                                <m:den>
                                  <m:r>
                                    <a:rPr lang="en-IN" sz="2800" b="0" i="1" dirty="0" smtClean="0">
                                      <a:solidFill>
                                        <a:prstClr val="black"/>
                                      </a:solidFill>
                                      <a:latin typeface="Cambria Math" panose="02040503050406030204" pitchFamily="18" charset="0"/>
                                    </a:rPr>
                                    <m:t>19.7348</m:t>
                                  </m:r>
                                </m:den>
                              </m:f>
                            </m:e>
                            <m:e>
                              <m:f>
                                <m:fPr>
                                  <m:type m:val="skw"/>
                                  <m:ctrlPr>
                                    <a:rPr lang="en-IN"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m:t>
                                  </m:r>
                                  <m:r>
                                    <a:rPr lang="en-IN" sz="2800" i="1" dirty="0">
                                      <a:solidFill>
                                        <a:prstClr val="black"/>
                                      </a:solidFill>
                                      <a:latin typeface="Cambria Math" panose="02040503050406030204" pitchFamily="18" charset="0"/>
                                    </a:rPr>
                                    <m:t>14−</m:t>
                                  </m:r>
                                  <m:sSub>
                                    <m:sSubPr>
                                      <m:ctrlPr>
                                        <a:rPr lang="en-IN" sz="2800" i="1">
                                          <a:latin typeface="Cambria Math" panose="02040503050406030204" pitchFamily="18" charset="0"/>
                                        </a:rPr>
                                      </m:ctrlPr>
                                    </m:sSubPr>
                                    <m:e>
                                      <m:r>
                                        <m:rPr>
                                          <m:sty m:val="p"/>
                                        </m:rPr>
                                        <a:rPr lang="el-GR" sz="2800" i="1">
                                          <a:latin typeface="Cambria Math" panose="02040503050406030204" pitchFamily="18" charset="0"/>
                                        </a:rPr>
                                        <m:t>λ</m:t>
                                      </m:r>
                                    </m:e>
                                    <m:sub>
                                      <m:r>
                                        <a:rPr lang="en-IN" sz="2800" i="1">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num>
                                <m:den>
                                  <m:r>
                                    <a:rPr lang="en-IN" sz="2800" i="1" dirty="0">
                                      <a:solidFill>
                                        <a:prstClr val="black"/>
                                      </a:solidFill>
                                      <a:latin typeface="Cambria Math" panose="02040503050406030204" pitchFamily="18" charset="0"/>
                                    </a:rPr>
                                    <m:t>19.7348</m:t>
                                  </m:r>
                                </m:den>
                              </m:f>
                            </m:e>
                          </m:eqArr>
                        </m:e>
                      </m:d>
                    </m:oMath>
                  </m:oMathPara>
                </a14:m>
                <a:endParaRPr lang="en-IN" dirty="0"/>
              </a:p>
            </p:txBody>
          </p:sp>
        </mc:Choice>
        <mc:Fallback xmlns="">
          <p:sp>
            <p:nvSpPr>
              <p:cNvPr id="11" name="Rectangle 10">
                <a:extLst>
                  <a:ext uri="{FF2B5EF4-FFF2-40B4-BE49-F238E27FC236}">
                    <a16:creationId xmlns:a16="http://schemas.microsoft.com/office/drawing/2014/main" id="{4245F601-2C4B-4F28-BD8A-952DB67038EF}"/>
                  </a:ext>
                </a:extLst>
              </p:cNvPr>
              <p:cNvSpPr>
                <a:spLocks noRot="1" noChangeAspect="1" noMove="1" noResize="1" noEditPoints="1" noAdjustHandles="1" noChangeArrowheads="1" noChangeShapeType="1" noTextEdit="1"/>
              </p:cNvSpPr>
              <p:nvPr/>
            </p:nvSpPr>
            <p:spPr>
              <a:xfrm>
                <a:off x="838200" y="3429000"/>
                <a:ext cx="4254050" cy="146181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57C5AE5-3D37-4E14-8A4E-0C7FCBB4F408}"/>
                  </a:ext>
                </a:extLst>
              </p:cNvPr>
              <p:cNvSpPr/>
              <p:nvPr/>
            </p:nvSpPr>
            <p:spPr>
              <a:xfrm>
                <a:off x="4944635" y="3730300"/>
                <a:ext cx="1971630" cy="859210"/>
              </a:xfrm>
              <a:prstGeom prst="rect">
                <a:avLst/>
              </a:prstGeom>
            </p:spPr>
            <p:txBody>
              <a:bodyPr wrap="none">
                <a:spAutoFit/>
              </a:bodyPr>
              <a:lstStyle/>
              <a:p>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
                            <m:r>
                              <a:rPr lang="en-IN" sz="2800" i="1" dirty="0" smtClean="0">
                                <a:solidFill>
                                  <a:prstClr val="black"/>
                                </a:solidFill>
                                <a:latin typeface="Cambria Math" panose="02040503050406030204" pitchFamily="18" charset="0"/>
                              </a:rPr>
                              <m:t>−</m:t>
                            </m:r>
                            <m:r>
                              <a:rPr lang="en-IN" sz="2800" b="0" i="1" dirty="0" smtClean="0">
                                <a:solidFill>
                                  <a:prstClr val="black"/>
                                </a:solidFill>
                                <a:latin typeface="Cambria Math" panose="02040503050406030204" pitchFamily="18" charset="0"/>
                              </a:rPr>
                              <m:t>0.8303</m:t>
                            </m:r>
                          </m:e>
                        </m:eqArr>
                      </m:e>
                    </m:d>
                  </m:oMath>
                </a14:m>
                <a:endParaRPr lang="en-IN" dirty="0"/>
              </a:p>
            </p:txBody>
          </p:sp>
        </mc:Choice>
        <mc:Fallback xmlns="">
          <p:sp>
            <p:nvSpPr>
              <p:cNvPr id="12" name="Rectangle 11">
                <a:extLst>
                  <a:ext uri="{FF2B5EF4-FFF2-40B4-BE49-F238E27FC236}">
                    <a16:creationId xmlns:a16="http://schemas.microsoft.com/office/drawing/2014/main" id="{957C5AE5-3D37-4E14-8A4E-0C7FCBB4F408}"/>
                  </a:ext>
                </a:extLst>
              </p:cNvPr>
              <p:cNvSpPr>
                <a:spLocks noRot="1" noChangeAspect="1" noMove="1" noResize="1" noEditPoints="1" noAdjustHandles="1" noChangeArrowheads="1" noChangeShapeType="1" noTextEdit="1"/>
              </p:cNvSpPr>
              <p:nvPr/>
            </p:nvSpPr>
            <p:spPr>
              <a:xfrm>
                <a:off x="4944635" y="3730300"/>
                <a:ext cx="1971630" cy="859210"/>
              </a:xfrm>
              <a:prstGeom prst="rect">
                <a:avLst/>
              </a:prstGeom>
              <a:blipFill>
                <a:blip r:embed="rId6"/>
                <a:stretch>
                  <a:fillRect l="-6173" b="-7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C0B946F-2FAD-409A-ABAD-89F7DD1110EF}"/>
                  </a:ext>
                </a:extLst>
              </p:cNvPr>
              <p:cNvSpPr/>
              <p:nvPr/>
            </p:nvSpPr>
            <p:spPr>
              <a:xfrm>
                <a:off x="838200" y="5024437"/>
                <a:ext cx="4369786" cy="1461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m:t>
                      </m:r>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f>
                                <m:fPr>
                                  <m:type m:val="skw"/>
                                  <m:ctrlPr>
                                    <a:rPr lang="en-US"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11</m:t>
                                  </m:r>
                                </m:num>
                                <m:den>
                                  <m:r>
                                    <a:rPr lang="en-IN" sz="2800" b="0" i="1" dirty="0" smtClean="0">
                                      <a:solidFill>
                                        <a:prstClr val="black"/>
                                      </a:solidFill>
                                      <a:latin typeface="Cambria Math" panose="02040503050406030204" pitchFamily="18" charset="0"/>
                                    </a:rPr>
                                    <m:t>19.7348</m:t>
                                  </m:r>
                                </m:den>
                              </m:f>
                            </m:e>
                            <m:e>
                              <m:f>
                                <m:fPr>
                                  <m:type m:val="skw"/>
                                  <m:ctrlPr>
                                    <a:rPr lang="en-IN"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m:t>
                                  </m:r>
                                  <m:r>
                                    <a:rPr lang="en-IN" sz="2800" i="1" dirty="0">
                                      <a:solidFill>
                                        <a:prstClr val="black"/>
                                      </a:solidFill>
                                      <a:latin typeface="Cambria Math" panose="02040503050406030204" pitchFamily="18" charset="0"/>
                                    </a:rPr>
                                    <m:t>14−</m:t>
                                  </m:r>
                                  <m:sSub>
                                    <m:sSubPr>
                                      <m:ctrlPr>
                                        <a:rPr lang="en-IN" sz="2800" i="1">
                                          <a:latin typeface="Cambria Math" panose="02040503050406030204" pitchFamily="18" charset="0"/>
                                        </a:rPr>
                                      </m:ctrlPr>
                                    </m:sSubPr>
                                    <m:e>
                                      <m:r>
                                        <m:rPr>
                                          <m:sty m:val="p"/>
                                        </m:rPr>
                                        <a:rPr lang="el-GR" sz="2800" i="1">
                                          <a:latin typeface="Cambria Math" panose="02040503050406030204" pitchFamily="18" charset="0"/>
                                        </a:rPr>
                                        <m:t>λ</m:t>
                                      </m:r>
                                    </m:e>
                                    <m:sub>
                                      <m:r>
                                        <a:rPr lang="en-IN" sz="2800" i="1">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num>
                                <m:den>
                                  <m:r>
                                    <a:rPr lang="en-IN" sz="2800" i="1" dirty="0">
                                      <a:solidFill>
                                        <a:prstClr val="black"/>
                                      </a:solidFill>
                                      <a:latin typeface="Cambria Math" panose="02040503050406030204" pitchFamily="18" charset="0"/>
                                    </a:rPr>
                                    <m:t>19.7348</m:t>
                                  </m:r>
                                </m:den>
                              </m:f>
                            </m:e>
                          </m:eqArr>
                        </m:e>
                      </m:d>
                    </m:oMath>
                  </m:oMathPara>
                </a14:m>
                <a:endParaRPr lang="en-IN" dirty="0"/>
              </a:p>
            </p:txBody>
          </p:sp>
        </mc:Choice>
        <mc:Fallback xmlns="">
          <p:sp>
            <p:nvSpPr>
              <p:cNvPr id="13" name="Rectangle 12">
                <a:extLst>
                  <a:ext uri="{FF2B5EF4-FFF2-40B4-BE49-F238E27FC236}">
                    <a16:creationId xmlns:a16="http://schemas.microsoft.com/office/drawing/2014/main" id="{BC0B946F-2FAD-409A-ABAD-89F7DD1110EF}"/>
                  </a:ext>
                </a:extLst>
              </p:cNvPr>
              <p:cNvSpPr>
                <a:spLocks noRot="1" noChangeAspect="1" noMove="1" noResize="1" noEditPoints="1" noAdjustHandles="1" noChangeArrowheads="1" noChangeShapeType="1" noTextEdit="1"/>
              </p:cNvSpPr>
              <p:nvPr/>
            </p:nvSpPr>
            <p:spPr>
              <a:xfrm>
                <a:off x="838200" y="5024437"/>
                <a:ext cx="4369786" cy="146181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BDD1440-50F9-4689-AC0D-9EEABFC6BBBB}"/>
                  </a:ext>
                </a:extLst>
              </p:cNvPr>
              <p:cNvSpPr/>
              <p:nvPr/>
            </p:nvSpPr>
            <p:spPr>
              <a:xfrm>
                <a:off x="4944635" y="5358710"/>
                <a:ext cx="1703928" cy="859210"/>
              </a:xfrm>
              <a:prstGeom prst="rect">
                <a:avLst/>
              </a:prstGeom>
            </p:spPr>
            <p:txBody>
              <a:bodyPr wrap="none">
                <a:spAutoFit/>
              </a:bodyPr>
              <a:lstStyle/>
              <a:p>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.8303</m:t>
                            </m:r>
                          </m:e>
                          <m:e>
                            <m:r>
                              <a:rPr lang="en-IN" sz="2800" b="0" i="1" dirty="0" smtClean="0">
                                <a:solidFill>
                                  <a:prstClr val="black"/>
                                </a:solidFill>
                                <a:latin typeface="Cambria Math" panose="02040503050406030204" pitchFamily="18" charset="0"/>
                              </a:rPr>
                              <m:t>0.5574</m:t>
                            </m:r>
                          </m:e>
                        </m:eqArr>
                      </m:e>
                    </m:d>
                  </m:oMath>
                </a14:m>
                <a:endParaRPr lang="en-IN" dirty="0"/>
              </a:p>
            </p:txBody>
          </p:sp>
        </mc:Choice>
        <mc:Fallback xmlns="">
          <p:sp>
            <p:nvSpPr>
              <p:cNvPr id="14" name="Rectangle 13">
                <a:extLst>
                  <a:ext uri="{FF2B5EF4-FFF2-40B4-BE49-F238E27FC236}">
                    <a16:creationId xmlns:a16="http://schemas.microsoft.com/office/drawing/2014/main" id="{DBDD1440-50F9-4689-AC0D-9EEABFC6BBBB}"/>
                  </a:ext>
                </a:extLst>
              </p:cNvPr>
              <p:cNvSpPr>
                <a:spLocks noRot="1" noChangeAspect="1" noMove="1" noResize="1" noEditPoints="1" noAdjustHandles="1" noChangeArrowheads="1" noChangeShapeType="1" noTextEdit="1"/>
              </p:cNvSpPr>
              <p:nvPr/>
            </p:nvSpPr>
            <p:spPr>
              <a:xfrm>
                <a:off x="4944635" y="5358710"/>
                <a:ext cx="1703928" cy="859210"/>
              </a:xfrm>
              <a:prstGeom prst="rect">
                <a:avLst/>
              </a:prstGeom>
              <a:blipFill>
                <a:blip r:embed="rId8"/>
                <a:stretch>
                  <a:fillRect l="-7143" b="-709"/>
                </a:stretch>
              </a:blipFill>
            </p:spPr>
            <p:txBody>
              <a:bodyPr/>
              <a:lstStyle/>
              <a:p>
                <a:r>
                  <a:rPr lang="en-IN">
                    <a:noFill/>
                  </a:rPr>
                  <a:t> </a:t>
                </a:r>
              </a:p>
            </p:txBody>
          </p:sp>
        </mc:Fallback>
      </mc:AlternateContent>
    </p:spTree>
    <p:extLst>
      <p:ext uri="{BB962C8B-B14F-4D97-AF65-F5344CB8AC3E}">
        <p14:creationId xmlns:p14="http://schemas.microsoft.com/office/powerpoint/2010/main" val="1161946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6: Find Principal components:</a:t>
                </a:r>
              </a:p>
              <a:p>
                <a:pPr marL="0" indent="0" algn="just">
                  <a:spcBef>
                    <a:spcPts val="600"/>
                  </a:spcBef>
                  <a:spcAft>
                    <a:spcPts val="600"/>
                  </a:spcAft>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IN" i="1">
                            <a:latin typeface="Cambria Math" panose="02040503050406030204" pitchFamily="18" charset="0"/>
                          </a:rPr>
                          <m:t>𝐸</m:t>
                        </m:r>
                      </m:e>
                      <m:sub>
                        <m:r>
                          <a:rPr lang="en-IN" i="1">
                            <a:latin typeface="Cambria Math" panose="02040503050406030204" pitchFamily="18" charset="0"/>
                          </a:rPr>
                          <m:t>1</m:t>
                        </m:r>
                      </m:sub>
                      <m:sup>
                        <m:r>
                          <a:rPr lang="en-IN" i="1">
                            <a:latin typeface="Cambria Math" panose="02040503050406030204" pitchFamily="18" charset="0"/>
                          </a:rPr>
                          <m:t>𝑇</m:t>
                        </m:r>
                      </m:sup>
                    </m:sSubSup>
                    <m:r>
                      <a:rPr lang="en-IN">
                        <a:latin typeface="Cambria Math" panose="02040503050406030204" pitchFamily="18" charset="0"/>
                      </a:rPr>
                      <m:t>.</m:t>
                    </m:r>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13</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qArr>
                      </m:e>
                    </m:d>
                  </m:oMath>
                </a14:m>
                <a:r>
                  <a:rPr lang="en-US" dirty="0"/>
                  <a:t>    </a:t>
                </a:r>
              </a:p>
              <a:p>
                <a:pPr algn="just">
                  <a:spcBef>
                    <a:spcPts val="600"/>
                  </a:spcBef>
                  <a:spcAft>
                    <a:spcPts val="600"/>
                  </a:spcAft>
                </a:pPr>
                <a:endParaRPr lang="en-US" dirty="0"/>
              </a:p>
              <a:p>
                <a:pPr marL="263525" lvl="1" indent="0" algn="ctr">
                  <a:spcBef>
                    <a:spcPts val="600"/>
                  </a:spcBef>
                  <a:spcAft>
                    <a:spcPts val="600"/>
                  </a:spcAft>
                  <a:buNone/>
                </a:pPr>
                <a14:m>
                  <m:oMath xmlns:m="http://schemas.openxmlformats.org/officeDocument/2006/math">
                    <m:r>
                      <a:rPr lang="en-IN" sz="3200" i="1">
                        <a:latin typeface="Cambria Math" panose="02040503050406030204" pitchFamily="18" charset="0"/>
                      </a:rPr>
                      <m:t> </m:t>
                    </m:r>
                  </m:oMath>
                </a14:m>
                <a:r>
                  <a:rPr lang="en-US" dirty="0"/>
                  <a:t> </a:t>
                </a:r>
              </a:p>
              <a:p>
                <a:pPr marL="1635125" lvl="4" indent="0" algn="just">
                  <a:spcBef>
                    <a:spcPts val="600"/>
                  </a:spcBef>
                  <a:spcAft>
                    <a:spcPts val="600"/>
                  </a:spcAft>
                  <a:buNone/>
                </a:pPr>
                <a:endParaRPr lang="en-US" sz="3600"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57C5AE5-3D37-4E14-8A4E-0C7FCBB4F408}"/>
                  </a:ext>
                </a:extLst>
              </p:cNvPr>
              <p:cNvSpPr/>
              <p:nvPr/>
            </p:nvSpPr>
            <p:spPr>
              <a:xfrm>
                <a:off x="9777813" y="4989230"/>
                <a:ext cx="2414187" cy="85921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
                            <m:r>
                              <a:rPr lang="en-IN" sz="2800" i="1" dirty="0" smtClean="0">
                                <a:solidFill>
                                  <a:prstClr val="black"/>
                                </a:solidFill>
                                <a:latin typeface="Cambria Math" panose="02040503050406030204" pitchFamily="18" charset="0"/>
                              </a:rPr>
                              <m:t>−</m:t>
                            </m:r>
                            <m:r>
                              <a:rPr lang="en-IN" sz="2800" b="0" i="1" dirty="0" smtClean="0">
                                <a:solidFill>
                                  <a:prstClr val="black"/>
                                </a:solidFill>
                                <a:latin typeface="Cambria Math" panose="02040503050406030204" pitchFamily="18" charset="0"/>
                              </a:rPr>
                              <m:t>0.8303</m:t>
                            </m:r>
                          </m:e>
                        </m:eqArr>
                      </m:e>
                    </m:d>
                  </m:oMath>
                </a14:m>
                <a:endParaRPr lang="en-IN" dirty="0"/>
              </a:p>
            </p:txBody>
          </p:sp>
        </mc:Choice>
        <mc:Fallback xmlns="">
          <p:sp>
            <p:nvSpPr>
              <p:cNvPr id="12" name="Rectangle 11">
                <a:extLst>
                  <a:ext uri="{FF2B5EF4-FFF2-40B4-BE49-F238E27FC236}">
                    <a16:creationId xmlns:a16="http://schemas.microsoft.com/office/drawing/2014/main" id="{957C5AE5-3D37-4E14-8A4E-0C7FCBB4F408}"/>
                  </a:ext>
                </a:extLst>
              </p:cNvPr>
              <p:cNvSpPr>
                <a:spLocks noRot="1" noChangeAspect="1" noMove="1" noResize="1" noEditPoints="1" noAdjustHandles="1" noChangeArrowheads="1" noChangeShapeType="1" noTextEdit="1"/>
              </p:cNvSpPr>
              <p:nvPr/>
            </p:nvSpPr>
            <p:spPr>
              <a:xfrm>
                <a:off x="9777813" y="4989230"/>
                <a:ext cx="2414187" cy="859210"/>
              </a:xfrm>
              <a:prstGeom prst="rect">
                <a:avLst/>
              </a:prstGeom>
              <a:blipFill>
                <a:blip r:embed="rId3"/>
                <a:stretch>
                  <a:fillRect b="-7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D99936E-60D5-42F5-A404-20FDF816BA22}"/>
                  </a:ext>
                </a:extLst>
              </p:cNvPr>
              <p:cNvSpPr/>
              <p:nvPr/>
            </p:nvSpPr>
            <p:spPr>
              <a:xfrm>
                <a:off x="484550" y="2838077"/>
                <a:ext cx="5181418" cy="70872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e>
                    </m:d>
                  </m:oMath>
                </a14:m>
                <a:r>
                  <a:rPr lang="en-IN" dirty="0"/>
                  <a:t>. </a:t>
                </a:r>
                <a14:m>
                  <m:oMath xmlns:m="http://schemas.openxmlformats.org/officeDocument/2006/math">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13</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qArr>
                      </m:e>
                    </m:d>
                  </m:oMath>
                </a14:m>
                <a:endParaRPr lang="en-IN" dirty="0"/>
              </a:p>
            </p:txBody>
          </p:sp>
        </mc:Choice>
        <mc:Fallback xmlns="">
          <p:sp>
            <p:nvSpPr>
              <p:cNvPr id="15" name="Rectangle 14">
                <a:extLst>
                  <a:ext uri="{FF2B5EF4-FFF2-40B4-BE49-F238E27FC236}">
                    <a16:creationId xmlns:a16="http://schemas.microsoft.com/office/drawing/2014/main" id="{7D99936E-60D5-42F5-A404-20FDF816BA22}"/>
                  </a:ext>
                </a:extLst>
              </p:cNvPr>
              <p:cNvSpPr>
                <a:spLocks noRot="1" noChangeAspect="1" noMove="1" noResize="1" noEditPoints="1" noAdjustHandles="1" noChangeArrowheads="1" noChangeShapeType="1" noTextEdit="1"/>
              </p:cNvSpPr>
              <p:nvPr/>
            </p:nvSpPr>
            <p:spPr>
              <a:xfrm>
                <a:off x="484550" y="2838077"/>
                <a:ext cx="5181418" cy="708720"/>
              </a:xfrm>
              <a:prstGeom prst="rect">
                <a:avLst/>
              </a:prstGeom>
              <a:blipFill>
                <a:blip r:embed="rId4"/>
                <a:stretch>
                  <a:fillRect t="-862" b="-60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6C8ADCC-3C3A-4E7B-A4A1-9FD441D2DAED}"/>
                  </a:ext>
                </a:extLst>
              </p:cNvPr>
              <p:cNvSpPr/>
              <p:nvPr/>
            </p:nvSpPr>
            <p:spPr>
              <a:xfrm>
                <a:off x="484550" y="3666232"/>
                <a:ext cx="7137851" cy="526876"/>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sSub>
                              <m:sSubPr>
                                <m:ctrlPr>
                                  <a:rPr lang="en-US"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r>
                                  <a:rPr lang="en-IN" sz="2800" b="0" i="1" dirty="0" smtClean="0">
                                    <a:latin typeface="Cambria Math" panose="02040503050406030204" pitchFamily="18" charset="0"/>
                                  </a:rPr>
                                  <m:t>2</m:t>
                                </m:r>
                              </m:sub>
                            </m:sSub>
                            <m:r>
                              <a:rPr lang="en-IN" sz="2800" i="1" dirty="0">
                                <a:latin typeface="Cambria Math" panose="02040503050406030204" pitchFamily="18" charset="0"/>
                              </a:rPr>
                              <m:t>−</m:t>
                            </m:r>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e>
                            </m:acc>
                            <m:r>
                              <a:rPr lang="en-IN" sz="2800" b="0" i="1" dirty="0" smtClean="0">
                                <a:solidFill>
                                  <a:prstClr val="black"/>
                                </a:solidFill>
                                <a:latin typeface="Cambria Math" panose="02040503050406030204" pitchFamily="18" charset="0"/>
                              </a:rPr>
                              <m:t>)</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r>
                          <a:rPr lang="en-IN" sz="2800" b="0" i="1" dirty="0" smtClean="0">
                            <a:solidFill>
                              <a:prstClr val="black"/>
                            </a:solidFill>
                            <a:latin typeface="Cambria Math" panose="02040503050406030204" pitchFamily="18" charset="0"/>
                          </a:rPr>
                          <m:t>(</m:t>
                        </m:r>
                        <m:sSub>
                          <m:sSubPr>
                            <m:ctrlPr>
                              <a:rPr lang="en-US"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b="0" i="1" dirty="0" smtClean="0">
                                <a:latin typeface="Cambria Math" panose="02040503050406030204" pitchFamily="18" charset="0"/>
                              </a:rPr>
                              <m:t>13</m:t>
                            </m:r>
                          </m:sub>
                        </m:sSub>
                        <m:r>
                          <a:rPr lang="en-IN" sz="2800" i="1" dirty="0">
                            <a:latin typeface="Cambria Math" panose="02040503050406030204" pitchFamily="18" charset="0"/>
                          </a:rPr>
                          <m:t>−</m:t>
                        </m:r>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2</m:t>
                                </m:r>
                              </m:sub>
                            </m:sSub>
                          </m:e>
                        </m:acc>
                        <m:r>
                          <a:rPr lang="en-IN" sz="2800" b="0" i="1" dirty="0" smtClean="0">
                            <a:solidFill>
                              <a:prstClr val="black"/>
                            </a:solidFill>
                            <a:latin typeface="Cambria Math" panose="02040503050406030204" pitchFamily="18" charset="0"/>
                          </a:rPr>
                          <m:t>)</m:t>
                        </m:r>
                      </m:e>
                    </m:d>
                  </m:oMath>
                </a14:m>
                <a:endParaRPr lang="en-IN" dirty="0"/>
              </a:p>
            </p:txBody>
          </p:sp>
        </mc:Choice>
        <mc:Fallback xmlns="">
          <p:sp>
            <p:nvSpPr>
              <p:cNvPr id="16" name="Rectangle 15">
                <a:extLst>
                  <a:ext uri="{FF2B5EF4-FFF2-40B4-BE49-F238E27FC236}">
                    <a16:creationId xmlns:a16="http://schemas.microsoft.com/office/drawing/2014/main" id="{66C8ADCC-3C3A-4E7B-A4A1-9FD441D2DAED}"/>
                  </a:ext>
                </a:extLst>
              </p:cNvPr>
              <p:cNvSpPr>
                <a:spLocks noRot="1" noChangeAspect="1" noMove="1" noResize="1" noEditPoints="1" noAdjustHandles="1" noChangeArrowheads="1" noChangeShapeType="1" noTextEdit="1"/>
              </p:cNvSpPr>
              <p:nvPr/>
            </p:nvSpPr>
            <p:spPr>
              <a:xfrm>
                <a:off x="484550" y="3666232"/>
                <a:ext cx="7137851" cy="526876"/>
              </a:xfrm>
              <a:prstGeom prst="rect">
                <a:avLst/>
              </a:prstGeom>
              <a:blipFill>
                <a:blip r:embed="rId5"/>
                <a:stretch>
                  <a:fillRect t="-9195" b="-3218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A6ECBB3-688F-4B85-B640-082E7B7C408F}"/>
                  </a:ext>
                </a:extLst>
              </p:cNvPr>
              <p:cNvSpPr/>
              <p:nvPr/>
            </p:nvSpPr>
            <p:spPr>
              <a:xfrm>
                <a:off x="504870" y="4245352"/>
                <a:ext cx="6573466" cy="52322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r>
                              <a:rPr lang="en-IN" sz="2800" b="0" i="1" dirty="0" smtClean="0">
                                <a:latin typeface="Cambria Math" panose="02040503050406030204" pitchFamily="18" charset="0"/>
                              </a:rPr>
                              <m:t>4</m:t>
                            </m:r>
                            <m:r>
                              <a:rPr lang="en-IN" sz="2800" i="1" dirty="0">
                                <a:latin typeface="Cambria Math" panose="02040503050406030204" pitchFamily="18" charset="0"/>
                              </a:rPr>
                              <m:t>−</m:t>
                            </m:r>
                            <m:r>
                              <a:rPr lang="en-IN" sz="2800" b="0" i="1" dirty="0" smtClean="0">
                                <a:latin typeface="Cambria Math" panose="02040503050406030204" pitchFamily="18" charset="0"/>
                              </a:rPr>
                              <m:t>8</m:t>
                            </m:r>
                            <m:r>
                              <a:rPr lang="en-IN" sz="2800" b="0" i="1" dirty="0" smtClean="0">
                                <a:solidFill>
                                  <a:prstClr val="black"/>
                                </a:solidFill>
                                <a:latin typeface="Cambria Math" panose="02040503050406030204" pitchFamily="18" charset="0"/>
                              </a:rPr>
                              <m:t>)</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r>
                          <a:rPr lang="en-IN" sz="2800" b="0" i="1" dirty="0" smtClean="0">
                            <a:solidFill>
                              <a:prstClr val="black"/>
                            </a:solidFill>
                            <a:latin typeface="Cambria Math" panose="02040503050406030204" pitchFamily="18" charset="0"/>
                          </a:rPr>
                          <m:t>(</m:t>
                        </m:r>
                        <m:r>
                          <a:rPr lang="en-IN" sz="2800" b="0" i="1" dirty="0" smtClean="0">
                            <a:latin typeface="Cambria Math" panose="02040503050406030204" pitchFamily="18" charset="0"/>
                          </a:rPr>
                          <m:t>11</m:t>
                        </m:r>
                        <m:r>
                          <a:rPr lang="en-IN" sz="2800" i="1" dirty="0">
                            <a:latin typeface="Cambria Math" panose="02040503050406030204" pitchFamily="18" charset="0"/>
                          </a:rPr>
                          <m:t>−</m:t>
                        </m:r>
                        <m:r>
                          <a:rPr lang="en-IN" sz="2800" b="0" i="1" dirty="0" smtClean="0">
                            <a:latin typeface="Cambria Math" panose="02040503050406030204" pitchFamily="18" charset="0"/>
                          </a:rPr>
                          <m:t>8.5</m:t>
                        </m:r>
                        <m:r>
                          <a:rPr lang="en-IN" sz="2800" b="0" i="1" dirty="0" smtClean="0">
                            <a:solidFill>
                              <a:prstClr val="black"/>
                            </a:solidFill>
                            <a:latin typeface="Cambria Math" panose="02040503050406030204" pitchFamily="18" charset="0"/>
                          </a:rPr>
                          <m:t>)</m:t>
                        </m:r>
                      </m:e>
                    </m:d>
                  </m:oMath>
                </a14:m>
                <a:endParaRPr lang="en-IN" dirty="0"/>
              </a:p>
            </p:txBody>
          </p:sp>
        </mc:Choice>
        <mc:Fallback xmlns="">
          <p:sp>
            <p:nvSpPr>
              <p:cNvPr id="17" name="Rectangle 16">
                <a:extLst>
                  <a:ext uri="{FF2B5EF4-FFF2-40B4-BE49-F238E27FC236}">
                    <a16:creationId xmlns:a16="http://schemas.microsoft.com/office/drawing/2014/main" id="{BA6ECBB3-688F-4B85-B640-082E7B7C408F}"/>
                  </a:ext>
                </a:extLst>
              </p:cNvPr>
              <p:cNvSpPr>
                <a:spLocks noRot="1" noChangeAspect="1" noMove="1" noResize="1" noEditPoints="1" noAdjustHandles="1" noChangeArrowheads="1" noChangeShapeType="1" noTextEdit="1"/>
              </p:cNvSpPr>
              <p:nvPr/>
            </p:nvSpPr>
            <p:spPr>
              <a:xfrm>
                <a:off x="504870" y="4245352"/>
                <a:ext cx="6573466" cy="523220"/>
              </a:xfrm>
              <a:prstGeom prst="rect">
                <a:avLst/>
              </a:prstGeom>
              <a:blipFill>
                <a:blip r:embed="rId6"/>
                <a:stretch>
                  <a:fillRect t="-10465" b="-32558"/>
                </a:stretch>
              </a:blipFill>
            </p:spPr>
            <p:txBody>
              <a:bodyPr/>
              <a:lstStyle/>
              <a:p>
                <a:r>
                  <a:rPr lang="en-IN">
                    <a:noFill/>
                  </a:rPr>
                  <a:t> </a:t>
                </a:r>
              </a:p>
            </p:txBody>
          </p:sp>
        </mc:Fallback>
      </mc:AlternateContent>
      <p:graphicFrame>
        <p:nvGraphicFramePr>
          <p:cNvPr id="18" name="Table 17">
            <a:extLst>
              <a:ext uri="{FF2B5EF4-FFF2-40B4-BE49-F238E27FC236}">
                <a16:creationId xmlns:a16="http://schemas.microsoft.com/office/drawing/2014/main" id="{E2DB9D25-EDC3-4C3B-961C-F2644C1BD0D4}"/>
              </a:ext>
            </a:extLst>
          </p:cNvPr>
          <p:cNvGraphicFramePr>
            <a:graphicFrameLocks noGrp="1"/>
          </p:cNvGraphicFramePr>
          <p:nvPr>
            <p:extLst>
              <p:ext uri="{D42A27DB-BD31-4B8C-83A1-F6EECF244321}">
                <p14:modId xmlns:p14="http://schemas.microsoft.com/office/powerpoint/2010/main" val="2112549640"/>
              </p:ext>
            </p:extLst>
          </p:nvPr>
        </p:nvGraphicFramePr>
        <p:xfrm>
          <a:off x="9656665" y="661205"/>
          <a:ext cx="2346959" cy="1981200"/>
        </p:xfrm>
        <a:graphic>
          <a:graphicData uri="http://schemas.openxmlformats.org/drawingml/2006/table">
            <a:tbl>
              <a:tblPr firstRow="1" bandRow="1">
                <a:tableStyleId>{5940675A-B579-460E-94D1-54222C63F5DA}</a:tableStyleId>
              </a:tblPr>
              <a:tblGrid>
                <a:gridCol w="1026159">
                  <a:extLst>
                    <a:ext uri="{9D8B030D-6E8A-4147-A177-3AD203B41FA5}">
                      <a16:colId xmlns:a16="http://schemas.microsoft.com/office/drawing/2014/main" val="713038321"/>
                    </a:ext>
                  </a:extLst>
                </a:gridCol>
                <a:gridCol w="701041">
                  <a:extLst>
                    <a:ext uri="{9D8B030D-6E8A-4147-A177-3AD203B41FA5}">
                      <a16:colId xmlns:a16="http://schemas.microsoft.com/office/drawing/2014/main" val="129950307"/>
                    </a:ext>
                  </a:extLst>
                </a:gridCol>
                <a:gridCol w="619759">
                  <a:extLst>
                    <a:ext uri="{9D8B030D-6E8A-4147-A177-3AD203B41FA5}">
                      <a16:colId xmlns:a16="http://schemas.microsoft.com/office/drawing/2014/main" val="3135119867"/>
                    </a:ext>
                  </a:extLst>
                </a:gridCol>
              </a:tblGrid>
              <a:tr h="360003">
                <a:tc>
                  <a:txBody>
                    <a:bodyPr/>
                    <a:lstStyle/>
                    <a:p>
                      <a:r>
                        <a:rPr lang="en-IN" sz="2000" b="1" dirty="0"/>
                        <a:t>Feature</a:t>
                      </a:r>
                    </a:p>
                  </a:txBody>
                  <a:tcPr/>
                </a:tc>
                <a:tc>
                  <a:txBody>
                    <a:bodyPr/>
                    <a:lstStyle/>
                    <a:p>
                      <a:r>
                        <a:rPr lang="en-IN" sz="2000" b="1" dirty="0"/>
                        <a:t>X</a:t>
                      </a:r>
                      <a:r>
                        <a:rPr lang="en-IN" sz="2000" b="1" baseline="-25000" dirty="0"/>
                        <a:t>1</a:t>
                      </a:r>
                    </a:p>
                  </a:txBody>
                  <a:tcPr/>
                </a:tc>
                <a:tc>
                  <a:txBody>
                    <a:bodyPr/>
                    <a:lstStyle/>
                    <a:p>
                      <a:r>
                        <a:rPr lang="en-IN" sz="2000" b="1" dirty="0"/>
                        <a:t>X</a:t>
                      </a:r>
                      <a:r>
                        <a:rPr lang="en-IN" sz="2000" b="1" baseline="-25000" dirty="0"/>
                        <a:t>2</a:t>
                      </a:r>
                    </a:p>
                  </a:txBody>
                  <a:tcPr/>
                </a:tc>
                <a:extLst>
                  <a:ext uri="{0D108BD9-81ED-4DB2-BD59-A6C34878D82A}">
                    <a16:rowId xmlns:a16="http://schemas.microsoft.com/office/drawing/2014/main" val="1153810126"/>
                  </a:ext>
                </a:extLst>
              </a:tr>
              <a:tr h="360003">
                <a:tc>
                  <a:txBody>
                    <a:bodyPr/>
                    <a:lstStyle/>
                    <a:p>
                      <a:r>
                        <a:rPr lang="en-IN" sz="2000" dirty="0"/>
                        <a:t>E1</a:t>
                      </a:r>
                    </a:p>
                  </a:txBody>
                  <a:tcPr/>
                </a:tc>
                <a:tc>
                  <a:txBody>
                    <a:bodyPr/>
                    <a:lstStyle/>
                    <a:p>
                      <a:r>
                        <a:rPr lang="en-IN" sz="2000" dirty="0"/>
                        <a:t>4</a:t>
                      </a:r>
                    </a:p>
                  </a:txBody>
                  <a:tcPr/>
                </a:tc>
                <a:tc>
                  <a:txBody>
                    <a:bodyPr/>
                    <a:lstStyle/>
                    <a:p>
                      <a:r>
                        <a:rPr lang="en-IN" sz="2000" dirty="0"/>
                        <a:t>11</a:t>
                      </a:r>
                    </a:p>
                  </a:txBody>
                  <a:tcPr/>
                </a:tc>
                <a:extLst>
                  <a:ext uri="{0D108BD9-81ED-4DB2-BD59-A6C34878D82A}">
                    <a16:rowId xmlns:a16="http://schemas.microsoft.com/office/drawing/2014/main" val="243855266"/>
                  </a:ext>
                </a:extLst>
              </a:tr>
              <a:tr h="360003">
                <a:tc>
                  <a:txBody>
                    <a:bodyPr/>
                    <a:lstStyle/>
                    <a:p>
                      <a:r>
                        <a:rPr lang="en-IN" sz="2000" dirty="0"/>
                        <a:t>E2</a:t>
                      </a:r>
                    </a:p>
                  </a:txBody>
                  <a:tcPr/>
                </a:tc>
                <a:tc>
                  <a:txBody>
                    <a:bodyPr/>
                    <a:lstStyle/>
                    <a:p>
                      <a:r>
                        <a:rPr lang="en-IN" sz="2000" dirty="0"/>
                        <a:t>8</a:t>
                      </a:r>
                    </a:p>
                  </a:txBody>
                  <a:tcPr/>
                </a:tc>
                <a:tc>
                  <a:txBody>
                    <a:bodyPr/>
                    <a:lstStyle/>
                    <a:p>
                      <a:r>
                        <a:rPr lang="en-IN" sz="2000" dirty="0"/>
                        <a:t>4</a:t>
                      </a:r>
                    </a:p>
                  </a:txBody>
                  <a:tcPr/>
                </a:tc>
                <a:extLst>
                  <a:ext uri="{0D108BD9-81ED-4DB2-BD59-A6C34878D82A}">
                    <a16:rowId xmlns:a16="http://schemas.microsoft.com/office/drawing/2014/main" val="644783987"/>
                  </a:ext>
                </a:extLst>
              </a:tr>
              <a:tr h="360003">
                <a:tc>
                  <a:txBody>
                    <a:bodyPr/>
                    <a:lstStyle/>
                    <a:p>
                      <a:r>
                        <a:rPr lang="en-IN" sz="2000" dirty="0"/>
                        <a:t>E3</a:t>
                      </a:r>
                    </a:p>
                  </a:txBody>
                  <a:tcPr/>
                </a:tc>
                <a:tc>
                  <a:txBody>
                    <a:bodyPr/>
                    <a:lstStyle/>
                    <a:p>
                      <a:r>
                        <a:rPr lang="en-IN" sz="2000" dirty="0"/>
                        <a:t>13</a:t>
                      </a:r>
                    </a:p>
                  </a:txBody>
                  <a:tcPr/>
                </a:tc>
                <a:tc>
                  <a:txBody>
                    <a:bodyPr/>
                    <a:lstStyle/>
                    <a:p>
                      <a:r>
                        <a:rPr lang="en-IN" sz="2000" dirty="0"/>
                        <a:t>5</a:t>
                      </a:r>
                    </a:p>
                  </a:txBody>
                  <a:tcPr/>
                </a:tc>
                <a:extLst>
                  <a:ext uri="{0D108BD9-81ED-4DB2-BD59-A6C34878D82A}">
                    <a16:rowId xmlns:a16="http://schemas.microsoft.com/office/drawing/2014/main" val="718944244"/>
                  </a:ext>
                </a:extLst>
              </a:tr>
              <a:tr h="360003">
                <a:tc>
                  <a:txBody>
                    <a:bodyPr/>
                    <a:lstStyle/>
                    <a:p>
                      <a:r>
                        <a:rPr lang="en-IN" sz="2000" dirty="0"/>
                        <a:t>E4</a:t>
                      </a:r>
                    </a:p>
                  </a:txBody>
                  <a:tcPr/>
                </a:tc>
                <a:tc>
                  <a:txBody>
                    <a:bodyPr/>
                    <a:lstStyle/>
                    <a:p>
                      <a:r>
                        <a:rPr lang="en-IN" sz="2000" dirty="0"/>
                        <a:t>7</a:t>
                      </a:r>
                    </a:p>
                  </a:txBody>
                  <a:tcPr/>
                </a:tc>
                <a:tc>
                  <a:txBody>
                    <a:bodyPr/>
                    <a:lstStyle/>
                    <a:p>
                      <a:r>
                        <a:rPr lang="en-IN" sz="2000" dirty="0"/>
                        <a:t>14</a:t>
                      </a:r>
                    </a:p>
                  </a:txBody>
                  <a:tcPr/>
                </a:tc>
                <a:extLst>
                  <a:ext uri="{0D108BD9-81ED-4DB2-BD59-A6C34878D82A}">
                    <a16:rowId xmlns:a16="http://schemas.microsoft.com/office/drawing/2014/main" val="132727978"/>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D8A6AB5-57CC-4696-AF03-EDA9F4E49FAC}"/>
                  </a:ext>
                </a:extLst>
              </p:cNvPr>
              <p:cNvSpPr/>
              <p:nvPr/>
            </p:nvSpPr>
            <p:spPr>
              <a:xfrm>
                <a:off x="10301997" y="2749309"/>
                <a:ext cx="1625247" cy="984885"/>
              </a:xfrm>
              <a:prstGeom prst="rect">
                <a:avLst/>
              </a:prstGeom>
            </p:spPr>
            <p:txBody>
              <a:bodyPr wrap="square">
                <a:spAutoFit/>
              </a:bodyPr>
              <a:lstStyle/>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sz="2400" i="1" dirty="0">
                              <a:latin typeface="Cambria Math" panose="02040503050406030204" pitchFamily="18" charset="0"/>
                            </a:rPr>
                          </m:ctrlPr>
                        </m:accPr>
                        <m:e>
                          <m:sSub>
                            <m:sSubPr>
                              <m:ctrlPr>
                                <a:rPr lang="en-IN" sz="2400" i="1" dirty="0">
                                  <a:latin typeface="Cambria Math" panose="02040503050406030204" pitchFamily="18" charset="0"/>
                                </a:rPr>
                              </m:ctrlPr>
                            </m:sSubPr>
                            <m:e>
                              <m:r>
                                <a:rPr lang="en-IN" sz="2400" i="1" dirty="0">
                                  <a:latin typeface="Cambria Math" panose="02040503050406030204" pitchFamily="18" charset="0"/>
                                </a:rPr>
                                <m:t>𝑋</m:t>
                              </m:r>
                            </m:e>
                            <m:sub>
                              <m:r>
                                <a:rPr lang="en-IN" sz="2400" i="1" dirty="0">
                                  <a:latin typeface="Cambria Math" panose="02040503050406030204" pitchFamily="18" charset="0"/>
                                </a:rPr>
                                <m:t>1</m:t>
                              </m:r>
                            </m:sub>
                          </m:sSub>
                        </m:e>
                      </m:acc>
                      <m:r>
                        <a:rPr lang="en-IN" sz="2400" dirty="0">
                          <a:latin typeface="Cambria Math" panose="02040503050406030204" pitchFamily="18" charset="0"/>
                        </a:rPr>
                        <m:t>=8,</m:t>
                      </m:r>
                    </m:oMath>
                  </m:oMathPara>
                </a14:m>
                <a:endParaRPr lang="en-IN" sz="2400" dirty="0">
                  <a:latin typeface="Cambria Math" panose="02040503050406030204" pitchFamily="18" charset="0"/>
                </a:endParaRP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sz="2400" i="1" dirty="0">
                              <a:latin typeface="Cambria Math" panose="02040503050406030204" pitchFamily="18" charset="0"/>
                            </a:rPr>
                          </m:ctrlPr>
                        </m:accPr>
                        <m:e>
                          <m:sSub>
                            <m:sSubPr>
                              <m:ctrlPr>
                                <a:rPr lang="en-IN" sz="2400" i="1" dirty="0">
                                  <a:latin typeface="Cambria Math" panose="02040503050406030204" pitchFamily="18" charset="0"/>
                                </a:rPr>
                              </m:ctrlPr>
                            </m:sSubPr>
                            <m:e>
                              <m:r>
                                <a:rPr lang="en-IN" sz="2400" i="1" dirty="0">
                                  <a:latin typeface="Cambria Math" panose="02040503050406030204" pitchFamily="18" charset="0"/>
                                </a:rPr>
                                <m:t>𝑋</m:t>
                              </m:r>
                            </m:e>
                            <m:sub>
                              <m:r>
                                <a:rPr lang="en-IN" sz="2400" i="1" dirty="0">
                                  <a:latin typeface="Cambria Math" panose="02040503050406030204" pitchFamily="18" charset="0"/>
                                </a:rPr>
                                <m:t>2</m:t>
                              </m:r>
                            </m:sub>
                          </m:sSub>
                        </m:e>
                      </m:acc>
                      <m:r>
                        <a:rPr lang="en-IN" sz="2400" i="1" dirty="0">
                          <a:latin typeface="Cambria Math" panose="02040503050406030204" pitchFamily="18" charset="0"/>
                        </a:rPr>
                        <m:t>=8.5</m:t>
                      </m:r>
                    </m:oMath>
                  </m:oMathPara>
                </a14:m>
                <a:endParaRPr lang="en-US" sz="2400" dirty="0"/>
              </a:p>
            </p:txBody>
          </p:sp>
        </mc:Choice>
        <mc:Fallback xmlns="">
          <p:sp>
            <p:nvSpPr>
              <p:cNvPr id="4" name="Rectangle 3">
                <a:extLst>
                  <a:ext uri="{FF2B5EF4-FFF2-40B4-BE49-F238E27FC236}">
                    <a16:creationId xmlns:a16="http://schemas.microsoft.com/office/drawing/2014/main" id="{BD8A6AB5-57CC-4696-AF03-EDA9F4E49FAC}"/>
                  </a:ext>
                </a:extLst>
              </p:cNvPr>
              <p:cNvSpPr>
                <a:spLocks noRot="1" noChangeAspect="1" noMove="1" noResize="1" noEditPoints="1" noAdjustHandles="1" noChangeArrowheads="1" noChangeShapeType="1" noTextEdit="1"/>
              </p:cNvSpPr>
              <p:nvPr/>
            </p:nvSpPr>
            <p:spPr>
              <a:xfrm>
                <a:off x="10301997" y="2749309"/>
                <a:ext cx="1625247" cy="98488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44D7494A-A438-4A89-AE22-05BBF7D511A1}"/>
                  </a:ext>
                </a:extLst>
              </p:cNvPr>
              <p:cNvSpPr/>
              <p:nvPr/>
            </p:nvSpPr>
            <p:spPr>
              <a:xfrm>
                <a:off x="484550" y="4857149"/>
                <a:ext cx="16017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dirty="0" smtClean="0">
                          <a:solidFill>
                            <a:prstClr val="black"/>
                          </a:solidFill>
                          <a:latin typeface="Cambria Math" panose="02040503050406030204" pitchFamily="18" charset="0"/>
                        </a:rPr>
                        <m:t>−4.3053</m:t>
                      </m:r>
                    </m:oMath>
                  </m:oMathPara>
                </a14:m>
                <a:endParaRPr lang="en-IN" dirty="0"/>
              </a:p>
            </p:txBody>
          </p:sp>
        </mc:Choice>
        <mc:Fallback xmlns="">
          <p:sp>
            <p:nvSpPr>
              <p:cNvPr id="19" name="Rectangle 18">
                <a:extLst>
                  <a:ext uri="{FF2B5EF4-FFF2-40B4-BE49-F238E27FC236}">
                    <a16:creationId xmlns:a16="http://schemas.microsoft.com/office/drawing/2014/main" id="{44D7494A-A438-4A89-AE22-05BBF7D511A1}"/>
                  </a:ext>
                </a:extLst>
              </p:cNvPr>
              <p:cNvSpPr>
                <a:spLocks noRot="1" noChangeAspect="1" noMove="1" noResize="1" noEditPoints="1" noAdjustHandles="1" noChangeArrowheads="1" noChangeShapeType="1" noTextEdit="1"/>
              </p:cNvSpPr>
              <p:nvPr/>
            </p:nvSpPr>
            <p:spPr>
              <a:xfrm>
                <a:off x="484550" y="4857149"/>
                <a:ext cx="1601721"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89032EE-821F-43D9-8517-B85C43F0178C}"/>
                  </a:ext>
                </a:extLst>
              </p:cNvPr>
              <p:cNvSpPr/>
              <p:nvPr/>
            </p:nvSpPr>
            <p:spPr>
              <a:xfrm>
                <a:off x="8379002" y="942212"/>
                <a:ext cx="1191718" cy="1744837"/>
              </a:xfrm>
              <a:prstGeom prst="rect">
                <a:avLst/>
              </a:prstGeom>
            </p:spPr>
            <p:txBody>
              <a:bodyPr wrap="square">
                <a:spAutoFit/>
              </a:bodyPr>
              <a:lstStyle/>
              <a:p>
                <a:pPr algn="r">
                  <a:lnSpc>
                    <a:spcPct val="150000"/>
                  </a:lnSpc>
                </a:pPr>
                <a14:m>
                  <m:oMathPara xmlns:m="http://schemas.openxmlformats.org/officeDocument/2006/math">
                    <m:oMathParaPr>
                      <m:jc m:val="right"/>
                    </m:oMathParaPr>
                    <m:oMath xmlns:m="http://schemas.openxmlformats.org/officeDocument/2006/math">
                      <m:r>
                        <a:rPr lang="en-IN" i="1" dirty="0" smtClean="0">
                          <a:solidFill>
                            <a:prstClr val="black"/>
                          </a:solidFill>
                          <a:latin typeface="Cambria Math" panose="02040503050406030204" pitchFamily="18" charset="0"/>
                        </a:rPr>
                        <m:t>−5.1240</m:t>
                      </m:r>
                    </m:oMath>
                  </m:oMathPara>
                </a14:m>
                <a:endParaRPr lang="en-IN" i="1" dirty="0">
                  <a:solidFill>
                    <a:prstClr val="black"/>
                  </a:solidFill>
                  <a:latin typeface="Cambria Math" panose="02040503050406030204" pitchFamily="18" charset="0"/>
                </a:endParaRPr>
              </a:p>
              <a:p>
                <a:pPr algn="r">
                  <a:lnSpc>
                    <a:spcPct val="150000"/>
                  </a:lnSpc>
                </a:pPr>
                <a14:m>
                  <m:oMathPara xmlns:m="http://schemas.openxmlformats.org/officeDocument/2006/math">
                    <m:oMathParaPr>
                      <m:jc m:val="right"/>
                    </m:oMathParaPr>
                    <m:oMath xmlns:m="http://schemas.openxmlformats.org/officeDocument/2006/math">
                      <m:r>
                        <a:rPr lang="en-IN" i="1" dirty="0">
                          <a:solidFill>
                            <a:prstClr val="black"/>
                          </a:solidFill>
                          <a:latin typeface="Cambria Math" panose="02040503050406030204" pitchFamily="18" charset="0"/>
                        </a:rPr>
                        <m:t>5.6930</m:t>
                      </m:r>
                    </m:oMath>
                  </m:oMathPara>
                </a14:m>
                <a:endParaRPr lang="en-IN" i="1" dirty="0">
                  <a:solidFill>
                    <a:prstClr val="black"/>
                  </a:solidFill>
                  <a:latin typeface="Cambria Math" panose="02040503050406030204" pitchFamily="18" charset="0"/>
                </a:endParaRPr>
              </a:p>
              <a:p>
                <a:pPr algn="r">
                  <a:lnSpc>
                    <a:spcPct val="150000"/>
                  </a:lnSpc>
                </a:pPr>
                <a14:m>
                  <m:oMathPara xmlns:m="http://schemas.openxmlformats.org/officeDocument/2006/math">
                    <m:oMathParaPr>
                      <m:jc m:val="right"/>
                    </m:oMathParaPr>
                    <m:oMath xmlns:m="http://schemas.openxmlformats.org/officeDocument/2006/math">
                      <m:r>
                        <a:rPr lang="en-IN" i="1" dirty="0">
                          <a:solidFill>
                            <a:prstClr val="black"/>
                          </a:solidFill>
                          <a:latin typeface="Cambria Math" panose="02040503050406030204" pitchFamily="18" charset="0"/>
                        </a:rPr>
                        <m:t>3.7363−4.3053</m:t>
                      </m:r>
                    </m:oMath>
                  </m:oMathPara>
                </a14:m>
                <a:endParaRPr lang="en-IN" sz="1400" dirty="0"/>
              </a:p>
            </p:txBody>
          </p:sp>
        </mc:Choice>
        <mc:Fallback xmlns="">
          <p:sp>
            <p:nvSpPr>
              <p:cNvPr id="20" name="Rectangle 19">
                <a:extLst>
                  <a:ext uri="{FF2B5EF4-FFF2-40B4-BE49-F238E27FC236}">
                    <a16:creationId xmlns:a16="http://schemas.microsoft.com/office/drawing/2014/main" id="{489032EE-821F-43D9-8517-B85C43F0178C}"/>
                  </a:ext>
                </a:extLst>
              </p:cNvPr>
              <p:cNvSpPr>
                <a:spLocks noRot="1" noChangeAspect="1" noMove="1" noResize="1" noEditPoints="1" noAdjustHandles="1" noChangeArrowheads="1" noChangeShapeType="1" noTextEdit="1"/>
              </p:cNvSpPr>
              <p:nvPr/>
            </p:nvSpPr>
            <p:spPr>
              <a:xfrm>
                <a:off x="8379002" y="942212"/>
                <a:ext cx="1191718" cy="1744837"/>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2065907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0" indent="0" algn="just">
              <a:spcBef>
                <a:spcPts val="600"/>
              </a:spcBef>
              <a:spcAft>
                <a:spcPts val="600"/>
              </a:spcAft>
              <a:buNone/>
            </a:pPr>
            <a:r>
              <a:rPr lang="en-US" dirty="0"/>
              <a:t>Data sets for analysis may contain hundreds of attributes, many of which may be irrelevant to the mining task or redundant.</a:t>
            </a:r>
          </a:p>
          <a:p>
            <a:pPr algn="just">
              <a:spcBef>
                <a:spcPts val="600"/>
              </a:spcBef>
              <a:spcAft>
                <a:spcPts val="600"/>
              </a:spcAft>
            </a:pPr>
            <a:r>
              <a:rPr lang="en-US" dirty="0"/>
              <a:t>Redundant attributes.</a:t>
            </a:r>
          </a:p>
          <a:p>
            <a:pPr marL="538163" lvl="1" indent="-274638" algn="just">
              <a:spcBef>
                <a:spcPts val="600"/>
              </a:spcBef>
              <a:spcAft>
                <a:spcPts val="600"/>
              </a:spcAft>
              <a:buFont typeface="Wingdings" panose="05000000000000000000" pitchFamily="2" charset="2"/>
              <a:buChar char="Ø"/>
            </a:pPr>
            <a:r>
              <a:rPr lang="en-US" sz="2800" dirty="0"/>
              <a:t>Duplicate much or all of the information contained in one or more other attributes</a:t>
            </a:r>
          </a:p>
          <a:p>
            <a:pPr marL="538163" lvl="1" indent="-274638" algn="just">
              <a:spcBef>
                <a:spcPts val="600"/>
              </a:spcBef>
              <a:spcAft>
                <a:spcPts val="600"/>
              </a:spcAft>
              <a:buFont typeface="Wingdings" panose="05000000000000000000" pitchFamily="2" charset="2"/>
              <a:buChar char="Ø"/>
            </a:pPr>
            <a:r>
              <a:rPr lang="en-US" sz="2800" dirty="0"/>
              <a:t>E.g., purchase price of a product and the amount of sales tax paid</a:t>
            </a:r>
          </a:p>
          <a:p>
            <a:pPr algn="just">
              <a:spcBef>
                <a:spcPts val="600"/>
              </a:spcBef>
              <a:spcAft>
                <a:spcPts val="600"/>
              </a:spcAft>
            </a:pPr>
            <a:r>
              <a:rPr lang="en-US" dirty="0"/>
              <a:t>Irrelevant attributes</a:t>
            </a:r>
          </a:p>
          <a:p>
            <a:pPr marL="538163" lvl="1" indent="-274638" algn="just">
              <a:spcBef>
                <a:spcPts val="600"/>
              </a:spcBef>
              <a:spcAft>
                <a:spcPts val="600"/>
              </a:spcAft>
              <a:buFont typeface="Wingdings" panose="05000000000000000000" pitchFamily="2" charset="2"/>
              <a:buChar char="Ø"/>
            </a:pPr>
            <a:r>
              <a:rPr lang="en-US" sz="2800" dirty="0"/>
              <a:t>Contain no information that is useful for the data mining task at hand</a:t>
            </a:r>
          </a:p>
          <a:p>
            <a:pPr marL="538163" lvl="1" indent="-274638" algn="just">
              <a:spcBef>
                <a:spcPts val="600"/>
              </a:spcBef>
              <a:spcAft>
                <a:spcPts val="600"/>
              </a:spcAft>
              <a:buFont typeface="Wingdings" panose="05000000000000000000" pitchFamily="2" charset="2"/>
              <a:buChar char="Ø"/>
            </a:pPr>
            <a:r>
              <a:rPr lang="en-US" sz="2800" dirty="0"/>
              <a:t>E.g., students' ID is often irrelevant to the task of predicting students' GPA</a:t>
            </a:r>
          </a:p>
          <a:p>
            <a:pPr marL="228600" lvl="1" algn="just">
              <a:spcBef>
                <a:spcPts val="600"/>
              </a:spcBef>
              <a:spcAft>
                <a:spcPts val="600"/>
              </a:spcAft>
            </a:pPr>
            <a:r>
              <a:rPr lang="en-US" sz="2800" dirty="0"/>
              <a:t>Added volume of irrelevant or redundant attributes can slow down the mining process. It discovered patterns of poor quality.</a:t>
            </a:r>
          </a:p>
          <a:p>
            <a:pPr marL="263525" lvl="1" indent="0" algn="just">
              <a:spcBef>
                <a:spcPts val="600"/>
              </a:spcBef>
              <a:spcAft>
                <a:spcPts val="600"/>
              </a:spcAft>
              <a:buNone/>
            </a:pPr>
            <a:endParaRPr lang="en-US" sz="2800" dirty="0"/>
          </a:p>
        </p:txBody>
      </p:sp>
    </p:spTree>
    <p:extLst>
      <p:ext uri="{BB962C8B-B14F-4D97-AF65-F5344CB8AC3E}">
        <p14:creationId xmlns:p14="http://schemas.microsoft.com/office/powerpoint/2010/main" val="15462997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Attribute subset selection also called feature subset selection.</a:t>
            </a:r>
          </a:p>
          <a:p>
            <a:pPr algn="just">
              <a:spcBef>
                <a:spcPts val="600"/>
              </a:spcBef>
              <a:spcAft>
                <a:spcPts val="600"/>
              </a:spcAft>
            </a:pPr>
            <a:r>
              <a:rPr lang="en-US" dirty="0"/>
              <a:t>Attribute subset selection reduces the data set size by removing irrelevant or redundant attributes (or dimensions).</a:t>
            </a:r>
          </a:p>
          <a:p>
            <a:pPr algn="just">
              <a:spcBef>
                <a:spcPts val="600"/>
              </a:spcBef>
              <a:spcAft>
                <a:spcPts val="600"/>
              </a:spcAft>
            </a:pPr>
            <a:r>
              <a:rPr lang="en-US" dirty="0"/>
              <a:t>The goal of attribute subset selection is to find a minimum set of attributes such that the resulting probability distribution of the data classes is as close as possible to the original distribution obtained using all attributes.</a:t>
            </a:r>
          </a:p>
          <a:p>
            <a:pPr algn="just">
              <a:spcBef>
                <a:spcPts val="600"/>
              </a:spcBef>
              <a:spcAft>
                <a:spcPts val="600"/>
              </a:spcAft>
            </a:pPr>
            <a:r>
              <a:rPr lang="en-US" dirty="0"/>
              <a:t>It reduces the number of attributes appearing in the discovered patterns, helping to make the patterns easier to understand.</a:t>
            </a:r>
            <a:endParaRPr lang="en-US" sz="2800" dirty="0"/>
          </a:p>
        </p:txBody>
      </p:sp>
    </p:spTree>
    <p:extLst>
      <p:ext uri="{BB962C8B-B14F-4D97-AF65-F5344CB8AC3E}">
        <p14:creationId xmlns:p14="http://schemas.microsoft.com/office/powerpoint/2010/main" val="252894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1. Data cleaning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0" indent="0" algn="just">
              <a:buNone/>
            </a:pPr>
            <a:r>
              <a:rPr lang="en-US" dirty="0"/>
              <a:t>Data in the Real World Is Dirty: Lots of potentially incorrect data, e.g., instrument faulty, human or computer error, transmission error.</a:t>
            </a:r>
          </a:p>
          <a:p>
            <a:pPr marL="514350" indent="-514350" algn="just">
              <a:buFont typeface="+mj-lt"/>
              <a:buAutoNum type="alphaUcPeriod"/>
            </a:pPr>
            <a:r>
              <a:rPr lang="en-US" b="1" dirty="0"/>
              <a:t>Incomplete</a:t>
            </a:r>
            <a:r>
              <a:rPr lang="en-US" dirty="0"/>
              <a:t>: lacking attribute values, lacking certain attributes of interest, or containing only aggregate data </a:t>
            </a:r>
          </a:p>
          <a:p>
            <a:pPr lvl="1" algn="just">
              <a:buFont typeface="Wingdings" panose="05000000000000000000" pitchFamily="2" charset="2"/>
              <a:buChar char="Ø"/>
            </a:pPr>
            <a:r>
              <a:rPr lang="en-US" sz="2800" dirty="0"/>
              <a:t>e.g., Occupation=“ ” (missing data)</a:t>
            </a:r>
          </a:p>
          <a:p>
            <a:pPr marL="514350" indent="-514350" algn="just">
              <a:buFont typeface="+mj-lt"/>
              <a:buAutoNum type="alphaUcPeriod"/>
            </a:pPr>
            <a:r>
              <a:rPr lang="en-US" b="1" dirty="0"/>
              <a:t>Noisy</a:t>
            </a:r>
            <a:r>
              <a:rPr lang="en-US" dirty="0"/>
              <a:t>: containing noise, errors, or outliers</a:t>
            </a:r>
          </a:p>
          <a:p>
            <a:pPr lvl="1" algn="just">
              <a:buFont typeface="Wingdings" panose="05000000000000000000" pitchFamily="2" charset="2"/>
              <a:buChar char="Ø"/>
            </a:pPr>
            <a:r>
              <a:rPr lang="en-US" sz="2800" dirty="0"/>
              <a:t>e.g., Salary=“−10” (an error)</a:t>
            </a:r>
          </a:p>
          <a:p>
            <a:pPr marL="514350" indent="-514350" algn="just">
              <a:buFont typeface="+mj-lt"/>
              <a:buAutoNum type="alphaUcPeriod"/>
            </a:pPr>
            <a:r>
              <a:rPr lang="en-US" b="1" dirty="0"/>
              <a:t>Inconsistent</a:t>
            </a:r>
            <a:r>
              <a:rPr lang="en-US" dirty="0"/>
              <a:t>: containing discrepancies in codes or names, e.g.,</a:t>
            </a:r>
          </a:p>
          <a:p>
            <a:pPr lvl="1" algn="just">
              <a:buFont typeface="Wingdings" panose="05000000000000000000" pitchFamily="2" charset="2"/>
              <a:buChar char="Ø"/>
            </a:pPr>
            <a:r>
              <a:rPr lang="en-US" sz="2800" dirty="0"/>
              <a:t>Age=“42”, Birthday=“03/07/2010”</a:t>
            </a:r>
          </a:p>
          <a:p>
            <a:pPr lvl="1" algn="just">
              <a:buFont typeface="Wingdings" panose="05000000000000000000" pitchFamily="2" charset="2"/>
              <a:buChar char="Ø"/>
            </a:pPr>
            <a:r>
              <a:rPr lang="en-US" sz="2800" dirty="0"/>
              <a:t>Was rating “1, 2, 3”, now rating “A, B, C”</a:t>
            </a:r>
          </a:p>
          <a:p>
            <a:pPr lvl="1" algn="just">
              <a:buFont typeface="Wingdings" panose="05000000000000000000" pitchFamily="2" charset="2"/>
              <a:buChar char="Ø"/>
            </a:pPr>
            <a:r>
              <a:rPr lang="en-US" sz="2800" dirty="0"/>
              <a:t>discrepancy between duplicate records</a:t>
            </a:r>
          </a:p>
          <a:p>
            <a:pPr marL="514350" indent="-514350" algn="just">
              <a:buFont typeface="+mj-lt"/>
              <a:buAutoNum type="alphaUcPeriod"/>
            </a:pPr>
            <a:r>
              <a:rPr lang="en-US" b="1" dirty="0"/>
              <a:t>Intentional</a:t>
            </a:r>
            <a:r>
              <a:rPr lang="en-US" dirty="0"/>
              <a:t> (e.g., disguised missing data)</a:t>
            </a:r>
          </a:p>
          <a:p>
            <a:pPr lvl="1" algn="just">
              <a:buFont typeface="Wingdings" panose="05000000000000000000" pitchFamily="2" charset="2"/>
              <a:buChar char="Ø"/>
            </a:pPr>
            <a:r>
              <a:rPr lang="en-US" sz="2800" dirty="0"/>
              <a:t>Jan. 1 as everyone’s birthday?</a:t>
            </a:r>
          </a:p>
        </p:txBody>
      </p:sp>
    </p:spTree>
    <p:extLst>
      <p:ext uri="{BB962C8B-B14F-4D97-AF65-F5344CB8AC3E}">
        <p14:creationId xmlns:p14="http://schemas.microsoft.com/office/powerpoint/2010/main" val="12338472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For n attributes, there are 2</a:t>
            </a:r>
            <a:r>
              <a:rPr lang="en-US" baseline="30000" dirty="0"/>
              <a:t>n</a:t>
            </a:r>
            <a:r>
              <a:rPr lang="en-US" dirty="0"/>
              <a:t> possible subsets. </a:t>
            </a:r>
          </a:p>
          <a:p>
            <a:pPr algn="just">
              <a:spcBef>
                <a:spcPts val="600"/>
              </a:spcBef>
              <a:spcAft>
                <a:spcPts val="600"/>
              </a:spcAft>
            </a:pPr>
            <a:r>
              <a:rPr lang="en-US" dirty="0"/>
              <a:t>An exhaustive search for the optimal subset of attributes can be prohibitively expensive, especially as n and the number of data classes increase. </a:t>
            </a:r>
          </a:p>
          <a:p>
            <a:pPr algn="just">
              <a:spcBef>
                <a:spcPts val="600"/>
              </a:spcBef>
              <a:spcAft>
                <a:spcPts val="600"/>
              </a:spcAft>
            </a:pPr>
            <a:r>
              <a:rPr lang="en-US" dirty="0"/>
              <a:t>So, heuristic methods that explore a reduced search space are commonly used for attribute subset selection. </a:t>
            </a:r>
          </a:p>
          <a:p>
            <a:pPr algn="just">
              <a:spcBef>
                <a:spcPts val="600"/>
              </a:spcBef>
              <a:spcAft>
                <a:spcPts val="600"/>
              </a:spcAft>
            </a:pPr>
            <a:r>
              <a:rPr lang="en-US" dirty="0"/>
              <a:t>Heuristic methods are typically greedy in that, while searching through attribute space, they always make what looks to be the best choice at the time. </a:t>
            </a:r>
          </a:p>
          <a:p>
            <a:pPr algn="just">
              <a:spcBef>
                <a:spcPts val="600"/>
              </a:spcBef>
              <a:spcAft>
                <a:spcPts val="600"/>
              </a:spcAft>
            </a:pPr>
            <a:r>
              <a:rPr lang="en-US" dirty="0"/>
              <a:t>Their strategy is to make a locally optimal choice in the hope that this will lead to a globally optimal solution. </a:t>
            </a:r>
          </a:p>
          <a:p>
            <a:pPr algn="just">
              <a:spcBef>
                <a:spcPts val="600"/>
              </a:spcBef>
              <a:spcAft>
                <a:spcPts val="600"/>
              </a:spcAft>
            </a:pPr>
            <a:r>
              <a:rPr lang="en-US" dirty="0"/>
              <a:t>Such greedy methods are effective in practice and may come close to estimating an optimal solution.</a:t>
            </a:r>
            <a:endParaRPr lang="en-US" sz="2800" dirty="0"/>
          </a:p>
        </p:txBody>
      </p:sp>
    </p:spTree>
    <p:extLst>
      <p:ext uri="{BB962C8B-B14F-4D97-AF65-F5344CB8AC3E}">
        <p14:creationId xmlns:p14="http://schemas.microsoft.com/office/powerpoint/2010/main" val="1900254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“best” (and “worst”) attributes are typically determined using tests of statistical significance, which assume that the attributes are independent of one another. </a:t>
            </a:r>
          </a:p>
          <a:p>
            <a:pPr algn="just">
              <a:spcBef>
                <a:spcPts val="600"/>
              </a:spcBef>
              <a:spcAft>
                <a:spcPts val="600"/>
              </a:spcAft>
            </a:pPr>
            <a:r>
              <a:rPr lang="en-US" dirty="0"/>
              <a:t>Many other attribute evaluation measures can be used such as the information gain measure used in building decision trees for classification.</a:t>
            </a:r>
            <a:endParaRPr lang="en-US" sz="2800" dirty="0"/>
          </a:p>
        </p:txBody>
      </p:sp>
    </p:spTree>
    <p:extLst>
      <p:ext uri="{BB962C8B-B14F-4D97-AF65-F5344CB8AC3E}">
        <p14:creationId xmlns:p14="http://schemas.microsoft.com/office/powerpoint/2010/main" val="1621488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0" indent="0" algn="ctr">
              <a:spcBef>
                <a:spcPts val="600"/>
              </a:spcBef>
              <a:spcAft>
                <a:spcPts val="600"/>
              </a:spcAft>
              <a:buNone/>
            </a:pPr>
            <a:r>
              <a:rPr lang="en-US" sz="2400" dirty="0"/>
              <a:t>Figure: Greedy (heuristic) methods for attribute subset selection.</a:t>
            </a:r>
          </a:p>
        </p:txBody>
      </p:sp>
      <p:pic>
        <p:nvPicPr>
          <p:cNvPr id="4" name="Picture 3">
            <a:extLst>
              <a:ext uri="{FF2B5EF4-FFF2-40B4-BE49-F238E27FC236}">
                <a16:creationId xmlns:a16="http://schemas.microsoft.com/office/drawing/2014/main" id="{E89B985F-206A-4333-9741-E54351B0A91F}"/>
              </a:ext>
            </a:extLst>
          </p:cNvPr>
          <p:cNvPicPr>
            <a:picLocks noChangeAspect="1"/>
          </p:cNvPicPr>
          <p:nvPr/>
        </p:nvPicPr>
        <p:blipFill>
          <a:blip r:embed="rId2"/>
          <a:stretch>
            <a:fillRect/>
          </a:stretch>
        </p:blipFill>
        <p:spPr>
          <a:xfrm>
            <a:off x="1047436" y="1139348"/>
            <a:ext cx="10097127" cy="5115878"/>
          </a:xfrm>
          <a:prstGeom prst="rect">
            <a:avLst/>
          </a:prstGeom>
        </p:spPr>
      </p:pic>
    </p:spTree>
    <p:extLst>
      <p:ext uri="{BB962C8B-B14F-4D97-AF65-F5344CB8AC3E}">
        <p14:creationId xmlns:p14="http://schemas.microsoft.com/office/powerpoint/2010/main" val="10683521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1. Stepwise forward selection: </a:t>
            </a:r>
            <a:r>
              <a:rPr lang="en-US" dirty="0"/>
              <a:t>The procedure starts with an empty set of attributes as the reduced set. The best of the original attributes is determined and added to the reduced set.</a:t>
            </a:r>
          </a:p>
          <a:p>
            <a:pPr algn="just">
              <a:spcBef>
                <a:spcPts val="600"/>
              </a:spcBef>
              <a:spcAft>
                <a:spcPts val="600"/>
              </a:spcAft>
            </a:pPr>
            <a:r>
              <a:rPr lang="en-US" b="1" dirty="0"/>
              <a:t>2. Stepwise backward elimination: </a:t>
            </a:r>
            <a:r>
              <a:rPr lang="en-US" dirty="0"/>
              <a:t>The procedure starts with the full set of attributes. At each step, it removes the worst attribute remaining in the set.</a:t>
            </a:r>
          </a:p>
          <a:p>
            <a:pPr algn="just">
              <a:spcBef>
                <a:spcPts val="600"/>
              </a:spcBef>
              <a:spcAft>
                <a:spcPts val="600"/>
              </a:spcAft>
            </a:pPr>
            <a:r>
              <a:rPr lang="en-US" b="1" dirty="0"/>
              <a:t>3. Combination of forward selection and backward elimination: </a:t>
            </a:r>
            <a:r>
              <a:rPr lang="en-US" dirty="0"/>
              <a:t>The procedure selects the </a:t>
            </a:r>
            <a:r>
              <a:rPr lang="en-US" b="1" dirty="0"/>
              <a:t>best</a:t>
            </a:r>
            <a:r>
              <a:rPr lang="en-US" dirty="0"/>
              <a:t> attribute and removes the </a:t>
            </a:r>
            <a:r>
              <a:rPr lang="en-US" b="1" dirty="0"/>
              <a:t>worst</a:t>
            </a:r>
            <a:r>
              <a:rPr lang="en-US" dirty="0"/>
              <a:t> from among the remaining attributes.</a:t>
            </a:r>
          </a:p>
          <a:p>
            <a:pPr marL="0" indent="0" algn="just">
              <a:spcBef>
                <a:spcPts val="600"/>
              </a:spcBef>
              <a:spcAft>
                <a:spcPts val="600"/>
              </a:spcAft>
              <a:buNone/>
            </a:pPr>
            <a:endParaRPr lang="en-US" sz="2800" dirty="0"/>
          </a:p>
        </p:txBody>
      </p:sp>
    </p:spTree>
    <p:extLst>
      <p:ext uri="{BB962C8B-B14F-4D97-AF65-F5344CB8AC3E}">
        <p14:creationId xmlns:p14="http://schemas.microsoft.com/office/powerpoint/2010/main" val="39137439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4. Decision tree induction: </a:t>
            </a:r>
            <a:r>
              <a:rPr lang="en-US" dirty="0"/>
              <a:t>Decision tree algorithms (e.g., ID3, C4.5, and CART) were originally intended for classification. </a:t>
            </a:r>
          </a:p>
          <a:p>
            <a:pPr marL="538163" lvl="1" indent="-274638" algn="just">
              <a:spcBef>
                <a:spcPts val="600"/>
              </a:spcBef>
              <a:spcAft>
                <a:spcPts val="600"/>
              </a:spcAft>
              <a:buFont typeface="Wingdings" panose="05000000000000000000" pitchFamily="2" charset="2"/>
              <a:buChar char="Ø"/>
            </a:pPr>
            <a:r>
              <a:rPr lang="en-US" sz="2800" dirty="0"/>
              <a:t>Decision tree induction constructs a flowchart like structure where each internal (non-leaf) node denotes a test on an attribute.</a:t>
            </a:r>
          </a:p>
          <a:p>
            <a:pPr marL="538163" lvl="1" indent="-274638" algn="just">
              <a:spcBef>
                <a:spcPts val="600"/>
              </a:spcBef>
              <a:spcAft>
                <a:spcPts val="600"/>
              </a:spcAft>
              <a:buFont typeface="Wingdings" panose="05000000000000000000" pitchFamily="2" charset="2"/>
              <a:buChar char="Ø"/>
            </a:pPr>
            <a:r>
              <a:rPr lang="en-US" sz="2800" dirty="0"/>
              <a:t>Each branch corresponds to an outcome of the test, and each external (leaf) node denotes a class prediction. </a:t>
            </a:r>
          </a:p>
          <a:p>
            <a:pPr marL="538163" lvl="1" indent="-274638" algn="just">
              <a:spcBef>
                <a:spcPts val="600"/>
              </a:spcBef>
              <a:spcAft>
                <a:spcPts val="600"/>
              </a:spcAft>
              <a:buFont typeface="Wingdings" panose="05000000000000000000" pitchFamily="2" charset="2"/>
              <a:buChar char="Ø"/>
            </a:pPr>
            <a:r>
              <a:rPr lang="en-US" sz="2800" dirty="0"/>
              <a:t>At each node, the algorithm chooses the </a:t>
            </a:r>
            <a:r>
              <a:rPr lang="en-US" sz="2800" b="1" dirty="0"/>
              <a:t>best</a:t>
            </a:r>
            <a:r>
              <a:rPr lang="en-US" sz="2800" dirty="0"/>
              <a:t> attribute to partition the data into individual classes.</a:t>
            </a:r>
          </a:p>
          <a:p>
            <a:pPr marL="228600" lvl="1" algn="just">
              <a:spcBef>
                <a:spcPts val="600"/>
              </a:spcBef>
              <a:spcAft>
                <a:spcPts val="600"/>
              </a:spcAft>
            </a:pPr>
            <a:endParaRPr lang="en-US" sz="1000" dirty="0"/>
          </a:p>
          <a:p>
            <a:pPr marL="228600" lvl="1" algn="just">
              <a:spcBef>
                <a:spcPts val="600"/>
              </a:spcBef>
              <a:spcAft>
                <a:spcPts val="600"/>
              </a:spcAft>
            </a:pPr>
            <a:r>
              <a:rPr lang="en-US" sz="2800" dirty="0"/>
              <a:t>The stopping criteria for the methods may vary. </a:t>
            </a:r>
          </a:p>
          <a:p>
            <a:pPr marL="228600" lvl="1" algn="just">
              <a:spcBef>
                <a:spcPts val="600"/>
              </a:spcBef>
              <a:spcAft>
                <a:spcPts val="600"/>
              </a:spcAft>
            </a:pPr>
            <a:r>
              <a:rPr lang="en-US" sz="2800" dirty="0"/>
              <a:t>The procedure may employ a threshold on the measure used to determine when to stop the attribute selection process.</a:t>
            </a:r>
          </a:p>
        </p:txBody>
      </p:sp>
    </p:spTree>
    <p:extLst>
      <p:ext uri="{BB962C8B-B14F-4D97-AF65-F5344CB8AC3E}">
        <p14:creationId xmlns:p14="http://schemas.microsoft.com/office/powerpoint/2010/main" val="647283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6355080" cy="5979795"/>
          </a:xfrm>
        </p:spPr>
        <p:txBody>
          <a:bodyPr>
            <a:noAutofit/>
          </a:bodyPr>
          <a:lstStyle/>
          <a:p>
            <a:pPr algn="just">
              <a:spcBef>
                <a:spcPts val="600"/>
              </a:spcBef>
              <a:spcAft>
                <a:spcPts val="600"/>
              </a:spcAft>
            </a:pPr>
            <a:r>
              <a:rPr lang="en-US" dirty="0"/>
              <a:t>In (simple) linear regression, the data are modeled to fit a straight line. </a:t>
            </a:r>
          </a:p>
          <a:p>
            <a:pPr algn="just">
              <a:spcBef>
                <a:spcPts val="600"/>
              </a:spcBef>
              <a:spcAft>
                <a:spcPts val="600"/>
              </a:spcAft>
            </a:pPr>
            <a:r>
              <a:rPr lang="en-US" dirty="0"/>
              <a:t>Linear regression finds the linear relationship between the dependent variable and independent variable using a best-fit straight line.</a:t>
            </a:r>
          </a:p>
          <a:p>
            <a:pPr algn="just">
              <a:spcBef>
                <a:spcPts val="600"/>
              </a:spcBef>
              <a:spcAft>
                <a:spcPts val="600"/>
              </a:spcAft>
            </a:pPr>
            <a:r>
              <a:rPr lang="en-US" dirty="0"/>
              <a:t>It aims to find the best-fitting line for predicting future values.</a:t>
            </a:r>
          </a:p>
          <a:p>
            <a:pPr algn="just">
              <a:spcBef>
                <a:spcPts val="0"/>
              </a:spcBef>
              <a:spcAft>
                <a:spcPts val="600"/>
              </a:spcAft>
            </a:pPr>
            <a:r>
              <a:rPr lang="en-US" dirty="0"/>
              <a:t>The slope indicates the rate of change of the dependent variable w.r.t the difference in the independent quantities. </a:t>
            </a:r>
          </a:p>
          <a:p>
            <a:pPr algn="just">
              <a:spcBef>
                <a:spcPts val="0"/>
              </a:spcBef>
              <a:spcAft>
                <a:spcPts val="600"/>
              </a:spcAft>
            </a:pPr>
            <a:r>
              <a:rPr lang="en-US" dirty="0"/>
              <a:t>The intercept indicates the value of the dependent variable when the independent variable is zero.</a:t>
            </a:r>
          </a:p>
        </p:txBody>
      </p:sp>
      <p:pic>
        <p:nvPicPr>
          <p:cNvPr id="5" name="Picture 4">
            <a:extLst>
              <a:ext uri="{FF2B5EF4-FFF2-40B4-BE49-F238E27FC236}">
                <a16:creationId xmlns:a16="http://schemas.microsoft.com/office/drawing/2014/main" id="{0CF8A331-5537-4B65-8E27-CD4391AA611D}"/>
              </a:ext>
            </a:extLst>
          </p:cNvPr>
          <p:cNvPicPr>
            <a:picLocks noChangeAspect="1"/>
          </p:cNvPicPr>
          <p:nvPr/>
        </p:nvPicPr>
        <p:blipFill rotWithShape="1">
          <a:blip r:embed="rId2"/>
          <a:srcRect l="251"/>
          <a:stretch/>
        </p:blipFill>
        <p:spPr>
          <a:xfrm>
            <a:off x="7447279" y="1418492"/>
            <a:ext cx="4339067" cy="3797495"/>
          </a:xfrm>
          <a:prstGeom prst="rect">
            <a:avLst/>
          </a:prstGeom>
        </p:spPr>
      </p:pic>
    </p:spTree>
    <p:extLst>
      <p:ext uri="{BB962C8B-B14F-4D97-AF65-F5344CB8AC3E}">
        <p14:creationId xmlns:p14="http://schemas.microsoft.com/office/powerpoint/2010/main" val="37253028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6365240" cy="5979795"/>
              </a:xfrm>
            </p:spPr>
            <p:txBody>
              <a:bodyPr>
                <a:noAutofit/>
              </a:bodyPr>
              <a:lstStyle/>
              <a:p>
                <a:pPr marL="0" indent="0" algn="just">
                  <a:spcBef>
                    <a:spcPts val="600"/>
                  </a:spcBef>
                  <a:spcAft>
                    <a:spcPts val="600"/>
                  </a:spcAft>
                  <a:buNone/>
                </a:pPr>
                <a:r>
                  <a:rPr lang="en-US" dirty="0"/>
                  <a:t>			</a:t>
                </a:r>
                <a14:m>
                  <m:oMath xmlns:m="http://schemas.openxmlformats.org/officeDocument/2006/math">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𝑤𝑥</m:t>
                    </m:r>
                    <m:r>
                      <a:rPr lang="en-IN" i="1">
                        <a:latin typeface="Cambria Math" panose="02040503050406030204" pitchFamily="18" charset="0"/>
                      </a:rPr>
                      <m:t>+</m:t>
                    </m:r>
                    <m:r>
                      <a:rPr lang="en-IN" i="1">
                        <a:latin typeface="Cambria Math" panose="02040503050406030204" pitchFamily="18" charset="0"/>
                      </a:rPr>
                      <m:t>𝑏</m:t>
                    </m:r>
                  </m:oMath>
                </a14:m>
                <a:endParaRPr lang="en-US" dirty="0"/>
              </a:p>
              <a:p>
                <a:pPr algn="just">
                  <a:spcBef>
                    <a:spcPts val="600"/>
                  </a:spcBef>
                  <a:spcAft>
                    <a:spcPts val="600"/>
                  </a:spcAft>
                </a:pPr>
                <a:r>
                  <a:rPr lang="en-US" i="1" dirty="0"/>
                  <a:t>x</a:t>
                </a:r>
                <a:r>
                  <a:rPr lang="en-US" dirty="0"/>
                  <a:t> is an Independent numeric attribute.</a:t>
                </a:r>
              </a:p>
              <a:p>
                <a:pPr algn="just">
                  <a:spcBef>
                    <a:spcPts val="600"/>
                  </a:spcBef>
                  <a:spcAft>
                    <a:spcPts val="600"/>
                  </a:spcAft>
                </a:pPr>
                <a:r>
                  <a:rPr lang="en-US" i="1" dirty="0"/>
                  <a:t>y</a:t>
                </a:r>
                <a:r>
                  <a:rPr lang="en-US" dirty="0"/>
                  <a:t> is a dependent numeric attribute.</a:t>
                </a:r>
              </a:p>
              <a:p>
                <a:pPr algn="just">
                  <a:spcBef>
                    <a:spcPts val="600"/>
                  </a:spcBef>
                  <a:spcAft>
                    <a:spcPts val="600"/>
                  </a:spcAft>
                </a:pPr>
                <a:r>
                  <a:rPr lang="en-US" i="1" dirty="0"/>
                  <a:t>m</a:t>
                </a:r>
                <a:r>
                  <a:rPr lang="en-US" dirty="0"/>
                  <a:t> is the gradient or slope of the line. </a:t>
                </a:r>
              </a:p>
              <a:p>
                <a:pPr algn="just">
                  <a:spcBef>
                    <a:spcPts val="600"/>
                  </a:spcBef>
                  <a:spcAft>
                    <a:spcPts val="600"/>
                  </a:spcAft>
                </a:pPr>
                <a:r>
                  <a:rPr lang="en-US" i="1" dirty="0"/>
                  <a:t>b</a:t>
                </a:r>
                <a:r>
                  <a:rPr lang="en-US" dirty="0"/>
                  <a:t> is the intercept or height at which line crosses the y axis.</a:t>
                </a:r>
              </a:p>
              <a:p>
                <a:pPr algn="just">
                  <a:spcBef>
                    <a:spcPts val="600"/>
                  </a:spcBef>
                  <a:spcAft>
                    <a:spcPts val="600"/>
                  </a:spcAft>
                </a:pPr>
                <a:r>
                  <a:rPr lang="en-US" dirty="0"/>
                  <a:t>The coefficients, </a:t>
                </a:r>
                <a:r>
                  <a:rPr lang="en-US" i="1" dirty="0"/>
                  <a:t>w</a:t>
                </a:r>
                <a:r>
                  <a:rPr lang="en-US" dirty="0"/>
                  <a:t> and </a:t>
                </a:r>
                <a:r>
                  <a:rPr lang="en-US" i="1" dirty="0"/>
                  <a:t>b</a:t>
                </a:r>
                <a:r>
                  <a:rPr lang="en-US" dirty="0"/>
                  <a:t> (called regression coefficients).</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6365240" cy="5979795"/>
              </a:xfrm>
              <a:blipFill>
                <a:blip r:embed="rId2"/>
                <a:stretch>
                  <a:fillRect l="-1724" r="-1916"/>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31092CE8-6CF7-4896-9B0C-1D6B9CF53F93}"/>
              </a:ext>
            </a:extLst>
          </p:cNvPr>
          <p:cNvPicPr>
            <a:picLocks noChangeAspect="1"/>
          </p:cNvPicPr>
          <p:nvPr/>
        </p:nvPicPr>
        <p:blipFill rotWithShape="1">
          <a:blip r:embed="rId3"/>
          <a:srcRect l="251"/>
          <a:stretch/>
        </p:blipFill>
        <p:spPr>
          <a:xfrm>
            <a:off x="7447279" y="1418492"/>
            <a:ext cx="4339067" cy="3797495"/>
          </a:xfrm>
          <a:prstGeom prst="rect">
            <a:avLst/>
          </a:prstGeom>
        </p:spPr>
      </p:pic>
    </p:spTree>
    <p:extLst>
      <p:ext uri="{BB962C8B-B14F-4D97-AF65-F5344CB8AC3E}">
        <p14:creationId xmlns:p14="http://schemas.microsoft.com/office/powerpoint/2010/main" val="28848290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0" indent="0" algn="just">
                  <a:spcBef>
                    <a:spcPts val="600"/>
                  </a:spcBef>
                  <a:spcAft>
                    <a:spcPts val="600"/>
                  </a:spcAft>
                  <a:buNone/>
                </a:pPr>
                <a:r>
                  <a:rPr lang="en-US" dirty="0"/>
                  <a:t>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𝑤𝑥</m:t>
                    </m:r>
                    <m:r>
                      <a:rPr lang="en-IN" b="0" i="1" smtClean="0">
                        <a:latin typeface="Cambria Math" panose="02040503050406030204" pitchFamily="18" charset="0"/>
                      </a:rPr>
                      <m:t>+</m:t>
                    </m:r>
                    <m:r>
                      <a:rPr lang="en-IN" b="0" i="1" smtClean="0">
                        <a:latin typeface="Cambria Math" panose="02040503050406030204" pitchFamily="18" charset="0"/>
                      </a:rPr>
                      <m:t>𝑏</m:t>
                    </m:r>
                  </m:oMath>
                </a14:m>
                <a:endParaRPr lang="en-US" dirty="0"/>
              </a:p>
              <a:p>
                <a:pPr marL="0" indent="0" algn="just">
                  <a:spcBef>
                    <a:spcPts val="600"/>
                  </a:spcBef>
                  <a:spcAft>
                    <a:spcPts val="600"/>
                  </a:spcAft>
                  <a:buNone/>
                </a:pPr>
                <a:endParaRPr lang="en-US" dirty="0"/>
              </a:p>
              <a:p>
                <a:pPr marL="0" indent="0" algn="just">
                  <a:spcBef>
                    <a:spcPts val="600"/>
                  </a:spcBef>
                  <a:spcAft>
                    <a:spcPts val="600"/>
                  </a:spcAft>
                  <a:buNone/>
                </a:pPr>
                <a:r>
                  <a:rPr lang="en-IN" b="0" dirty="0"/>
                  <a:t>	</a:t>
                </a:r>
                <a14:m>
                  <m:oMath xmlns:m="http://schemas.openxmlformats.org/officeDocument/2006/math">
                    <m:r>
                      <a:rPr lang="en-IN" b="0" i="1" smtClean="0">
                        <a:latin typeface="Cambria Math" panose="02040503050406030204" pitchFamily="18" charset="0"/>
                      </a:rPr>
                      <m:t>𝑤</m:t>
                    </m:r>
                    <m:r>
                      <a:rPr lang="en-IN" b="0" i="1" smtClean="0">
                        <a:latin typeface="Cambria Math" panose="02040503050406030204" pitchFamily="18" charset="0"/>
                      </a:rPr>
                      <m:t>=</m:t>
                    </m:r>
                    <m:f>
                      <m:fPr>
                        <m:ctrlPr>
                          <a:rPr lang="en-US" i="1" smtClean="0">
                            <a:latin typeface="Cambria Math" panose="02040503050406030204" pitchFamily="18" charset="0"/>
                          </a:rPr>
                        </m:ctrlPr>
                      </m:fPr>
                      <m:num>
                        <m:r>
                          <a:rPr lang="en-IN" b="0" i="1" smtClean="0">
                            <a:latin typeface="Cambria Math" panose="02040503050406030204" pitchFamily="18" charset="0"/>
                          </a:rPr>
                          <m:t>𝐶𝑜𝑣</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num>
                      <m:den>
                        <m:r>
                          <a:rPr lang="en-IN" b="0" i="1" smtClean="0">
                            <a:latin typeface="Cambria Math" panose="02040503050406030204" pitchFamily="18" charset="0"/>
                          </a:rPr>
                          <m:t>𝑉𝑎𝑟</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en>
                    </m:f>
                    <m:r>
                      <a:rPr lang="en-IN" b="0" i="1" smtClean="0">
                        <a:latin typeface="Cambria Math" panose="02040503050406030204" pitchFamily="18" charset="0"/>
                      </a:rPr>
                      <m:t>    </m:t>
                    </m:r>
                  </m:oMath>
                </a14:m>
                <a:r>
                  <a:rPr lang="en-US" dirty="0"/>
                  <a:t>   			</a:t>
                </a:r>
              </a:p>
              <a:p>
                <a:pPr marL="0" indent="0" algn="just">
                  <a:spcBef>
                    <a:spcPts val="600"/>
                  </a:spcBef>
                  <a:spcAft>
                    <a:spcPts val="600"/>
                  </a:spcAft>
                  <a:buNone/>
                </a:pPr>
                <a:endParaRPr lang="en-US" b="0" i="1" dirty="0">
                  <a:latin typeface="Cambria Math" panose="02040503050406030204" pitchFamily="18" charset="0"/>
                </a:endParaRPr>
              </a:p>
              <a:p>
                <a:pPr marL="0" indent="0" algn="just">
                  <a:spcBef>
                    <a:spcPts val="600"/>
                  </a:spcBef>
                  <a:spcAft>
                    <a:spcPts val="600"/>
                  </a:spcAft>
                  <a:buNone/>
                </a:pPr>
                <a:r>
                  <a:rPr lang="en-US" i="1" dirty="0">
                    <a:latin typeface="Cambria Math" panose="02040503050406030204" pitchFamily="18" charset="0"/>
                  </a:rPr>
                  <a:t>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US" dirty="0"/>
                  <a:t>       </a:t>
                </a:r>
              </a:p>
              <a:p>
                <a:pPr marL="0" indent="0" algn="just">
                  <a:spcBef>
                    <a:spcPts val="600"/>
                  </a:spcBef>
                  <a:spcAft>
                    <a:spcPts val="600"/>
                  </a:spcAft>
                  <a:buNone/>
                </a:pPr>
                <a:endParaRPr lang="en-US" dirty="0"/>
              </a:p>
              <a:p>
                <a:pPr marL="0" indent="0" algn="just">
                  <a:spcBef>
                    <a:spcPts val="600"/>
                  </a:spcBef>
                  <a:spcAft>
                    <a:spcPts val="600"/>
                  </a:spcAft>
                  <a:buNone/>
                </a:pPr>
                <a:r>
                  <a:rPr lang="en-IN" b="0" dirty="0"/>
                  <a:t>	</a:t>
                </a:r>
                <a14:m>
                  <m:oMath xmlns:m="http://schemas.openxmlformats.org/officeDocument/2006/math">
                    <m:r>
                      <a:rPr lang="en-IN" b="0" i="1" smtClean="0">
                        <a:latin typeface="Cambria Math" panose="02040503050406030204" pitchFamily="18" charset="0"/>
                      </a:rPr>
                      <m:t>𝑤</m:t>
                    </m:r>
                    <m:r>
                      <a:rPr lang="en-IN" b="0" i="1" smtClean="0">
                        <a:latin typeface="Cambria Math" panose="02040503050406030204" pitchFamily="18" charset="0"/>
                      </a:rPr>
                      <m:t>=</m:t>
                    </m:r>
                    <m:f>
                      <m:fPr>
                        <m:ctrlPr>
                          <a:rPr lang="en-IN" b="0" i="1" smtClean="0">
                            <a:latin typeface="Cambria Math" panose="02040503050406030204" pitchFamily="18" charset="0"/>
                          </a:rPr>
                        </m:ctrlPr>
                      </m:fPr>
                      <m:num>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r>
                              <a:rPr lang="en-IN" b="0" i="1" smtClean="0">
                                <a:latin typeface="Cambria Math" panose="02040503050406030204" pitchFamily="18" charset="0"/>
                              </a:rPr>
                              <m:t>𝑦</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b="0" i="1" smtClean="0">
                                    <a:latin typeface="Cambria Math" panose="02040503050406030204" pitchFamily="18" charset="0"/>
                                  </a:rPr>
                                  <m:t>𝑦</m:t>
                                </m:r>
                              </m:e>
                            </m:acc>
                            <m:r>
                              <a:rPr lang="en-IN" b="0" i="1" smtClean="0">
                                <a:latin typeface="Cambria Math" panose="02040503050406030204" pitchFamily="18" charset="0"/>
                              </a:rPr>
                              <m:t>)</m:t>
                            </m:r>
                          </m:e>
                        </m:nary>
                      </m:num>
                      <m:den>
                        <m:nary>
                          <m:naryPr>
                            <m:chr m:val="∑"/>
                            <m:subHide m:val="on"/>
                            <m:supHide m:val="on"/>
                            <m:ctrlPr>
                              <a:rPr lang="en-IN" b="0" i="1" smtClean="0">
                                <a:latin typeface="Cambria Math" panose="02040503050406030204" pitchFamily="18" charset="0"/>
                              </a:rPr>
                            </m:ctrlPr>
                          </m:naryPr>
                          <m:sub/>
                          <m:sup/>
                          <m:e>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e>
                              <m:sup>
                                <m:r>
                                  <a:rPr lang="en-IN" i="1">
                                    <a:latin typeface="Cambria Math" panose="02040503050406030204" pitchFamily="18" charset="0"/>
                                  </a:rPr>
                                  <m:t>2</m:t>
                                </m:r>
                              </m:sup>
                            </m:sSup>
                          </m:e>
                        </m:nary>
                      </m:den>
                    </m:f>
                  </m:oMath>
                </a14:m>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661153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182880" y="640080"/>
                <a:ext cx="11170920" cy="5979795"/>
              </a:xfrm>
            </p:spPr>
            <p:txBody>
              <a:bodyPr>
                <a:noAutofit/>
              </a:bodyPr>
              <a:lstStyle/>
              <a:p>
                <a:pPr marL="0" indent="0" algn="just">
                  <a:spcBef>
                    <a:spcPts val="600"/>
                  </a:spcBef>
                  <a:spcAft>
                    <a:spcPts val="600"/>
                  </a:spcAft>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𝑦</m:t>
                      </m:r>
                      <m:r>
                        <a:rPr lang="en-IN" i="1" smtClean="0">
                          <a:latin typeface="Cambria Math" panose="02040503050406030204" pitchFamily="18" charset="0"/>
                        </a:rPr>
                        <m:t>=</m:t>
                      </m:r>
                      <m:r>
                        <a:rPr lang="en-IN" i="1" smtClean="0">
                          <a:latin typeface="Cambria Math" panose="02040503050406030204" pitchFamily="18" charset="0"/>
                        </a:rPr>
                        <m:t>𝑤𝑥</m:t>
                      </m:r>
                      <m:r>
                        <a:rPr lang="en-IN" i="1" smtClean="0">
                          <a:latin typeface="Cambria Math" panose="02040503050406030204" pitchFamily="18" charset="0"/>
                        </a:rPr>
                        <m:t>+</m:t>
                      </m:r>
                      <m:r>
                        <a:rPr lang="en-IN" i="1" smtClean="0">
                          <a:latin typeface="Cambria Math" panose="02040503050406030204" pitchFamily="18" charset="0"/>
                        </a:rPr>
                        <m:t>𝑏</m:t>
                      </m:r>
                    </m:oMath>
                  </m:oMathPara>
                </a14:m>
                <a:endParaRPr lang="en-US" dirty="0"/>
              </a:p>
              <a:p>
                <a:pPr marL="0" indent="0" algn="just">
                  <a:spcBef>
                    <a:spcPts val="600"/>
                  </a:spcBef>
                  <a:spcAft>
                    <a:spcPts val="600"/>
                  </a:spcAft>
                  <a:buNone/>
                </a:pPr>
                <a:endParaRPr lang="en-US" sz="105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𝐶𝑜𝑣</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num>
                      <m:den>
                        <m:r>
                          <a:rPr lang="en-IN" i="1">
                            <a:latin typeface="Cambria Math" panose="02040503050406030204" pitchFamily="18" charset="0"/>
                          </a:rPr>
                          <m:t>𝑉𝑎𝑟</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den>
                    </m:f>
                    <m:r>
                      <a:rPr lang="en-IN" i="1">
                        <a:latin typeface="Cambria Math" panose="02040503050406030204" pitchFamily="18" charset="0"/>
                      </a:rPr>
                      <m:t>    </m:t>
                    </m:r>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r>
                      <a:rPr lang="en-IN" i="1">
                        <a:latin typeface="Cambria Math" panose="02040503050406030204" pitchFamily="18" charset="0"/>
                      </a:rPr>
                      <m:t>𝑤</m:t>
                    </m:r>
                    <m:r>
                      <a:rPr lang="en-IN" b="0" i="1" smtClean="0">
                        <a:latin typeface="Cambria Math" panose="02040503050406030204" pitchFamily="18" charset="0"/>
                      </a:rPr>
                      <m:t> . </m:t>
                    </m:r>
                    <m:acc>
                      <m:accPr>
                        <m:chr m:val="̅"/>
                        <m:ctrlPr>
                          <a:rPr lang="en-IN" i="1">
                            <a:latin typeface="Cambria Math" panose="02040503050406030204" pitchFamily="18" charset="0"/>
                          </a:rPr>
                        </m:ctrlPr>
                      </m:accPr>
                      <m:e>
                        <m:r>
                          <a:rPr lang="en-IN" i="1">
                            <a:latin typeface="Cambria Math" panose="02040503050406030204" pitchFamily="18" charset="0"/>
                          </a:rPr>
                          <m:t>𝑥</m:t>
                        </m:r>
                      </m:e>
                    </m:acc>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IN" i="1">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e>
                          </m:nary>
                        </m:num>
                        <m:den>
                          <m:nary>
                            <m:naryPr>
                              <m:chr m:val="∑"/>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e>
                                <m:sup>
                                  <m:r>
                                    <a:rPr lang="en-IN" i="1">
                                      <a:latin typeface="Cambria Math" panose="02040503050406030204" pitchFamily="18" charset="0"/>
                                    </a:rPr>
                                    <m:t>2</m:t>
                                  </m:r>
                                </m:sup>
                              </m:sSup>
                            </m:e>
                          </m:nary>
                        </m:den>
                      </m:f>
                    </m:oMath>
                  </m:oMathPara>
                </a14:m>
                <a:endParaRPr lang="en-US" dirty="0"/>
              </a:p>
              <a:p>
                <a:pPr marL="0" indent="0">
                  <a:spcBef>
                    <a:spcPts val="600"/>
                  </a:spcBef>
                  <a:spcAft>
                    <a:spcPts val="600"/>
                  </a:spcAft>
                  <a:buNone/>
                </a:pPr>
                <a:endParaRPr lang="en-IN" sz="1000" i="1" dirty="0">
                  <a:latin typeface="Cambria Math" panose="02040503050406030204" pitchFamily="18" charset="0"/>
                </a:endParaRP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b="0" i="1" smtClean="0">
                              <a:latin typeface="Cambria Math" panose="02040503050406030204" pitchFamily="18" charset="0"/>
                            </a:rPr>
                            <m:t>60</m:t>
                          </m:r>
                        </m:num>
                        <m:den>
                          <m:r>
                            <a:rPr lang="en-IN" b="0" i="1" smtClean="0">
                              <a:latin typeface="Cambria Math" panose="02040503050406030204" pitchFamily="18" charset="0"/>
                            </a:rPr>
                            <m:t>40</m:t>
                          </m:r>
                        </m:den>
                      </m:f>
                      <m:r>
                        <a:rPr lang="en-IN" b="0" i="1" smtClean="0">
                          <a:latin typeface="Cambria Math" panose="02040503050406030204" pitchFamily="18" charset="0"/>
                        </a:rPr>
                        <m:t>=1.5</m:t>
                      </m:r>
                    </m:oMath>
                  </m:oMathPara>
                </a14:m>
                <a:endParaRPr lang="en-US" dirty="0"/>
              </a:p>
              <a:p>
                <a:pPr marL="0" indent="0">
                  <a:spcBef>
                    <a:spcPts val="600"/>
                  </a:spcBef>
                  <a:spcAft>
                    <a:spcPts val="600"/>
                  </a:spcAft>
                  <a:buNone/>
                </a:pPr>
                <a:endParaRPr lang="en-US" sz="100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=16−1.5 ×12=−2</m:t>
                    </m:r>
                  </m:oMath>
                </a14:m>
                <a:r>
                  <a:rPr lang="en-US" dirty="0"/>
                  <a:t> </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182880" y="640080"/>
                <a:ext cx="11170920" cy="5979795"/>
              </a:xfrm>
              <a:blipFill>
                <a:blip r:embed="rId2"/>
                <a:stretch>
                  <a:fillRect/>
                </a:stretch>
              </a:blipFill>
            </p:spPr>
            <p:txBody>
              <a:bodyPr/>
              <a:lstStyle/>
              <a:p>
                <a:r>
                  <a:rPr lang="en-IN">
                    <a:noFill/>
                  </a:rPr>
                  <a:t> </a:t>
                </a:r>
              </a:p>
            </p:txBody>
          </p:sp>
        </mc:Fallback>
      </mc:AlternateContent>
      <p:graphicFrame>
        <p:nvGraphicFramePr>
          <p:cNvPr id="6" name="Table 5">
            <a:extLst>
              <a:ext uri="{FF2B5EF4-FFF2-40B4-BE49-F238E27FC236}">
                <a16:creationId xmlns:a16="http://schemas.microsoft.com/office/drawing/2014/main" id="{F9389E75-7540-4472-9E48-9E73AFD78608}"/>
              </a:ext>
            </a:extLst>
          </p:cNvPr>
          <p:cNvGraphicFramePr>
            <a:graphicFrameLocks noGrp="1"/>
          </p:cNvGraphicFramePr>
          <p:nvPr>
            <p:extLst>
              <p:ext uri="{D42A27DB-BD31-4B8C-83A1-F6EECF244321}">
                <p14:modId xmlns:p14="http://schemas.microsoft.com/office/powerpoint/2010/main" val="840831297"/>
              </p:ext>
            </p:extLst>
          </p:nvPr>
        </p:nvGraphicFramePr>
        <p:xfrm>
          <a:off x="3860799" y="949009"/>
          <a:ext cx="8217990" cy="3901665"/>
        </p:xfrm>
        <a:graphic>
          <a:graphicData uri="http://schemas.openxmlformats.org/drawingml/2006/table">
            <a:tbl>
              <a:tblPr firstRow="1" bandRow="1">
                <a:tableStyleId>{5C22544A-7EE6-4342-B048-85BDC9FD1C3A}</a:tableStyleId>
              </a:tblPr>
              <a:tblGrid>
                <a:gridCol w="433432">
                  <a:extLst>
                    <a:ext uri="{9D8B030D-6E8A-4147-A177-3AD203B41FA5}">
                      <a16:colId xmlns:a16="http://schemas.microsoft.com/office/drawing/2014/main" val="1228878163"/>
                    </a:ext>
                  </a:extLst>
                </a:gridCol>
                <a:gridCol w="377753">
                  <a:extLst>
                    <a:ext uri="{9D8B030D-6E8A-4147-A177-3AD203B41FA5}">
                      <a16:colId xmlns:a16="http://schemas.microsoft.com/office/drawing/2014/main" val="1648255994"/>
                    </a:ext>
                  </a:extLst>
                </a:gridCol>
                <a:gridCol w="697469">
                  <a:extLst>
                    <a:ext uri="{9D8B030D-6E8A-4147-A177-3AD203B41FA5}">
                      <a16:colId xmlns:a16="http://schemas.microsoft.com/office/drawing/2014/main" val="3793777518"/>
                    </a:ext>
                  </a:extLst>
                </a:gridCol>
                <a:gridCol w="818495">
                  <a:extLst>
                    <a:ext uri="{9D8B030D-6E8A-4147-A177-3AD203B41FA5}">
                      <a16:colId xmlns:a16="http://schemas.microsoft.com/office/drawing/2014/main" val="1911316491"/>
                    </a:ext>
                  </a:extLst>
                </a:gridCol>
                <a:gridCol w="1106104">
                  <a:extLst>
                    <a:ext uri="{9D8B030D-6E8A-4147-A177-3AD203B41FA5}">
                      <a16:colId xmlns:a16="http://schemas.microsoft.com/office/drawing/2014/main" val="314742467"/>
                    </a:ext>
                  </a:extLst>
                </a:gridCol>
                <a:gridCol w="1106104">
                  <a:extLst>
                    <a:ext uri="{9D8B030D-6E8A-4147-A177-3AD203B41FA5}">
                      <a16:colId xmlns:a16="http://schemas.microsoft.com/office/drawing/2014/main" val="1739823099"/>
                    </a:ext>
                  </a:extLst>
                </a:gridCol>
                <a:gridCol w="1064206">
                  <a:extLst>
                    <a:ext uri="{9D8B030D-6E8A-4147-A177-3AD203B41FA5}">
                      <a16:colId xmlns:a16="http://schemas.microsoft.com/office/drawing/2014/main" val="1846144407"/>
                    </a:ext>
                  </a:extLst>
                </a:gridCol>
                <a:gridCol w="1315593">
                  <a:extLst>
                    <a:ext uri="{9D8B030D-6E8A-4147-A177-3AD203B41FA5}">
                      <a16:colId xmlns:a16="http://schemas.microsoft.com/office/drawing/2014/main" val="3946512891"/>
                    </a:ext>
                  </a:extLst>
                </a:gridCol>
                <a:gridCol w="1298834">
                  <a:extLst>
                    <a:ext uri="{9D8B030D-6E8A-4147-A177-3AD203B41FA5}">
                      <a16:colId xmlns:a16="http://schemas.microsoft.com/office/drawing/2014/main" val="756749276"/>
                    </a:ext>
                  </a:extLst>
                </a:gridCol>
              </a:tblGrid>
              <a:tr h="866476">
                <a:tc>
                  <a:txBody>
                    <a:bodyPr/>
                    <a:lstStyle/>
                    <a:p>
                      <a:pPr algn="ctr" fontAlgn="b"/>
                      <a:r>
                        <a:rPr lang="en-IN" sz="2000" b="1" i="0" u="none" strike="noStrike" dirty="0">
                          <a:solidFill>
                            <a:srgbClr val="000000"/>
                          </a:solidFill>
                          <a:effectLst/>
                          <a:latin typeface="Calibri" panose="020F0502020204030204" pitchFamily="34" charset="0"/>
                        </a:rPr>
                        <a:t>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product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sum of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square  deviation x</a:t>
                      </a:r>
                    </a:p>
                  </a:txBody>
                  <a:tcPr marL="6350" marR="6350" marT="6350" marB="0" anchor="b"/>
                </a:tc>
                <a:extLst>
                  <a:ext uri="{0D108BD9-81ED-4DB2-BD59-A6C34878D82A}">
                    <a16:rowId xmlns:a16="http://schemas.microsoft.com/office/drawing/2014/main" val="2376924376"/>
                  </a:ext>
                </a:extLst>
              </a:tr>
              <a:tr h="544760">
                <a:tc>
                  <a:txBody>
                    <a:bodyPr/>
                    <a:lstStyle/>
                    <a:p>
                      <a:pPr algn="r" fontAlgn="b"/>
                      <a:r>
                        <a:rPr lang="en-IN" sz="2000" b="0" i="0" u="none" strike="noStrike">
                          <a:solidFill>
                            <a:srgbClr val="000000"/>
                          </a:solidFill>
                          <a:effectLst/>
                          <a:latin typeface="Calibri" panose="020F0502020204030204" pitchFamily="34" charset="0"/>
                        </a:rPr>
                        <a:t>8</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2069324963"/>
                  </a:ext>
                </a:extLst>
              </a:tr>
              <a:tr h="544760">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3820355414"/>
                  </a:ext>
                </a:extLst>
              </a:tr>
              <a:tr h="544760">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929023020"/>
                  </a:ext>
                </a:extLst>
              </a:tr>
              <a:tr h="544760">
                <a:tc>
                  <a:txBody>
                    <a:bodyPr/>
                    <a:lstStyle/>
                    <a:p>
                      <a:pPr algn="r" fontAlgn="b"/>
                      <a:r>
                        <a:rPr lang="en-IN" sz="2000" b="0" i="0" u="none" strike="noStrike">
                          <a:solidFill>
                            <a:srgbClr val="000000"/>
                          </a:solidFill>
                          <a:effectLst/>
                          <a:latin typeface="Calibri" panose="020F0502020204030204" pitchFamily="34" charset="0"/>
                        </a:rPr>
                        <a:t>14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19</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693733530"/>
                  </a:ext>
                </a:extLst>
              </a:tr>
              <a:tr h="544760">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165677553"/>
                  </a:ext>
                </a:extLst>
              </a:tr>
              <a:tr h="311389">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80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dirty="0">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1371968059"/>
                  </a:ext>
                </a:extLst>
              </a:tr>
            </a:tbl>
          </a:graphicData>
        </a:graphic>
      </p:graphicFrame>
    </p:spTree>
    <p:extLst>
      <p:ext uri="{BB962C8B-B14F-4D97-AF65-F5344CB8AC3E}">
        <p14:creationId xmlns:p14="http://schemas.microsoft.com/office/powerpoint/2010/main" val="3298974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182880" y="640080"/>
                <a:ext cx="11170920" cy="5979795"/>
              </a:xfrm>
            </p:spPr>
            <p:txBody>
              <a:bodyPr>
                <a:noAutofit/>
              </a:bodyPr>
              <a:lstStyle/>
              <a:p>
                <a:pPr marL="0" indent="0" algn="just">
                  <a:spcBef>
                    <a:spcPts val="600"/>
                  </a:spcBef>
                  <a:spcAft>
                    <a:spcPts val="600"/>
                  </a:spcAft>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𝑦</m:t>
                      </m:r>
                      <m:r>
                        <a:rPr lang="en-IN" i="1" smtClean="0">
                          <a:latin typeface="Cambria Math" panose="02040503050406030204" pitchFamily="18" charset="0"/>
                        </a:rPr>
                        <m:t>=</m:t>
                      </m:r>
                      <m:r>
                        <a:rPr lang="en-IN" i="1" smtClean="0">
                          <a:latin typeface="Cambria Math" panose="02040503050406030204" pitchFamily="18" charset="0"/>
                        </a:rPr>
                        <m:t>𝑤𝑥</m:t>
                      </m:r>
                      <m:r>
                        <a:rPr lang="en-IN" i="1" smtClean="0">
                          <a:latin typeface="Cambria Math" panose="02040503050406030204" pitchFamily="18" charset="0"/>
                        </a:rPr>
                        <m:t>+</m:t>
                      </m:r>
                      <m:r>
                        <a:rPr lang="en-IN" i="1" smtClean="0">
                          <a:latin typeface="Cambria Math" panose="02040503050406030204" pitchFamily="18" charset="0"/>
                        </a:rPr>
                        <m:t>𝑏</m:t>
                      </m:r>
                    </m:oMath>
                  </m:oMathPara>
                </a14:m>
                <a:endParaRPr lang="en-US" dirty="0"/>
              </a:p>
              <a:p>
                <a:pPr marL="0" indent="0" algn="just">
                  <a:spcBef>
                    <a:spcPts val="600"/>
                  </a:spcBef>
                  <a:spcAft>
                    <a:spcPts val="600"/>
                  </a:spcAft>
                  <a:buNone/>
                </a:pPr>
                <a:endParaRPr lang="en-US" sz="105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𝐶𝑜𝑣</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num>
                      <m:den>
                        <m:r>
                          <a:rPr lang="en-IN" i="1">
                            <a:latin typeface="Cambria Math" panose="02040503050406030204" pitchFamily="18" charset="0"/>
                          </a:rPr>
                          <m:t>𝑉𝑎𝑟</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den>
                    </m:f>
                    <m:r>
                      <a:rPr lang="en-IN" i="1">
                        <a:latin typeface="Cambria Math" panose="02040503050406030204" pitchFamily="18" charset="0"/>
                      </a:rPr>
                      <m:t>    </m:t>
                    </m:r>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r>
                      <a:rPr lang="en-IN" i="1">
                        <a:latin typeface="Cambria Math" panose="02040503050406030204" pitchFamily="18" charset="0"/>
                      </a:rPr>
                      <m:t>𝑤</m:t>
                    </m:r>
                    <m:r>
                      <a:rPr lang="en-IN" b="0" i="1" smtClean="0">
                        <a:latin typeface="Cambria Math" panose="02040503050406030204" pitchFamily="18" charset="0"/>
                      </a:rPr>
                      <m:t> . </m:t>
                    </m:r>
                    <m:acc>
                      <m:accPr>
                        <m:chr m:val="̅"/>
                        <m:ctrlPr>
                          <a:rPr lang="en-IN" i="1">
                            <a:latin typeface="Cambria Math" panose="02040503050406030204" pitchFamily="18" charset="0"/>
                          </a:rPr>
                        </m:ctrlPr>
                      </m:accPr>
                      <m:e>
                        <m:r>
                          <a:rPr lang="en-IN" i="1">
                            <a:latin typeface="Cambria Math" panose="02040503050406030204" pitchFamily="18" charset="0"/>
                          </a:rPr>
                          <m:t>𝑥</m:t>
                        </m:r>
                      </m:e>
                    </m:acc>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IN" i="1">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e>
                          </m:nary>
                        </m:num>
                        <m:den>
                          <m:nary>
                            <m:naryPr>
                              <m:chr m:val="∑"/>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e>
                                <m:sup>
                                  <m:r>
                                    <a:rPr lang="en-IN" i="1">
                                      <a:latin typeface="Cambria Math" panose="02040503050406030204" pitchFamily="18" charset="0"/>
                                    </a:rPr>
                                    <m:t>2</m:t>
                                  </m:r>
                                </m:sup>
                              </m:sSup>
                            </m:e>
                          </m:nary>
                        </m:den>
                      </m:f>
                    </m:oMath>
                  </m:oMathPara>
                </a14:m>
                <a:endParaRPr lang="en-US" dirty="0"/>
              </a:p>
              <a:p>
                <a:pPr marL="0" indent="0">
                  <a:spcBef>
                    <a:spcPts val="600"/>
                  </a:spcBef>
                  <a:spcAft>
                    <a:spcPts val="600"/>
                  </a:spcAft>
                  <a:buNone/>
                </a:pPr>
                <a:endParaRPr lang="en-IN" sz="1000" i="1" dirty="0">
                  <a:latin typeface="Cambria Math" panose="02040503050406030204" pitchFamily="18" charset="0"/>
                </a:endParaRP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b="0" i="1" smtClean="0">
                              <a:latin typeface="Cambria Math" panose="02040503050406030204" pitchFamily="18" charset="0"/>
                            </a:rPr>
                            <m:t>60</m:t>
                          </m:r>
                        </m:num>
                        <m:den>
                          <m:r>
                            <a:rPr lang="en-IN" b="0" i="1" smtClean="0">
                              <a:latin typeface="Cambria Math" panose="02040503050406030204" pitchFamily="18" charset="0"/>
                            </a:rPr>
                            <m:t>40</m:t>
                          </m:r>
                        </m:den>
                      </m:f>
                      <m:r>
                        <a:rPr lang="en-IN" b="0" i="1" smtClean="0">
                          <a:latin typeface="Cambria Math" panose="02040503050406030204" pitchFamily="18" charset="0"/>
                        </a:rPr>
                        <m:t>=1.5</m:t>
                      </m:r>
                    </m:oMath>
                  </m:oMathPara>
                </a14:m>
                <a:endParaRPr lang="en-US" dirty="0"/>
              </a:p>
              <a:p>
                <a:pPr marL="0" indent="0">
                  <a:spcBef>
                    <a:spcPts val="600"/>
                  </a:spcBef>
                  <a:spcAft>
                    <a:spcPts val="600"/>
                  </a:spcAft>
                  <a:buNone/>
                </a:pPr>
                <a:endParaRPr lang="en-US" sz="100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=16−1.5 ×12=−2</m:t>
                    </m:r>
                  </m:oMath>
                </a14:m>
                <a:r>
                  <a:rPr lang="en-US" dirty="0"/>
                  <a:t> </a:t>
                </a:r>
              </a:p>
              <a:p>
                <a:pPr>
                  <a:spcBef>
                    <a:spcPts val="600"/>
                  </a:spcBef>
                  <a:spcAft>
                    <a:spcPts val="600"/>
                  </a:spcAft>
                </a:pPr>
                <a:r>
                  <a:rPr lang="en-US" dirty="0"/>
                  <a:t>If the value of </a:t>
                </a:r>
                <a:r>
                  <a:rPr lang="en-US" i="1" dirty="0"/>
                  <a:t>x</a:t>
                </a:r>
                <a:r>
                  <a:rPr lang="en-US" dirty="0"/>
                  <a:t> is 18, find the value of </a:t>
                </a:r>
                <a:r>
                  <a:rPr lang="en-US" i="1" dirty="0"/>
                  <a:t>y</a:t>
                </a:r>
                <a:r>
                  <a:rPr lang="en-US" dirty="0"/>
                  <a:t>?</a:t>
                </a:r>
                <a:r>
                  <a:rPr lang="en-US" i="1" dirty="0"/>
                  <a:t>. </a:t>
                </a: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182880" y="640080"/>
                <a:ext cx="11170920" cy="5979795"/>
              </a:xfrm>
              <a:blipFill>
                <a:blip r:embed="rId2"/>
                <a:stretch>
                  <a:fillRect l="-982" b="-3058"/>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090B3CF1-CF5E-46DB-8D17-89101BCE356D}"/>
              </a:ext>
            </a:extLst>
          </p:cNvPr>
          <p:cNvGraphicFramePr>
            <a:graphicFrameLocks noGrp="1"/>
          </p:cNvGraphicFramePr>
          <p:nvPr>
            <p:extLst>
              <p:ext uri="{D42A27DB-BD31-4B8C-83A1-F6EECF244321}">
                <p14:modId xmlns:p14="http://schemas.microsoft.com/office/powerpoint/2010/main" val="1405244224"/>
              </p:ext>
            </p:extLst>
          </p:nvPr>
        </p:nvGraphicFramePr>
        <p:xfrm>
          <a:off x="3860799" y="949009"/>
          <a:ext cx="8217990" cy="3901665"/>
        </p:xfrm>
        <a:graphic>
          <a:graphicData uri="http://schemas.openxmlformats.org/drawingml/2006/table">
            <a:tbl>
              <a:tblPr firstRow="1" bandRow="1">
                <a:tableStyleId>{5C22544A-7EE6-4342-B048-85BDC9FD1C3A}</a:tableStyleId>
              </a:tblPr>
              <a:tblGrid>
                <a:gridCol w="433432">
                  <a:extLst>
                    <a:ext uri="{9D8B030D-6E8A-4147-A177-3AD203B41FA5}">
                      <a16:colId xmlns:a16="http://schemas.microsoft.com/office/drawing/2014/main" val="1228878163"/>
                    </a:ext>
                  </a:extLst>
                </a:gridCol>
                <a:gridCol w="377753">
                  <a:extLst>
                    <a:ext uri="{9D8B030D-6E8A-4147-A177-3AD203B41FA5}">
                      <a16:colId xmlns:a16="http://schemas.microsoft.com/office/drawing/2014/main" val="1648255994"/>
                    </a:ext>
                  </a:extLst>
                </a:gridCol>
                <a:gridCol w="697469">
                  <a:extLst>
                    <a:ext uri="{9D8B030D-6E8A-4147-A177-3AD203B41FA5}">
                      <a16:colId xmlns:a16="http://schemas.microsoft.com/office/drawing/2014/main" val="3793777518"/>
                    </a:ext>
                  </a:extLst>
                </a:gridCol>
                <a:gridCol w="818495">
                  <a:extLst>
                    <a:ext uri="{9D8B030D-6E8A-4147-A177-3AD203B41FA5}">
                      <a16:colId xmlns:a16="http://schemas.microsoft.com/office/drawing/2014/main" val="1911316491"/>
                    </a:ext>
                  </a:extLst>
                </a:gridCol>
                <a:gridCol w="1106104">
                  <a:extLst>
                    <a:ext uri="{9D8B030D-6E8A-4147-A177-3AD203B41FA5}">
                      <a16:colId xmlns:a16="http://schemas.microsoft.com/office/drawing/2014/main" val="314742467"/>
                    </a:ext>
                  </a:extLst>
                </a:gridCol>
                <a:gridCol w="1106104">
                  <a:extLst>
                    <a:ext uri="{9D8B030D-6E8A-4147-A177-3AD203B41FA5}">
                      <a16:colId xmlns:a16="http://schemas.microsoft.com/office/drawing/2014/main" val="1739823099"/>
                    </a:ext>
                  </a:extLst>
                </a:gridCol>
                <a:gridCol w="1064206">
                  <a:extLst>
                    <a:ext uri="{9D8B030D-6E8A-4147-A177-3AD203B41FA5}">
                      <a16:colId xmlns:a16="http://schemas.microsoft.com/office/drawing/2014/main" val="1846144407"/>
                    </a:ext>
                  </a:extLst>
                </a:gridCol>
                <a:gridCol w="1315593">
                  <a:extLst>
                    <a:ext uri="{9D8B030D-6E8A-4147-A177-3AD203B41FA5}">
                      <a16:colId xmlns:a16="http://schemas.microsoft.com/office/drawing/2014/main" val="3946512891"/>
                    </a:ext>
                  </a:extLst>
                </a:gridCol>
                <a:gridCol w="1298834">
                  <a:extLst>
                    <a:ext uri="{9D8B030D-6E8A-4147-A177-3AD203B41FA5}">
                      <a16:colId xmlns:a16="http://schemas.microsoft.com/office/drawing/2014/main" val="756749276"/>
                    </a:ext>
                  </a:extLst>
                </a:gridCol>
              </a:tblGrid>
              <a:tr h="866476">
                <a:tc>
                  <a:txBody>
                    <a:bodyPr/>
                    <a:lstStyle/>
                    <a:p>
                      <a:pPr algn="ctr" fontAlgn="b"/>
                      <a:r>
                        <a:rPr lang="en-IN" sz="2000" b="1" i="0" u="none" strike="noStrike" dirty="0">
                          <a:solidFill>
                            <a:srgbClr val="000000"/>
                          </a:solidFill>
                          <a:effectLst/>
                          <a:latin typeface="Calibri" panose="020F0502020204030204" pitchFamily="34" charset="0"/>
                        </a:rPr>
                        <a:t>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product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sum of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square  deviation x</a:t>
                      </a:r>
                    </a:p>
                  </a:txBody>
                  <a:tcPr marL="6350" marR="6350" marT="6350" marB="0" anchor="b"/>
                </a:tc>
                <a:extLst>
                  <a:ext uri="{0D108BD9-81ED-4DB2-BD59-A6C34878D82A}">
                    <a16:rowId xmlns:a16="http://schemas.microsoft.com/office/drawing/2014/main" val="2376924376"/>
                  </a:ext>
                </a:extLst>
              </a:tr>
              <a:tr h="544760">
                <a:tc>
                  <a:txBody>
                    <a:bodyPr/>
                    <a:lstStyle/>
                    <a:p>
                      <a:pPr algn="r" fontAlgn="b"/>
                      <a:r>
                        <a:rPr lang="en-IN" sz="2000" b="0" i="0" u="none" strike="noStrike">
                          <a:solidFill>
                            <a:srgbClr val="000000"/>
                          </a:solidFill>
                          <a:effectLst/>
                          <a:latin typeface="Calibri" panose="020F0502020204030204" pitchFamily="34" charset="0"/>
                        </a:rPr>
                        <a:t>8</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2069324963"/>
                  </a:ext>
                </a:extLst>
              </a:tr>
              <a:tr h="544760">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3820355414"/>
                  </a:ext>
                </a:extLst>
              </a:tr>
              <a:tr h="544760">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929023020"/>
                  </a:ext>
                </a:extLst>
              </a:tr>
              <a:tr h="544760">
                <a:tc>
                  <a:txBody>
                    <a:bodyPr/>
                    <a:lstStyle/>
                    <a:p>
                      <a:pPr algn="r" fontAlgn="b"/>
                      <a:r>
                        <a:rPr lang="en-IN" sz="2000" b="0" i="0" u="none" strike="noStrike">
                          <a:solidFill>
                            <a:srgbClr val="000000"/>
                          </a:solidFill>
                          <a:effectLst/>
                          <a:latin typeface="Calibri" panose="020F0502020204030204" pitchFamily="34" charset="0"/>
                        </a:rPr>
                        <a:t>14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19</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693733530"/>
                  </a:ext>
                </a:extLst>
              </a:tr>
              <a:tr h="544760">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165677553"/>
                  </a:ext>
                </a:extLst>
              </a:tr>
              <a:tr h="311389">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80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dirty="0">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1371968059"/>
                  </a:ext>
                </a:extLst>
              </a:tr>
            </a:tbl>
          </a:graphicData>
        </a:graphic>
      </p:graphicFrame>
    </p:spTree>
    <p:extLst>
      <p:ext uri="{BB962C8B-B14F-4D97-AF65-F5344CB8AC3E}">
        <p14:creationId xmlns:p14="http://schemas.microsoft.com/office/powerpoint/2010/main" val="106289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A. Incomplete (Missing) Data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is not always available</a:t>
            </a:r>
          </a:p>
          <a:p>
            <a:pPr lvl="1" algn="just">
              <a:spcBef>
                <a:spcPts val="600"/>
              </a:spcBef>
              <a:spcAft>
                <a:spcPts val="600"/>
              </a:spcAft>
              <a:buFont typeface="Wingdings" panose="05000000000000000000" pitchFamily="2" charset="2"/>
              <a:buChar char="Ø"/>
            </a:pPr>
            <a:r>
              <a:rPr lang="en-US" sz="2800" dirty="0"/>
              <a:t>E.g., many tuples have no recorded value for several attributes, such as customer income in sales data.</a:t>
            </a:r>
          </a:p>
          <a:p>
            <a:pPr algn="just">
              <a:spcBef>
                <a:spcPts val="600"/>
              </a:spcBef>
              <a:spcAft>
                <a:spcPts val="600"/>
              </a:spcAft>
            </a:pPr>
            <a:r>
              <a:rPr lang="en-US" dirty="0"/>
              <a:t>Missing data may be due to: </a:t>
            </a:r>
          </a:p>
          <a:p>
            <a:pPr lvl="1" algn="just">
              <a:spcBef>
                <a:spcPts val="600"/>
              </a:spcBef>
              <a:spcAft>
                <a:spcPts val="600"/>
              </a:spcAft>
              <a:buFont typeface="Wingdings" panose="05000000000000000000" pitchFamily="2" charset="2"/>
              <a:buChar char="Ø"/>
            </a:pPr>
            <a:r>
              <a:rPr lang="en-US" sz="2800" dirty="0"/>
              <a:t>equipment malfunction</a:t>
            </a:r>
          </a:p>
          <a:p>
            <a:pPr lvl="1" algn="just">
              <a:spcBef>
                <a:spcPts val="600"/>
              </a:spcBef>
              <a:spcAft>
                <a:spcPts val="600"/>
              </a:spcAft>
              <a:buFont typeface="Wingdings" panose="05000000000000000000" pitchFamily="2" charset="2"/>
              <a:buChar char="Ø"/>
            </a:pPr>
            <a:r>
              <a:rPr lang="en-US" sz="2800" dirty="0"/>
              <a:t>inconsistent with other recorded data and thus deleted</a:t>
            </a:r>
          </a:p>
          <a:p>
            <a:pPr lvl="1" algn="just">
              <a:spcBef>
                <a:spcPts val="600"/>
              </a:spcBef>
              <a:spcAft>
                <a:spcPts val="600"/>
              </a:spcAft>
              <a:buFont typeface="Wingdings" panose="05000000000000000000" pitchFamily="2" charset="2"/>
              <a:buChar char="Ø"/>
            </a:pPr>
            <a:r>
              <a:rPr lang="en-US" sz="2800" dirty="0"/>
              <a:t>data not entered due to misunderstanding</a:t>
            </a:r>
          </a:p>
          <a:p>
            <a:pPr lvl="1" algn="just">
              <a:spcBef>
                <a:spcPts val="600"/>
              </a:spcBef>
              <a:spcAft>
                <a:spcPts val="600"/>
              </a:spcAft>
              <a:buFont typeface="Wingdings" panose="05000000000000000000" pitchFamily="2" charset="2"/>
              <a:buChar char="Ø"/>
            </a:pPr>
            <a:r>
              <a:rPr lang="en-US" sz="2800" dirty="0"/>
              <a:t>certain data may not be considered important at the time of entry</a:t>
            </a:r>
          </a:p>
          <a:p>
            <a:pPr lvl="1" algn="just">
              <a:spcBef>
                <a:spcPts val="600"/>
              </a:spcBef>
              <a:spcAft>
                <a:spcPts val="600"/>
              </a:spcAft>
              <a:buFont typeface="Wingdings" panose="05000000000000000000" pitchFamily="2" charset="2"/>
              <a:buChar char="Ø"/>
            </a:pPr>
            <a:r>
              <a:rPr lang="en-US" sz="2800" dirty="0"/>
              <a:t>not register history or changes of the data</a:t>
            </a:r>
          </a:p>
          <a:p>
            <a:pPr algn="just">
              <a:spcBef>
                <a:spcPts val="600"/>
              </a:spcBef>
              <a:spcAft>
                <a:spcPts val="600"/>
              </a:spcAft>
            </a:pPr>
            <a:r>
              <a:rPr lang="en-US" dirty="0"/>
              <a:t>Missing data may need to be inferred.</a:t>
            </a:r>
          </a:p>
        </p:txBody>
      </p:sp>
    </p:spTree>
    <p:extLst>
      <p:ext uri="{BB962C8B-B14F-4D97-AF65-F5344CB8AC3E}">
        <p14:creationId xmlns:p14="http://schemas.microsoft.com/office/powerpoint/2010/main" val="12037008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182880" y="640080"/>
                <a:ext cx="11170920" cy="6217920"/>
              </a:xfrm>
            </p:spPr>
            <p:txBody>
              <a:bodyPr>
                <a:noAutofit/>
              </a:bodyPr>
              <a:lstStyle/>
              <a:p>
                <a:pPr marL="0" indent="0" algn="just">
                  <a:spcBef>
                    <a:spcPts val="600"/>
                  </a:spcBef>
                  <a:spcAft>
                    <a:spcPts val="600"/>
                  </a:spcAft>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𝑦</m:t>
                      </m:r>
                      <m:r>
                        <a:rPr lang="en-IN" i="1" smtClean="0">
                          <a:latin typeface="Cambria Math" panose="02040503050406030204" pitchFamily="18" charset="0"/>
                        </a:rPr>
                        <m:t>=</m:t>
                      </m:r>
                      <m:r>
                        <a:rPr lang="en-IN" i="1" smtClean="0">
                          <a:latin typeface="Cambria Math" panose="02040503050406030204" pitchFamily="18" charset="0"/>
                        </a:rPr>
                        <m:t>𝑤𝑥</m:t>
                      </m:r>
                      <m:r>
                        <a:rPr lang="en-IN" i="1" smtClean="0">
                          <a:latin typeface="Cambria Math" panose="02040503050406030204" pitchFamily="18" charset="0"/>
                        </a:rPr>
                        <m:t>+</m:t>
                      </m:r>
                      <m:r>
                        <a:rPr lang="en-IN" i="1" smtClean="0">
                          <a:latin typeface="Cambria Math" panose="02040503050406030204" pitchFamily="18" charset="0"/>
                        </a:rPr>
                        <m:t>𝑏</m:t>
                      </m:r>
                    </m:oMath>
                  </m:oMathPara>
                </a14:m>
                <a:endParaRPr lang="en-US" dirty="0"/>
              </a:p>
              <a:p>
                <a:pPr marL="0" indent="0" algn="just">
                  <a:spcBef>
                    <a:spcPts val="600"/>
                  </a:spcBef>
                  <a:spcAft>
                    <a:spcPts val="600"/>
                  </a:spcAft>
                  <a:buNone/>
                </a:pPr>
                <a:endParaRPr lang="en-US" sz="105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𝐶𝑜𝑣</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num>
                      <m:den>
                        <m:r>
                          <a:rPr lang="en-IN" i="1">
                            <a:latin typeface="Cambria Math" panose="02040503050406030204" pitchFamily="18" charset="0"/>
                          </a:rPr>
                          <m:t>𝑉𝑎𝑟</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den>
                    </m:f>
                    <m:r>
                      <a:rPr lang="en-IN" i="1">
                        <a:latin typeface="Cambria Math" panose="02040503050406030204" pitchFamily="18" charset="0"/>
                      </a:rPr>
                      <m:t>    </m:t>
                    </m:r>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r>
                      <a:rPr lang="en-IN" i="1">
                        <a:latin typeface="Cambria Math" panose="02040503050406030204" pitchFamily="18" charset="0"/>
                      </a:rPr>
                      <m:t>𝑤</m:t>
                    </m:r>
                    <m:r>
                      <a:rPr lang="en-IN" b="0" i="1" smtClean="0">
                        <a:latin typeface="Cambria Math" panose="02040503050406030204" pitchFamily="18" charset="0"/>
                      </a:rPr>
                      <m:t> . </m:t>
                    </m:r>
                    <m:acc>
                      <m:accPr>
                        <m:chr m:val="̅"/>
                        <m:ctrlPr>
                          <a:rPr lang="en-IN" i="1">
                            <a:latin typeface="Cambria Math" panose="02040503050406030204" pitchFamily="18" charset="0"/>
                          </a:rPr>
                        </m:ctrlPr>
                      </m:accPr>
                      <m:e>
                        <m:r>
                          <a:rPr lang="en-IN" i="1">
                            <a:latin typeface="Cambria Math" panose="02040503050406030204" pitchFamily="18" charset="0"/>
                          </a:rPr>
                          <m:t>𝑥</m:t>
                        </m:r>
                      </m:e>
                    </m:acc>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IN" i="1">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e>
                          </m:nary>
                        </m:num>
                        <m:den>
                          <m:nary>
                            <m:naryPr>
                              <m:chr m:val="∑"/>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e>
                                <m:sup>
                                  <m:r>
                                    <a:rPr lang="en-IN" i="1">
                                      <a:latin typeface="Cambria Math" panose="02040503050406030204" pitchFamily="18" charset="0"/>
                                    </a:rPr>
                                    <m:t>2</m:t>
                                  </m:r>
                                </m:sup>
                              </m:sSup>
                            </m:e>
                          </m:nary>
                        </m:den>
                      </m:f>
                    </m:oMath>
                  </m:oMathPara>
                </a14:m>
                <a:endParaRPr lang="en-US" dirty="0"/>
              </a:p>
              <a:p>
                <a:pPr marL="0" indent="0">
                  <a:spcBef>
                    <a:spcPts val="600"/>
                  </a:spcBef>
                  <a:spcAft>
                    <a:spcPts val="600"/>
                  </a:spcAft>
                  <a:buNone/>
                </a:pPr>
                <a:endParaRPr lang="en-IN" sz="1000" i="1" dirty="0">
                  <a:latin typeface="Cambria Math" panose="02040503050406030204" pitchFamily="18" charset="0"/>
                </a:endParaRP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b="0" i="1" smtClean="0">
                              <a:latin typeface="Cambria Math" panose="02040503050406030204" pitchFamily="18" charset="0"/>
                            </a:rPr>
                            <m:t>60</m:t>
                          </m:r>
                        </m:num>
                        <m:den>
                          <m:r>
                            <a:rPr lang="en-IN" b="0" i="1" smtClean="0">
                              <a:latin typeface="Cambria Math" panose="02040503050406030204" pitchFamily="18" charset="0"/>
                            </a:rPr>
                            <m:t>40</m:t>
                          </m:r>
                        </m:den>
                      </m:f>
                      <m:r>
                        <a:rPr lang="en-IN" b="0" i="1" smtClean="0">
                          <a:latin typeface="Cambria Math" panose="02040503050406030204" pitchFamily="18" charset="0"/>
                        </a:rPr>
                        <m:t>=1.5</m:t>
                      </m:r>
                    </m:oMath>
                  </m:oMathPara>
                </a14:m>
                <a:endParaRPr lang="en-US" dirty="0"/>
              </a:p>
              <a:p>
                <a:pPr marL="0" indent="0">
                  <a:spcBef>
                    <a:spcPts val="600"/>
                  </a:spcBef>
                  <a:spcAft>
                    <a:spcPts val="600"/>
                  </a:spcAft>
                  <a:buNone/>
                </a:pPr>
                <a:endParaRPr lang="en-US" sz="100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=16−1.5 ×12=−2</m:t>
                    </m:r>
                  </m:oMath>
                </a14:m>
                <a:r>
                  <a:rPr lang="en-US" dirty="0"/>
                  <a:t> </a:t>
                </a:r>
              </a:p>
              <a:p>
                <a:pPr algn="just">
                  <a:spcBef>
                    <a:spcPts val="0"/>
                  </a:spcBef>
                  <a:spcAft>
                    <a:spcPts val="600"/>
                  </a:spcAft>
                </a:pPr>
                <a:r>
                  <a:rPr lang="en-US" dirty="0"/>
                  <a:t>If the value of independent attribute is 20, then find the value of  dependent attribute</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182880" y="640080"/>
                <a:ext cx="11170920" cy="6217920"/>
              </a:xfrm>
              <a:blipFill>
                <a:blip r:embed="rId2"/>
                <a:stretch>
                  <a:fillRect l="-982" r="-1037" b="-4020"/>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CFB859DF-B920-4BBA-9A53-8122C69283CB}"/>
              </a:ext>
            </a:extLst>
          </p:cNvPr>
          <p:cNvGraphicFramePr>
            <a:graphicFrameLocks noGrp="1"/>
          </p:cNvGraphicFramePr>
          <p:nvPr>
            <p:extLst>
              <p:ext uri="{D42A27DB-BD31-4B8C-83A1-F6EECF244321}">
                <p14:modId xmlns:p14="http://schemas.microsoft.com/office/powerpoint/2010/main" val="2223457390"/>
              </p:ext>
            </p:extLst>
          </p:nvPr>
        </p:nvGraphicFramePr>
        <p:xfrm>
          <a:off x="3860799" y="949009"/>
          <a:ext cx="8217990" cy="3901665"/>
        </p:xfrm>
        <a:graphic>
          <a:graphicData uri="http://schemas.openxmlformats.org/drawingml/2006/table">
            <a:tbl>
              <a:tblPr firstRow="1" bandRow="1">
                <a:tableStyleId>{5C22544A-7EE6-4342-B048-85BDC9FD1C3A}</a:tableStyleId>
              </a:tblPr>
              <a:tblGrid>
                <a:gridCol w="433432">
                  <a:extLst>
                    <a:ext uri="{9D8B030D-6E8A-4147-A177-3AD203B41FA5}">
                      <a16:colId xmlns:a16="http://schemas.microsoft.com/office/drawing/2014/main" val="1228878163"/>
                    </a:ext>
                  </a:extLst>
                </a:gridCol>
                <a:gridCol w="377753">
                  <a:extLst>
                    <a:ext uri="{9D8B030D-6E8A-4147-A177-3AD203B41FA5}">
                      <a16:colId xmlns:a16="http://schemas.microsoft.com/office/drawing/2014/main" val="1648255994"/>
                    </a:ext>
                  </a:extLst>
                </a:gridCol>
                <a:gridCol w="697469">
                  <a:extLst>
                    <a:ext uri="{9D8B030D-6E8A-4147-A177-3AD203B41FA5}">
                      <a16:colId xmlns:a16="http://schemas.microsoft.com/office/drawing/2014/main" val="3793777518"/>
                    </a:ext>
                  </a:extLst>
                </a:gridCol>
                <a:gridCol w="818495">
                  <a:extLst>
                    <a:ext uri="{9D8B030D-6E8A-4147-A177-3AD203B41FA5}">
                      <a16:colId xmlns:a16="http://schemas.microsoft.com/office/drawing/2014/main" val="1911316491"/>
                    </a:ext>
                  </a:extLst>
                </a:gridCol>
                <a:gridCol w="1106104">
                  <a:extLst>
                    <a:ext uri="{9D8B030D-6E8A-4147-A177-3AD203B41FA5}">
                      <a16:colId xmlns:a16="http://schemas.microsoft.com/office/drawing/2014/main" val="314742467"/>
                    </a:ext>
                  </a:extLst>
                </a:gridCol>
                <a:gridCol w="1106104">
                  <a:extLst>
                    <a:ext uri="{9D8B030D-6E8A-4147-A177-3AD203B41FA5}">
                      <a16:colId xmlns:a16="http://schemas.microsoft.com/office/drawing/2014/main" val="1739823099"/>
                    </a:ext>
                  </a:extLst>
                </a:gridCol>
                <a:gridCol w="1064206">
                  <a:extLst>
                    <a:ext uri="{9D8B030D-6E8A-4147-A177-3AD203B41FA5}">
                      <a16:colId xmlns:a16="http://schemas.microsoft.com/office/drawing/2014/main" val="1846144407"/>
                    </a:ext>
                  </a:extLst>
                </a:gridCol>
                <a:gridCol w="1315593">
                  <a:extLst>
                    <a:ext uri="{9D8B030D-6E8A-4147-A177-3AD203B41FA5}">
                      <a16:colId xmlns:a16="http://schemas.microsoft.com/office/drawing/2014/main" val="3946512891"/>
                    </a:ext>
                  </a:extLst>
                </a:gridCol>
                <a:gridCol w="1298834">
                  <a:extLst>
                    <a:ext uri="{9D8B030D-6E8A-4147-A177-3AD203B41FA5}">
                      <a16:colId xmlns:a16="http://schemas.microsoft.com/office/drawing/2014/main" val="756749276"/>
                    </a:ext>
                  </a:extLst>
                </a:gridCol>
              </a:tblGrid>
              <a:tr h="866476">
                <a:tc>
                  <a:txBody>
                    <a:bodyPr/>
                    <a:lstStyle/>
                    <a:p>
                      <a:pPr algn="ctr" fontAlgn="b"/>
                      <a:r>
                        <a:rPr lang="en-IN" sz="2000" b="1" i="0" u="none" strike="noStrike" dirty="0">
                          <a:solidFill>
                            <a:srgbClr val="000000"/>
                          </a:solidFill>
                          <a:effectLst/>
                          <a:latin typeface="Calibri" panose="020F0502020204030204" pitchFamily="34" charset="0"/>
                        </a:rPr>
                        <a:t>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product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sum of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square  deviation x</a:t>
                      </a:r>
                    </a:p>
                  </a:txBody>
                  <a:tcPr marL="6350" marR="6350" marT="6350" marB="0" anchor="b"/>
                </a:tc>
                <a:extLst>
                  <a:ext uri="{0D108BD9-81ED-4DB2-BD59-A6C34878D82A}">
                    <a16:rowId xmlns:a16="http://schemas.microsoft.com/office/drawing/2014/main" val="2376924376"/>
                  </a:ext>
                </a:extLst>
              </a:tr>
              <a:tr h="544760">
                <a:tc>
                  <a:txBody>
                    <a:bodyPr/>
                    <a:lstStyle/>
                    <a:p>
                      <a:pPr algn="r" fontAlgn="b"/>
                      <a:r>
                        <a:rPr lang="en-IN" sz="2000" b="0" i="0" u="none" strike="noStrike">
                          <a:solidFill>
                            <a:srgbClr val="000000"/>
                          </a:solidFill>
                          <a:effectLst/>
                          <a:latin typeface="Calibri" panose="020F0502020204030204" pitchFamily="34" charset="0"/>
                        </a:rPr>
                        <a:t>8</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2069324963"/>
                  </a:ext>
                </a:extLst>
              </a:tr>
              <a:tr h="544760">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3820355414"/>
                  </a:ext>
                </a:extLst>
              </a:tr>
              <a:tr h="544760">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929023020"/>
                  </a:ext>
                </a:extLst>
              </a:tr>
              <a:tr h="544760">
                <a:tc>
                  <a:txBody>
                    <a:bodyPr/>
                    <a:lstStyle/>
                    <a:p>
                      <a:pPr algn="r" fontAlgn="b"/>
                      <a:r>
                        <a:rPr lang="en-IN" sz="2000" b="0" i="0" u="none" strike="noStrike">
                          <a:solidFill>
                            <a:srgbClr val="000000"/>
                          </a:solidFill>
                          <a:effectLst/>
                          <a:latin typeface="Calibri" panose="020F0502020204030204" pitchFamily="34" charset="0"/>
                        </a:rPr>
                        <a:t>14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19</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693733530"/>
                  </a:ext>
                </a:extLst>
              </a:tr>
              <a:tr h="544760">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165677553"/>
                  </a:ext>
                </a:extLst>
              </a:tr>
              <a:tr h="311389">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80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dirty="0">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1371968059"/>
                  </a:ext>
                </a:extLst>
              </a:tr>
            </a:tbl>
          </a:graphicData>
        </a:graphic>
      </p:graphicFrame>
    </p:spTree>
    <p:extLst>
      <p:ext uri="{BB962C8B-B14F-4D97-AF65-F5344CB8AC3E}">
        <p14:creationId xmlns:p14="http://schemas.microsoft.com/office/powerpoint/2010/main" val="2907066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p:sp>
        <p:nvSpPr>
          <p:cNvPr id="8" name="Content Placeholder 2">
            <a:extLst>
              <a:ext uri="{FF2B5EF4-FFF2-40B4-BE49-F238E27FC236}">
                <a16:creationId xmlns:a16="http://schemas.microsoft.com/office/drawing/2014/main" id="{1C385C16-029E-4C36-A0B7-2E10EEE95CE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Log-linear</a:t>
            </a:r>
            <a:r>
              <a:rPr lang="en-US" dirty="0"/>
              <a:t> models approximate discrete multidimensional probability distributions. </a:t>
            </a:r>
          </a:p>
          <a:p>
            <a:pPr algn="just">
              <a:spcBef>
                <a:spcPts val="600"/>
              </a:spcBef>
              <a:spcAft>
                <a:spcPts val="600"/>
              </a:spcAft>
            </a:pPr>
            <a:r>
              <a:rPr lang="en-US" dirty="0"/>
              <a:t>Given a set of tuples in </a:t>
            </a:r>
            <a:r>
              <a:rPr lang="en-US" i="1" dirty="0"/>
              <a:t>n</a:t>
            </a:r>
            <a:r>
              <a:rPr lang="en-US" dirty="0"/>
              <a:t> dimensions (e.g., described by </a:t>
            </a:r>
            <a:r>
              <a:rPr lang="en-US" i="1" dirty="0"/>
              <a:t>n</a:t>
            </a:r>
            <a:r>
              <a:rPr lang="en-US" dirty="0"/>
              <a:t> attributes), we can consider each tuple as a point in an </a:t>
            </a:r>
            <a:r>
              <a:rPr lang="en-US" i="1" dirty="0"/>
              <a:t>n</a:t>
            </a:r>
            <a:r>
              <a:rPr lang="en-US" dirty="0"/>
              <a:t>-dimensional space. </a:t>
            </a:r>
          </a:p>
          <a:p>
            <a:pPr algn="just">
              <a:spcBef>
                <a:spcPts val="600"/>
              </a:spcBef>
              <a:spcAft>
                <a:spcPts val="600"/>
              </a:spcAft>
            </a:pPr>
            <a:r>
              <a:rPr lang="en-US" dirty="0"/>
              <a:t>Log-linear models can be used to estimate the probability of each point in a multidimensional space for a set of discretized attributes, based on a smaller subset of dimensional combinations.</a:t>
            </a:r>
          </a:p>
          <a:p>
            <a:pPr algn="just">
              <a:spcBef>
                <a:spcPts val="600"/>
              </a:spcBef>
              <a:spcAft>
                <a:spcPts val="600"/>
              </a:spcAft>
            </a:pPr>
            <a:r>
              <a:rPr lang="en-US" dirty="0"/>
              <a:t>This allows a higher-dimensional data space to be constructed from lower-dimensional spaces.</a:t>
            </a:r>
          </a:p>
          <a:p>
            <a:pPr algn="just">
              <a:spcBef>
                <a:spcPts val="600"/>
              </a:spcBef>
              <a:spcAft>
                <a:spcPts val="600"/>
              </a:spcAft>
            </a:pPr>
            <a:r>
              <a:rPr lang="en-US" dirty="0"/>
              <a:t>Log-linear models used Backward Elimination Procedure to  remove higher-dimensional data space (or to reduce dimensionality).</a:t>
            </a:r>
            <a:endParaRPr lang="en-US" sz="2800" dirty="0"/>
          </a:p>
        </p:txBody>
      </p:sp>
    </p:spTree>
    <p:extLst>
      <p:ext uri="{BB962C8B-B14F-4D97-AF65-F5344CB8AC3E}">
        <p14:creationId xmlns:p14="http://schemas.microsoft.com/office/powerpoint/2010/main" val="1890944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Histograms use binning to approximate data distributions and are a popular form of data reduction.</a:t>
            </a:r>
          </a:p>
          <a:p>
            <a:pPr marL="228600" lvl="1" algn="just">
              <a:spcBef>
                <a:spcPts val="600"/>
              </a:spcBef>
              <a:spcAft>
                <a:spcPts val="600"/>
              </a:spcAft>
            </a:pPr>
            <a:r>
              <a:rPr lang="en-US" sz="2800" dirty="0"/>
              <a:t>A histogram for an attribute, A, partitions the data distribution of A into disjoint subsets, referred to as buckets or bins. </a:t>
            </a:r>
          </a:p>
          <a:p>
            <a:pPr marL="228600" lvl="1" algn="just">
              <a:spcBef>
                <a:spcPts val="600"/>
              </a:spcBef>
              <a:spcAft>
                <a:spcPts val="600"/>
              </a:spcAft>
            </a:pPr>
            <a:r>
              <a:rPr lang="en-US" sz="2800" dirty="0"/>
              <a:t>If each bucket represents only a single attribute–value/frequency pair, the buckets are called singleton buckets. </a:t>
            </a:r>
          </a:p>
          <a:p>
            <a:pPr marL="228600" lvl="1" algn="just">
              <a:spcBef>
                <a:spcPts val="600"/>
              </a:spcBef>
              <a:spcAft>
                <a:spcPts val="600"/>
              </a:spcAft>
            </a:pPr>
            <a:r>
              <a:rPr lang="en-US" sz="2800" dirty="0"/>
              <a:t>Often, buckets instead represent continuous ranges for the given attribute.</a:t>
            </a:r>
          </a:p>
          <a:p>
            <a:pPr marL="228600" lvl="1" algn="just">
              <a:spcBef>
                <a:spcPts val="600"/>
              </a:spcBef>
              <a:spcAft>
                <a:spcPts val="600"/>
              </a:spcAft>
            </a:pPr>
            <a:endParaRPr lang="en-US" sz="2800" dirty="0"/>
          </a:p>
        </p:txBody>
      </p:sp>
    </p:spTree>
    <p:extLst>
      <p:ext uri="{BB962C8B-B14F-4D97-AF65-F5344CB8AC3E}">
        <p14:creationId xmlns:p14="http://schemas.microsoft.com/office/powerpoint/2010/main" val="2300023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Example: A list of prices for commonly sold items are given. </a:t>
            </a:r>
          </a:p>
          <a:p>
            <a:pPr marL="228600" lvl="1" algn="just">
              <a:spcBef>
                <a:spcPts val="600"/>
              </a:spcBef>
              <a:spcAft>
                <a:spcPts val="600"/>
              </a:spcAft>
            </a:pPr>
            <a:r>
              <a:rPr lang="en-US" sz="2800" dirty="0"/>
              <a:t>The numbers have been sorted: 1, 1, 5, 5, 5, 5, 5, 8, 8, 10, 10, 10, 10, 12, 14, 14, 14, 15, 15, 15, 15, 15, 15, 18, 18, 18, 18, 18, 18, 18, 18, 20, 20, 20, 20, 20, 20, 20, 21, 21, 21, 21, 25, 25, 25, 25, 25, 28, 28, 30, 30, 30.</a:t>
            </a:r>
          </a:p>
          <a:p>
            <a:pPr marL="228600" lvl="1" algn="just">
              <a:spcBef>
                <a:spcPts val="600"/>
              </a:spcBef>
              <a:spcAft>
                <a:spcPts val="600"/>
              </a:spcAft>
            </a:pPr>
            <a:endParaRPr lang="en-US" sz="2800" dirty="0"/>
          </a:p>
        </p:txBody>
      </p:sp>
      <p:pic>
        <p:nvPicPr>
          <p:cNvPr id="4" name="Picture 3">
            <a:extLst>
              <a:ext uri="{FF2B5EF4-FFF2-40B4-BE49-F238E27FC236}">
                <a16:creationId xmlns:a16="http://schemas.microsoft.com/office/drawing/2014/main" id="{D9617272-CB8F-4E9B-AAE3-1C0619899441}"/>
              </a:ext>
            </a:extLst>
          </p:cNvPr>
          <p:cNvPicPr>
            <a:picLocks noChangeAspect="1"/>
          </p:cNvPicPr>
          <p:nvPr/>
        </p:nvPicPr>
        <p:blipFill>
          <a:blip r:embed="rId2"/>
          <a:stretch>
            <a:fillRect/>
          </a:stretch>
        </p:blipFill>
        <p:spPr>
          <a:xfrm>
            <a:off x="7123377" y="2494036"/>
            <a:ext cx="4928203" cy="4212924"/>
          </a:xfrm>
          <a:prstGeom prst="rect">
            <a:avLst/>
          </a:prstGeom>
        </p:spPr>
      </p:pic>
      <p:sp>
        <p:nvSpPr>
          <p:cNvPr id="5" name="Content Placeholder 2">
            <a:extLst>
              <a:ext uri="{FF2B5EF4-FFF2-40B4-BE49-F238E27FC236}">
                <a16:creationId xmlns:a16="http://schemas.microsoft.com/office/drawing/2014/main" id="{6E3ACE04-FC06-4E9E-B684-49215551DDB8}"/>
              </a:ext>
            </a:extLst>
          </p:cNvPr>
          <p:cNvSpPr txBox="1">
            <a:spLocks/>
          </p:cNvSpPr>
          <p:nvPr/>
        </p:nvSpPr>
        <p:spPr>
          <a:xfrm>
            <a:off x="838200" y="2708367"/>
            <a:ext cx="6180909" cy="4081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gn="just">
              <a:spcBef>
                <a:spcPts val="600"/>
              </a:spcBef>
              <a:spcAft>
                <a:spcPts val="600"/>
              </a:spcAft>
            </a:pPr>
            <a:r>
              <a:rPr lang="en-US" sz="2800" dirty="0"/>
              <a:t>Figure shows a histogram for the data using singleton buckets. </a:t>
            </a:r>
          </a:p>
        </p:txBody>
      </p:sp>
    </p:spTree>
    <p:extLst>
      <p:ext uri="{BB962C8B-B14F-4D97-AF65-F5344CB8AC3E}">
        <p14:creationId xmlns:p14="http://schemas.microsoft.com/office/powerpoint/2010/main" val="25560324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Example: A list of prices for commonly sold items are given. </a:t>
            </a:r>
          </a:p>
          <a:p>
            <a:pPr marL="228600" lvl="1" algn="just">
              <a:spcBef>
                <a:spcPts val="600"/>
              </a:spcBef>
              <a:spcAft>
                <a:spcPts val="600"/>
              </a:spcAft>
            </a:pPr>
            <a:r>
              <a:rPr lang="en-US" sz="2800" dirty="0"/>
              <a:t>The numbers have been sorted: 1, 1, 5, 5, 5, 5, 5, 8, 8, 10, 10, 10, 10, 12, 14, 14, 14, 15, 15, 15, 15, 15, 15, 18, 18, 18, 18, 18, 18, 18, 18, 20, 20, 20, 20, 20, 20, 20, 21, 21, 21, 21, 25, 25, 25, 25, 25, 28, 28, 30, 30, 30.</a:t>
            </a:r>
          </a:p>
          <a:p>
            <a:pPr marL="228600" lvl="1" algn="just">
              <a:spcBef>
                <a:spcPts val="600"/>
              </a:spcBef>
              <a:spcAft>
                <a:spcPts val="600"/>
              </a:spcAft>
            </a:pPr>
            <a:endParaRPr lang="en-US" sz="2800" dirty="0"/>
          </a:p>
        </p:txBody>
      </p:sp>
      <p:sp>
        <p:nvSpPr>
          <p:cNvPr id="5" name="Content Placeholder 2">
            <a:extLst>
              <a:ext uri="{FF2B5EF4-FFF2-40B4-BE49-F238E27FC236}">
                <a16:creationId xmlns:a16="http://schemas.microsoft.com/office/drawing/2014/main" id="{6E3ACE04-FC06-4E9E-B684-49215551DDB8}"/>
              </a:ext>
            </a:extLst>
          </p:cNvPr>
          <p:cNvSpPr txBox="1">
            <a:spLocks/>
          </p:cNvSpPr>
          <p:nvPr/>
        </p:nvSpPr>
        <p:spPr>
          <a:xfrm>
            <a:off x="838200" y="2708367"/>
            <a:ext cx="6180909" cy="4081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gn="just">
              <a:spcBef>
                <a:spcPts val="600"/>
              </a:spcBef>
              <a:spcAft>
                <a:spcPts val="600"/>
              </a:spcAft>
            </a:pPr>
            <a:r>
              <a:rPr lang="en-US" sz="2800" dirty="0"/>
              <a:t>To further reduce the data, it is common to have each bucket denote a continuous value range for the given attribute.</a:t>
            </a:r>
          </a:p>
          <a:p>
            <a:pPr marL="228600" lvl="1" algn="just">
              <a:spcBef>
                <a:spcPts val="600"/>
              </a:spcBef>
              <a:spcAft>
                <a:spcPts val="600"/>
              </a:spcAft>
            </a:pPr>
            <a:r>
              <a:rPr lang="en-US" sz="2800" dirty="0"/>
              <a:t>In Figure, each bucket represents a different 10 range for price.</a:t>
            </a:r>
          </a:p>
        </p:txBody>
      </p:sp>
      <p:pic>
        <p:nvPicPr>
          <p:cNvPr id="6" name="Picture 5">
            <a:extLst>
              <a:ext uri="{FF2B5EF4-FFF2-40B4-BE49-F238E27FC236}">
                <a16:creationId xmlns:a16="http://schemas.microsoft.com/office/drawing/2014/main" id="{FD919AB9-FA15-4E00-B077-FD54EF04F131}"/>
              </a:ext>
            </a:extLst>
          </p:cNvPr>
          <p:cNvPicPr>
            <a:picLocks noChangeAspect="1"/>
          </p:cNvPicPr>
          <p:nvPr/>
        </p:nvPicPr>
        <p:blipFill>
          <a:blip r:embed="rId2"/>
          <a:stretch>
            <a:fillRect/>
          </a:stretch>
        </p:blipFill>
        <p:spPr>
          <a:xfrm>
            <a:off x="7236823" y="3246845"/>
            <a:ext cx="4706710" cy="3373030"/>
          </a:xfrm>
          <a:prstGeom prst="rect">
            <a:avLst/>
          </a:prstGeom>
        </p:spPr>
      </p:pic>
    </p:spTree>
    <p:extLst>
      <p:ext uri="{BB962C8B-B14F-4D97-AF65-F5344CB8AC3E}">
        <p14:creationId xmlns:p14="http://schemas.microsoft.com/office/powerpoint/2010/main" val="2942410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How are the buckets determined and the attribute values partitioned.</a:t>
            </a:r>
          </a:p>
          <a:p>
            <a:pPr marL="228600" lvl="1" algn="just">
              <a:spcBef>
                <a:spcPts val="600"/>
              </a:spcBef>
              <a:spcAft>
                <a:spcPts val="600"/>
              </a:spcAft>
            </a:pPr>
            <a:r>
              <a:rPr lang="en-US" sz="2800" dirty="0"/>
              <a:t>There are several partitioning rules, including the following:</a:t>
            </a:r>
          </a:p>
          <a:p>
            <a:pPr marL="538163" lvl="1" indent="-274638" algn="just">
              <a:spcBef>
                <a:spcPts val="600"/>
              </a:spcBef>
              <a:spcAft>
                <a:spcPts val="600"/>
              </a:spcAft>
              <a:buFont typeface="Wingdings" panose="05000000000000000000" pitchFamily="2" charset="2"/>
              <a:buChar char="Ø"/>
            </a:pPr>
            <a:r>
              <a:rPr lang="en-US" sz="2800" dirty="0"/>
              <a:t>Equal-width: In an equal-width histogram, the width of each bucket range is uniform (e.g., the width of 10 for the buckets in Figure).</a:t>
            </a:r>
          </a:p>
          <a:p>
            <a:pPr marL="538163" lvl="1" indent="-274638" algn="just">
              <a:spcBef>
                <a:spcPts val="600"/>
              </a:spcBef>
              <a:spcAft>
                <a:spcPts val="600"/>
              </a:spcAft>
              <a:buFont typeface="Wingdings" panose="05000000000000000000" pitchFamily="2" charset="2"/>
              <a:buChar char="Ø"/>
            </a:pPr>
            <a:r>
              <a:rPr lang="en-US" sz="2800" dirty="0"/>
              <a:t>Equal-frequency (or equal-depth): In an equal-frequency histogram, the buckets are created so that, roughly, the frequency of each bucket is constant (i.e., each bucket contains roughly the same number of contiguous data samples).</a:t>
            </a:r>
          </a:p>
          <a:p>
            <a:pPr marL="228600" lvl="1" algn="just">
              <a:spcBef>
                <a:spcPts val="600"/>
              </a:spcBef>
              <a:spcAft>
                <a:spcPts val="600"/>
              </a:spcAft>
            </a:pPr>
            <a:r>
              <a:rPr lang="en-US" sz="2800" dirty="0"/>
              <a:t>How are the buckets determined and the attribute values partitioned.</a:t>
            </a:r>
          </a:p>
          <a:p>
            <a:pPr marL="228600" lvl="1" algn="just">
              <a:spcBef>
                <a:spcPts val="600"/>
              </a:spcBef>
              <a:spcAft>
                <a:spcPts val="600"/>
              </a:spcAft>
            </a:pPr>
            <a:r>
              <a:rPr lang="en-US" sz="2800" dirty="0"/>
              <a:t>There are several partitioning rules, including the following:</a:t>
            </a:r>
          </a:p>
          <a:p>
            <a:pPr marL="263525" lvl="1" indent="0" algn="just">
              <a:spcBef>
                <a:spcPts val="600"/>
              </a:spcBef>
              <a:spcAft>
                <a:spcPts val="600"/>
              </a:spcAft>
              <a:buNone/>
            </a:pPr>
            <a:endParaRPr lang="en-US" sz="2800" dirty="0"/>
          </a:p>
        </p:txBody>
      </p:sp>
    </p:spTree>
    <p:extLst>
      <p:ext uri="{BB962C8B-B14F-4D97-AF65-F5344CB8AC3E}">
        <p14:creationId xmlns:p14="http://schemas.microsoft.com/office/powerpoint/2010/main" val="36310872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Histograms are highly effective at approximating both sparse and dense data, as well as highly skewed and uniform data. </a:t>
            </a:r>
          </a:p>
          <a:p>
            <a:pPr marL="228600" lvl="1" algn="just">
              <a:spcBef>
                <a:spcPts val="600"/>
              </a:spcBef>
              <a:spcAft>
                <a:spcPts val="600"/>
              </a:spcAft>
            </a:pPr>
            <a:r>
              <a:rPr lang="en-US" sz="2800" dirty="0"/>
              <a:t>The histograms described before for single attributes can be extended for multiple attributes. </a:t>
            </a:r>
          </a:p>
          <a:p>
            <a:pPr marL="228600" lvl="1" algn="just">
              <a:spcBef>
                <a:spcPts val="600"/>
              </a:spcBef>
              <a:spcAft>
                <a:spcPts val="600"/>
              </a:spcAft>
            </a:pPr>
            <a:r>
              <a:rPr lang="en-US" sz="2800" dirty="0"/>
              <a:t>Multidimensional histograms can capture dependencies between attributes. </a:t>
            </a:r>
          </a:p>
          <a:p>
            <a:pPr marL="228600" lvl="1" algn="just">
              <a:spcBef>
                <a:spcPts val="600"/>
              </a:spcBef>
              <a:spcAft>
                <a:spcPts val="600"/>
              </a:spcAft>
            </a:pPr>
            <a:r>
              <a:rPr lang="en-US" sz="2800" dirty="0"/>
              <a:t>These histograms have been found effective in approximating data with up to five attributes. </a:t>
            </a:r>
          </a:p>
          <a:p>
            <a:pPr marL="228600" lvl="1" algn="just">
              <a:spcBef>
                <a:spcPts val="600"/>
              </a:spcBef>
              <a:spcAft>
                <a:spcPts val="600"/>
              </a:spcAft>
            </a:pPr>
            <a:r>
              <a:rPr lang="en-US" sz="2800" dirty="0"/>
              <a:t>More studies are needed regarding the effectiveness of multidimensional histograms for high dimensionalities. </a:t>
            </a:r>
          </a:p>
          <a:p>
            <a:pPr marL="228600" lvl="1" algn="just">
              <a:spcBef>
                <a:spcPts val="600"/>
              </a:spcBef>
              <a:spcAft>
                <a:spcPts val="600"/>
              </a:spcAft>
            </a:pPr>
            <a:r>
              <a:rPr lang="en-US" sz="2800" dirty="0"/>
              <a:t>Singleton buckets are useful for storing high-frequency outliers.</a:t>
            </a:r>
          </a:p>
        </p:txBody>
      </p:sp>
    </p:spTree>
    <p:extLst>
      <p:ext uri="{BB962C8B-B14F-4D97-AF65-F5344CB8AC3E}">
        <p14:creationId xmlns:p14="http://schemas.microsoft.com/office/powerpoint/2010/main" val="12555948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Clustering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1" y="640080"/>
            <a:ext cx="6322320" cy="5979795"/>
          </a:xfrm>
        </p:spPr>
        <p:txBody>
          <a:bodyPr>
            <a:noAutofit/>
          </a:bodyPr>
          <a:lstStyle/>
          <a:p>
            <a:pPr marL="228600" lvl="1" algn="just">
              <a:spcBef>
                <a:spcPts val="600"/>
              </a:spcBef>
              <a:spcAft>
                <a:spcPts val="600"/>
              </a:spcAft>
            </a:pPr>
            <a:r>
              <a:rPr lang="en-US" sz="2800" dirty="0"/>
              <a:t>Clustering techniques partition the objects into groups, or clusters, so that objects within a cluster are </a:t>
            </a:r>
            <a:r>
              <a:rPr lang="en-US" sz="2800" b="1" dirty="0"/>
              <a:t>similar</a:t>
            </a:r>
            <a:r>
              <a:rPr lang="en-US" sz="2800" dirty="0"/>
              <a:t> to one another and </a:t>
            </a:r>
            <a:r>
              <a:rPr lang="en-US" sz="2800" b="1" dirty="0"/>
              <a:t>dissimilar</a:t>
            </a:r>
            <a:r>
              <a:rPr lang="en-US" sz="2800" dirty="0"/>
              <a:t> to objects in other clusters. </a:t>
            </a:r>
          </a:p>
          <a:p>
            <a:pPr marL="228600" lvl="1" algn="just">
              <a:spcBef>
                <a:spcPts val="600"/>
              </a:spcBef>
              <a:spcAft>
                <a:spcPts val="600"/>
              </a:spcAft>
            </a:pPr>
            <a:r>
              <a:rPr lang="en-US" sz="2800" dirty="0"/>
              <a:t>Similarity is commonly defined in terms of how </a:t>
            </a:r>
            <a:r>
              <a:rPr lang="en-US" sz="2800" b="1" dirty="0"/>
              <a:t>close</a:t>
            </a:r>
            <a:r>
              <a:rPr lang="en-US" sz="2800" dirty="0"/>
              <a:t> the objects are in space, based on a distance function. </a:t>
            </a:r>
          </a:p>
          <a:p>
            <a:pPr marL="228600" lvl="1" algn="just">
              <a:spcBef>
                <a:spcPts val="600"/>
              </a:spcBef>
              <a:spcAft>
                <a:spcPts val="600"/>
              </a:spcAft>
            </a:pPr>
            <a:r>
              <a:rPr lang="en-US" sz="2800" dirty="0"/>
              <a:t>The </a:t>
            </a:r>
            <a:r>
              <a:rPr lang="en-US" sz="2800" b="1" dirty="0"/>
              <a:t>quality</a:t>
            </a:r>
            <a:r>
              <a:rPr lang="en-US" sz="2800" dirty="0"/>
              <a:t> of a cluster may be represented by its diameter, the maximum distance between any two objects in the cluster. </a:t>
            </a:r>
          </a:p>
        </p:txBody>
      </p:sp>
      <p:pic>
        <p:nvPicPr>
          <p:cNvPr id="5" name="Picture 4">
            <a:extLst>
              <a:ext uri="{FF2B5EF4-FFF2-40B4-BE49-F238E27FC236}">
                <a16:creationId xmlns:a16="http://schemas.microsoft.com/office/drawing/2014/main" id="{DD01028B-3A50-4692-B763-2AEE0AEB65A7}"/>
              </a:ext>
            </a:extLst>
          </p:cNvPr>
          <p:cNvPicPr>
            <a:picLocks noChangeAspect="1"/>
          </p:cNvPicPr>
          <p:nvPr/>
        </p:nvPicPr>
        <p:blipFill rotWithShape="1">
          <a:blip r:embed="rId2"/>
          <a:srcRect l="2244" r="9489" b="2222"/>
          <a:stretch/>
        </p:blipFill>
        <p:spPr>
          <a:xfrm>
            <a:off x="7437120" y="922655"/>
            <a:ext cx="4643120" cy="3542728"/>
          </a:xfrm>
          <a:prstGeom prst="rect">
            <a:avLst/>
          </a:prstGeom>
        </p:spPr>
      </p:pic>
    </p:spTree>
    <p:extLst>
      <p:ext uri="{BB962C8B-B14F-4D97-AF65-F5344CB8AC3E}">
        <p14:creationId xmlns:p14="http://schemas.microsoft.com/office/powerpoint/2010/main" val="27946115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Clustering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1" y="640080"/>
            <a:ext cx="6322320" cy="5979795"/>
          </a:xfrm>
        </p:spPr>
        <p:txBody>
          <a:bodyPr>
            <a:noAutofit/>
          </a:bodyPr>
          <a:lstStyle/>
          <a:p>
            <a:pPr marL="228600" lvl="1" algn="just">
              <a:spcBef>
                <a:spcPts val="0"/>
              </a:spcBef>
              <a:spcAft>
                <a:spcPts val="600"/>
              </a:spcAft>
            </a:pPr>
            <a:r>
              <a:rPr lang="en-US" sz="2800" dirty="0"/>
              <a:t>Figure shows a 2-D plot of customer data with respect to customer locations in a city. Three data clusters are visible.</a:t>
            </a:r>
          </a:p>
          <a:p>
            <a:pPr marL="355600" lvl="1" indent="-355600" algn="just">
              <a:spcBef>
                <a:spcPts val="0"/>
              </a:spcBef>
              <a:spcAft>
                <a:spcPts val="600"/>
              </a:spcAft>
              <a:buFont typeface="+mj-lt"/>
              <a:buAutoNum type="romanLcPeriod"/>
            </a:pPr>
            <a:r>
              <a:rPr lang="en-US" sz="2800" b="1" dirty="0"/>
              <a:t>Centroid models</a:t>
            </a:r>
            <a:r>
              <a:rPr lang="en-US" sz="2800" dirty="0"/>
              <a:t>:-K-Means, K-Medoid.</a:t>
            </a:r>
          </a:p>
          <a:p>
            <a:pPr marL="355600" lvl="1" indent="-355600" algn="just">
              <a:spcBef>
                <a:spcPts val="0"/>
              </a:spcBef>
              <a:spcAft>
                <a:spcPts val="600"/>
              </a:spcAft>
              <a:buFont typeface="+mj-lt"/>
              <a:buAutoNum type="romanLcPeriod"/>
            </a:pPr>
            <a:r>
              <a:rPr lang="en-US" sz="2800" b="1" dirty="0"/>
              <a:t>Hierarchical clustering</a:t>
            </a:r>
            <a:r>
              <a:rPr lang="en-US" sz="2800" dirty="0"/>
              <a:t>:-Agglomerative Hierarchical Clustering, BIRCH (Balanced Iterative Reducing and Clustering using Hierarchies).</a:t>
            </a:r>
          </a:p>
          <a:p>
            <a:pPr marL="355600" lvl="1" indent="-355600" algn="just">
              <a:spcBef>
                <a:spcPts val="0"/>
              </a:spcBef>
              <a:spcAft>
                <a:spcPts val="600"/>
              </a:spcAft>
              <a:buFont typeface="+mj-lt"/>
              <a:buAutoNum type="romanLcPeriod"/>
            </a:pPr>
            <a:r>
              <a:rPr lang="en-US" sz="2800" b="1" dirty="0"/>
              <a:t>Distribution</a:t>
            </a:r>
            <a:r>
              <a:rPr lang="en-US" sz="2800" dirty="0"/>
              <a:t> (probability-based) </a:t>
            </a:r>
            <a:r>
              <a:rPr lang="en-US" sz="2800" b="1" dirty="0"/>
              <a:t>models</a:t>
            </a:r>
            <a:r>
              <a:rPr lang="en-US" sz="2800" dirty="0"/>
              <a:t>: Expectation-maximization, Gaussian distribution.</a:t>
            </a:r>
          </a:p>
          <a:p>
            <a:pPr marL="355600" lvl="1" indent="-355600" algn="just">
              <a:spcBef>
                <a:spcPts val="0"/>
              </a:spcBef>
              <a:spcAft>
                <a:spcPts val="600"/>
              </a:spcAft>
              <a:buFont typeface="+mj-lt"/>
              <a:buAutoNum type="romanLcPeriod"/>
            </a:pPr>
            <a:r>
              <a:rPr lang="en-US" sz="2800" b="1" dirty="0"/>
              <a:t>Density models</a:t>
            </a:r>
            <a:r>
              <a:rPr lang="en-US" sz="2800" dirty="0"/>
              <a:t>:-DBSCAN (Density-Based Spatial Clustering of Applications with Noise),OPTICS (Ordering Points to Identify the Clustering Structure)</a:t>
            </a:r>
          </a:p>
        </p:txBody>
      </p:sp>
      <p:pic>
        <p:nvPicPr>
          <p:cNvPr id="5" name="Picture 4">
            <a:extLst>
              <a:ext uri="{FF2B5EF4-FFF2-40B4-BE49-F238E27FC236}">
                <a16:creationId xmlns:a16="http://schemas.microsoft.com/office/drawing/2014/main" id="{8D8E01BE-8120-4713-A453-3A07ED37D363}"/>
              </a:ext>
            </a:extLst>
          </p:cNvPr>
          <p:cNvPicPr>
            <a:picLocks noChangeAspect="1"/>
          </p:cNvPicPr>
          <p:nvPr/>
        </p:nvPicPr>
        <p:blipFill rotWithShape="1">
          <a:blip r:embed="rId2"/>
          <a:srcRect l="2244" r="9489" b="2222"/>
          <a:stretch/>
        </p:blipFill>
        <p:spPr>
          <a:xfrm>
            <a:off x="7437120" y="922655"/>
            <a:ext cx="4643120" cy="3542728"/>
          </a:xfrm>
          <a:prstGeom prst="rect">
            <a:avLst/>
          </a:prstGeom>
        </p:spPr>
      </p:pic>
    </p:spTree>
    <p:extLst>
      <p:ext uri="{BB962C8B-B14F-4D97-AF65-F5344CB8AC3E}">
        <p14:creationId xmlns:p14="http://schemas.microsoft.com/office/powerpoint/2010/main" val="24218160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Clustering</a:t>
            </a:r>
          </a:p>
        </p:txBody>
      </p:sp>
      <p:sp>
        <p:nvSpPr>
          <p:cNvPr id="6" name="Content Placeholder 2">
            <a:extLst>
              <a:ext uri="{FF2B5EF4-FFF2-40B4-BE49-F238E27FC236}">
                <a16:creationId xmlns:a16="http://schemas.microsoft.com/office/drawing/2014/main" id="{1215F80B-3C33-4D00-A71C-AD009DDB8E5A}"/>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In data reduction, the cluster representations of the data are used to replace the actual data. </a:t>
            </a:r>
          </a:p>
          <a:p>
            <a:pPr algn="just">
              <a:spcBef>
                <a:spcPts val="600"/>
              </a:spcBef>
              <a:spcAft>
                <a:spcPts val="600"/>
              </a:spcAft>
            </a:pPr>
            <a:r>
              <a:rPr lang="en-US" dirty="0"/>
              <a:t>The effectiveness of this technique depends on the data’s nature. </a:t>
            </a:r>
          </a:p>
          <a:p>
            <a:pPr algn="just">
              <a:spcBef>
                <a:spcPts val="600"/>
              </a:spcBef>
              <a:spcAft>
                <a:spcPts val="600"/>
              </a:spcAft>
            </a:pPr>
            <a:r>
              <a:rPr lang="en-US" dirty="0"/>
              <a:t>It is much more effective for data that can be organized into distinct clusters than for smeared data.</a:t>
            </a:r>
            <a:endParaRPr lang="en-US" sz="2800" dirty="0"/>
          </a:p>
        </p:txBody>
      </p:sp>
    </p:spTree>
    <p:extLst>
      <p:ext uri="{BB962C8B-B14F-4D97-AF65-F5344CB8AC3E}">
        <p14:creationId xmlns:p14="http://schemas.microsoft.com/office/powerpoint/2010/main" val="315581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How to Handle Missing Data?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Ignore the tuple: usually done when class label is missing (when doing classification)—not effective when the % of missing values per attribute varies considerably</a:t>
            </a:r>
          </a:p>
          <a:p>
            <a:pPr algn="just">
              <a:spcBef>
                <a:spcPts val="600"/>
              </a:spcBef>
              <a:spcAft>
                <a:spcPts val="600"/>
              </a:spcAft>
            </a:pPr>
            <a:r>
              <a:rPr lang="en-US" dirty="0"/>
              <a:t>Fill in the missing value manually: tedious + infeasible?</a:t>
            </a:r>
          </a:p>
          <a:p>
            <a:pPr algn="just">
              <a:spcBef>
                <a:spcPts val="600"/>
              </a:spcBef>
              <a:spcAft>
                <a:spcPts val="600"/>
              </a:spcAft>
            </a:pPr>
            <a:r>
              <a:rPr lang="en-US" dirty="0"/>
              <a:t>Fill in it automatically with:</a:t>
            </a:r>
          </a:p>
          <a:p>
            <a:pPr lvl="1" algn="just">
              <a:spcBef>
                <a:spcPts val="600"/>
              </a:spcBef>
              <a:spcAft>
                <a:spcPts val="600"/>
              </a:spcAft>
              <a:buFont typeface="Wingdings" panose="05000000000000000000" pitchFamily="2" charset="2"/>
              <a:buChar char="Ø"/>
            </a:pPr>
            <a:r>
              <a:rPr lang="en-US" sz="2800" dirty="0"/>
              <a:t>a global constant : e.g., “unknown”, a new class?! </a:t>
            </a:r>
          </a:p>
          <a:p>
            <a:pPr lvl="1" algn="just">
              <a:spcBef>
                <a:spcPts val="600"/>
              </a:spcBef>
              <a:spcAft>
                <a:spcPts val="600"/>
              </a:spcAft>
              <a:buFont typeface="Wingdings" panose="05000000000000000000" pitchFamily="2" charset="2"/>
              <a:buChar char="Ø"/>
            </a:pPr>
            <a:r>
              <a:rPr lang="en-US" sz="2800" dirty="0"/>
              <a:t>the attribute mean</a:t>
            </a:r>
          </a:p>
          <a:p>
            <a:pPr lvl="1" algn="just">
              <a:spcBef>
                <a:spcPts val="600"/>
              </a:spcBef>
              <a:spcAft>
                <a:spcPts val="600"/>
              </a:spcAft>
              <a:buFont typeface="Wingdings" panose="05000000000000000000" pitchFamily="2" charset="2"/>
              <a:buChar char="Ø"/>
            </a:pPr>
            <a:r>
              <a:rPr lang="en-US" sz="2800" dirty="0"/>
              <a:t>the attribute mean for all samples belonging to the same class: smarter</a:t>
            </a:r>
          </a:p>
          <a:p>
            <a:pPr lvl="1" algn="just">
              <a:spcBef>
                <a:spcPts val="600"/>
              </a:spcBef>
              <a:spcAft>
                <a:spcPts val="600"/>
              </a:spcAft>
              <a:buFont typeface="Wingdings" panose="05000000000000000000" pitchFamily="2" charset="2"/>
              <a:buChar char="Ø"/>
            </a:pPr>
            <a:r>
              <a:rPr lang="en-US" sz="2800" dirty="0"/>
              <a:t>the most probable value: inference-based such as Bayesian formula or decision tree</a:t>
            </a:r>
          </a:p>
        </p:txBody>
      </p:sp>
    </p:spTree>
    <p:extLst>
      <p:ext uri="{BB962C8B-B14F-4D97-AF65-F5344CB8AC3E}">
        <p14:creationId xmlns:p14="http://schemas.microsoft.com/office/powerpoint/2010/main" val="32920598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Sampling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3627119"/>
          </a:xfrm>
        </p:spPr>
        <p:txBody>
          <a:bodyPr>
            <a:noAutofit/>
          </a:bodyPr>
          <a:lstStyle/>
          <a:p>
            <a:pPr algn="just">
              <a:spcBef>
                <a:spcPts val="600"/>
              </a:spcBef>
              <a:spcAft>
                <a:spcPts val="600"/>
              </a:spcAft>
            </a:pPr>
            <a:r>
              <a:rPr lang="en-US" dirty="0"/>
              <a:t>Sampling can be used as a data reduction technique because it allows a large data set to be represented by a much smaller random data sample (or subset). </a:t>
            </a:r>
          </a:p>
          <a:p>
            <a:pPr algn="just">
              <a:spcBef>
                <a:spcPts val="600"/>
              </a:spcBef>
              <a:spcAft>
                <a:spcPts val="600"/>
              </a:spcAft>
            </a:pPr>
            <a:r>
              <a:rPr lang="en-US" dirty="0"/>
              <a:t>Suppose that a large data set, D, contains N tuples. </a:t>
            </a:r>
          </a:p>
          <a:p>
            <a:pPr marL="263525" lvl="1" indent="-263525" algn="just">
              <a:spcBef>
                <a:spcPts val="600"/>
              </a:spcBef>
              <a:spcAft>
                <a:spcPts val="600"/>
              </a:spcAft>
              <a:buFont typeface="Wingdings" panose="05000000000000000000" pitchFamily="2" charset="2"/>
              <a:buChar char="Ø"/>
            </a:pPr>
            <a:r>
              <a:rPr lang="en-US" sz="2800" b="1" dirty="0"/>
              <a:t>Simple random sample without replacement (SRSWOR) of size s</a:t>
            </a:r>
            <a:r>
              <a:rPr lang="en-US" sz="2800" dirty="0"/>
              <a:t>: This is created by drawing s of the N tuples from D, where the probability of drawing any tuple in D is 1/N, that is, all tuples are equally likely to be sampled.</a:t>
            </a:r>
          </a:p>
          <a:p>
            <a:pPr marL="0" indent="0" algn="just">
              <a:spcBef>
                <a:spcPts val="600"/>
              </a:spcBef>
              <a:spcAft>
                <a:spcPts val="600"/>
              </a:spcAft>
              <a:buNone/>
            </a:pPr>
            <a:endParaRPr lang="en-US" sz="2800" dirty="0"/>
          </a:p>
        </p:txBody>
      </p:sp>
      <p:sp>
        <p:nvSpPr>
          <p:cNvPr id="4" name="Content Placeholder 2">
            <a:extLst>
              <a:ext uri="{FF2B5EF4-FFF2-40B4-BE49-F238E27FC236}">
                <a16:creationId xmlns:a16="http://schemas.microsoft.com/office/drawing/2014/main" id="{2F9FFD1A-544E-4164-AEA6-3422AA13C200}"/>
              </a:ext>
            </a:extLst>
          </p:cNvPr>
          <p:cNvSpPr txBox="1">
            <a:spLocks/>
          </p:cNvSpPr>
          <p:nvPr/>
        </p:nvSpPr>
        <p:spPr>
          <a:xfrm>
            <a:off x="497840" y="4175761"/>
            <a:ext cx="7223760" cy="2397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8163" lvl="1" indent="-274638" algn="just">
              <a:spcBef>
                <a:spcPts val="600"/>
              </a:spcBef>
              <a:spcAft>
                <a:spcPts val="600"/>
              </a:spcAft>
              <a:buFont typeface="Wingdings" panose="05000000000000000000" pitchFamily="2" charset="2"/>
              <a:buChar char="Ø"/>
            </a:pPr>
            <a:r>
              <a:rPr lang="en-US" sz="2800" b="1" dirty="0"/>
              <a:t>Simple random sample with replacement (SRSWR) of size s</a:t>
            </a:r>
            <a:r>
              <a:rPr lang="en-US" sz="2800" dirty="0"/>
              <a:t>: This is similar to SRSWOR, except that each time a tuple is drawn from D, it is recorded and then replaced. That is, after a tuple is drawn, it is placed back in D so that it may be drawn again.</a:t>
            </a:r>
          </a:p>
        </p:txBody>
      </p:sp>
      <p:pic>
        <p:nvPicPr>
          <p:cNvPr id="5" name="Picture 4">
            <a:extLst>
              <a:ext uri="{FF2B5EF4-FFF2-40B4-BE49-F238E27FC236}">
                <a16:creationId xmlns:a16="http://schemas.microsoft.com/office/drawing/2014/main" id="{DCD57C73-E7CD-4160-B9DC-12351A906B35}"/>
              </a:ext>
            </a:extLst>
          </p:cNvPr>
          <p:cNvPicPr>
            <a:picLocks noChangeAspect="1"/>
          </p:cNvPicPr>
          <p:nvPr/>
        </p:nvPicPr>
        <p:blipFill>
          <a:blip r:embed="rId2"/>
          <a:stretch>
            <a:fillRect/>
          </a:stretch>
        </p:blipFill>
        <p:spPr>
          <a:xfrm>
            <a:off x="7843520" y="4175190"/>
            <a:ext cx="4294285" cy="1780474"/>
          </a:xfrm>
          <a:prstGeom prst="rect">
            <a:avLst/>
          </a:prstGeom>
        </p:spPr>
      </p:pic>
    </p:spTree>
    <p:extLst>
      <p:ext uri="{BB962C8B-B14F-4D97-AF65-F5344CB8AC3E}">
        <p14:creationId xmlns:p14="http://schemas.microsoft.com/office/powerpoint/2010/main" val="38777592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Sampling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3627119"/>
          </a:xfrm>
        </p:spPr>
        <p:txBody>
          <a:bodyPr>
            <a:noAutofit/>
          </a:bodyPr>
          <a:lstStyle/>
          <a:p>
            <a:pPr marL="263525" lvl="1" indent="-263525" algn="just">
              <a:spcBef>
                <a:spcPts val="600"/>
              </a:spcBef>
              <a:spcAft>
                <a:spcPts val="600"/>
              </a:spcAft>
              <a:buFont typeface="Wingdings" panose="05000000000000000000" pitchFamily="2" charset="2"/>
              <a:buChar char="Ø"/>
            </a:pPr>
            <a:r>
              <a:rPr lang="en-US" sz="2800" b="1" dirty="0"/>
              <a:t>Cluster sample: </a:t>
            </a:r>
            <a:r>
              <a:rPr lang="en-US" sz="2800" dirty="0"/>
              <a:t>If the tuples in D are grouped into M mutually disjoint clusters, then an SRS of s clusters can be obtained. </a:t>
            </a:r>
          </a:p>
          <a:p>
            <a:pPr marL="263525" lvl="1" indent="-263525" algn="just">
              <a:spcBef>
                <a:spcPts val="600"/>
              </a:spcBef>
              <a:spcAft>
                <a:spcPts val="600"/>
              </a:spcAft>
              <a:buFont typeface="Wingdings" panose="05000000000000000000" pitchFamily="2" charset="2"/>
              <a:buChar char="Ø"/>
            </a:pPr>
            <a:r>
              <a:rPr lang="en-US" sz="2800" dirty="0"/>
              <a:t>For example, tuples in a database are usually retrieved a page at a time, so that each page can be considered a cluster. </a:t>
            </a:r>
          </a:p>
          <a:p>
            <a:pPr marL="263525" lvl="1" indent="-263525" algn="just">
              <a:spcBef>
                <a:spcPts val="600"/>
              </a:spcBef>
              <a:spcAft>
                <a:spcPts val="600"/>
              </a:spcAft>
              <a:buFont typeface="Wingdings" panose="05000000000000000000" pitchFamily="2" charset="2"/>
              <a:buChar char="Ø"/>
            </a:pPr>
            <a:r>
              <a:rPr lang="en-US" sz="2800" dirty="0"/>
              <a:t>A reduced data representation can be obtained by applying, say, SRSWOR to the pages, resulting in a cluster sample of the tuples. </a:t>
            </a:r>
          </a:p>
          <a:p>
            <a:pPr marL="263525" lvl="1" indent="-263525" algn="just">
              <a:spcBef>
                <a:spcPts val="600"/>
              </a:spcBef>
              <a:spcAft>
                <a:spcPts val="600"/>
              </a:spcAft>
              <a:buFont typeface="Wingdings" panose="05000000000000000000" pitchFamily="2" charset="2"/>
              <a:buChar char="Ø"/>
            </a:pPr>
            <a:r>
              <a:rPr lang="en-US" sz="2800" dirty="0"/>
              <a:t>Other clustering criteria conveying rich semantics can also be explored.</a:t>
            </a:r>
          </a:p>
        </p:txBody>
      </p:sp>
      <p:pic>
        <p:nvPicPr>
          <p:cNvPr id="6" name="Picture 5">
            <a:extLst>
              <a:ext uri="{FF2B5EF4-FFF2-40B4-BE49-F238E27FC236}">
                <a16:creationId xmlns:a16="http://schemas.microsoft.com/office/drawing/2014/main" id="{7C81B102-C01C-4542-8B8B-4C02EA89145E}"/>
              </a:ext>
            </a:extLst>
          </p:cNvPr>
          <p:cNvPicPr>
            <a:picLocks noChangeAspect="1"/>
          </p:cNvPicPr>
          <p:nvPr/>
        </p:nvPicPr>
        <p:blipFill rotWithShape="1">
          <a:blip r:embed="rId2"/>
          <a:srcRect l="1750" t="1808" b="-1"/>
          <a:stretch/>
        </p:blipFill>
        <p:spPr>
          <a:xfrm>
            <a:off x="3337560" y="4267199"/>
            <a:ext cx="8016240" cy="2542111"/>
          </a:xfrm>
          <a:prstGeom prst="rect">
            <a:avLst/>
          </a:prstGeom>
        </p:spPr>
      </p:pic>
    </p:spTree>
    <p:extLst>
      <p:ext uri="{BB962C8B-B14F-4D97-AF65-F5344CB8AC3E}">
        <p14:creationId xmlns:p14="http://schemas.microsoft.com/office/powerpoint/2010/main" val="20924301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Sampling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3627119"/>
          </a:xfrm>
        </p:spPr>
        <p:txBody>
          <a:bodyPr>
            <a:noAutofit/>
          </a:bodyPr>
          <a:lstStyle/>
          <a:p>
            <a:pPr marL="263525" lvl="1" indent="-263525" algn="just">
              <a:spcBef>
                <a:spcPts val="600"/>
              </a:spcBef>
              <a:spcAft>
                <a:spcPts val="600"/>
              </a:spcAft>
              <a:buFont typeface="Wingdings" panose="05000000000000000000" pitchFamily="2" charset="2"/>
              <a:buChar char="Ø"/>
            </a:pPr>
            <a:r>
              <a:rPr lang="en-US" sz="2800" b="1" dirty="0"/>
              <a:t>Stratified sample: </a:t>
            </a:r>
            <a:r>
              <a:rPr lang="en-US" sz="2800" dirty="0"/>
              <a:t>D is divided into mutually disjoint parts called strata.</a:t>
            </a:r>
          </a:p>
          <a:p>
            <a:pPr marL="263525" lvl="1" indent="-263525" algn="just">
              <a:spcBef>
                <a:spcPts val="600"/>
              </a:spcBef>
              <a:spcAft>
                <a:spcPts val="600"/>
              </a:spcAft>
              <a:buFont typeface="Wingdings" panose="05000000000000000000" pitchFamily="2" charset="2"/>
              <a:buChar char="Ø"/>
            </a:pPr>
            <a:r>
              <a:rPr lang="en-US" sz="2800" dirty="0"/>
              <a:t>A stratified sample of D is generated by obtaining an SRS at each stratum.</a:t>
            </a:r>
          </a:p>
          <a:p>
            <a:pPr marL="263525" lvl="1" indent="-263525" algn="just">
              <a:spcBef>
                <a:spcPts val="600"/>
              </a:spcBef>
              <a:spcAft>
                <a:spcPts val="600"/>
              </a:spcAft>
              <a:buFont typeface="Wingdings" panose="05000000000000000000" pitchFamily="2" charset="2"/>
              <a:buChar char="Ø"/>
            </a:pPr>
            <a:r>
              <a:rPr lang="en-US" sz="2800" dirty="0"/>
              <a:t>Partition the data set, and draw samples from each partition (proportionally, i.e., approximately the same percentage of the data). </a:t>
            </a:r>
          </a:p>
        </p:txBody>
      </p:sp>
      <p:pic>
        <p:nvPicPr>
          <p:cNvPr id="4" name="Picture 3">
            <a:extLst>
              <a:ext uri="{FF2B5EF4-FFF2-40B4-BE49-F238E27FC236}">
                <a16:creationId xmlns:a16="http://schemas.microsoft.com/office/drawing/2014/main" id="{ED9DDD48-A39C-42D3-A6D4-0F8313561ECF}"/>
              </a:ext>
            </a:extLst>
          </p:cNvPr>
          <p:cNvPicPr>
            <a:picLocks noChangeAspect="1"/>
          </p:cNvPicPr>
          <p:nvPr/>
        </p:nvPicPr>
        <p:blipFill rotWithShape="1">
          <a:blip r:embed="rId2"/>
          <a:srcRect l="4544" t="1488"/>
          <a:stretch/>
        </p:blipFill>
        <p:spPr>
          <a:xfrm>
            <a:off x="4972594" y="3410031"/>
            <a:ext cx="5418853" cy="3347823"/>
          </a:xfrm>
          <a:prstGeom prst="rect">
            <a:avLst/>
          </a:prstGeom>
        </p:spPr>
      </p:pic>
    </p:spTree>
    <p:extLst>
      <p:ext uri="{BB962C8B-B14F-4D97-AF65-F5344CB8AC3E}">
        <p14:creationId xmlns:p14="http://schemas.microsoft.com/office/powerpoint/2010/main" val="17136466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Data Cube Aggregation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3238855"/>
          </a:xfrm>
        </p:spPr>
        <p:txBody>
          <a:bodyPr>
            <a:noAutofit/>
          </a:bodyPr>
          <a:lstStyle/>
          <a:p>
            <a:pPr algn="just">
              <a:spcBef>
                <a:spcPts val="600"/>
              </a:spcBef>
              <a:spcAft>
                <a:spcPts val="600"/>
              </a:spcAft>
            </a:pPr>
            <a:r>
              <a:rPr lang="en-US" dirty="0"/>
              <a:t>For example, you have data consist of the sales per quarter, for the years 2008 to 2010.</a:t>
            </a:r>
          </a:p>
          <a:p>
            <a:pPr algn="just">
              <a:spcBef>
                <a:spcPts val="600"/>
              </a:spcBef>
              <a:spcAft>
                <a:spcPts val="600"/>
              </a:spcAft>
            </a:pPr>
            <a:r>
              <a:rPr lang="en-US" dirty="0"/>
              <a:t>However, you are interested in the annual sales (total per year), rather than the total per quarter.</a:t>
            </a:r>
          </a:p>
          <a:p>
            <a:pPr algn="just">
              <a:spcBef>
                <a:spcPts val="600"/>
              </a:spcBef>
              <a:spcAft>
                <a:spcPts val="600"/>
              </a:spcAft>
            </a:pPr>
            <a:r>
              <a:rPr lang="en-US" dirty="0"/>
              <a:t>Thus, the data can be aggregated so that the resulting data summarize the total sales per year instead of per quarter.</a:t>
            </a:r>
          </a:p>
          <a:p>
            <a:pPr algn="just">
              <a:spcBef>
                <a:spcPts val="600"/>
              </a:spcBef>
              <a:spcAft>
                <a:spcPts val="600"/>
              </a:spcAft>
            </a:pPr>
            <a:r>
              <a:rPr lang="en-US" dirty="0"/>
              <a:t>The resulting data is smaller in volume, without loss of information necessary for the analysis task.</a:t>
            </a:r>
            <a:endParaRPr lang="en-US" sz="2800" dirty="0"/>
          </a:p>
        </p:txBody>
      </p:sp>
      <p:pic>
        <p:nvPicPr>
          <p:cNvPr id="5" name="Picture 4">
            <a:extLst>
              <a:ext uri="{FF2B5EF4-FFF2-40B4-BE49-F238E27FC236}">
                <a16:creationId xmlns:a16="http://schemas.microsoft.com/office/drawing/2014/main" id="{3DB23085-0956-40A0-B726-C4C179B28C6F}"/>
              </a:ext>
            </a:extLst>
          </p:cNvPr>
          <p:cNvPicPr>
            <a:picLocks noChangeAspect="1"/>
          </p:cNvPicPr>
          <p:nvPr/>
        </p:nvPicPr>
        <p:blipFill rotWithShape="1">
          <a:blip r:embed="rId2"/>
          <a:srcRect l="4984"/>
          <a:stretch/>
        </p:blipFill>
        <p:spPr>
          <a:xfrm>
            <a:off x="1242825" y="4171403"/>
            <a:ext cx="4424266" cy="2642964"/>
          </a:xfrm>
          <a:prstGeom prst="rect">
            <a:avLst/>
          </a:prstGeom>
        </p:spPr>
      </p:pic>
      <p:pic>
        <p:nvPicPr>
          <p:cNvPr id="6" name="Picture 5">
            <a:extLst>
              <a:ext uri="{FF2B5EF4-FFF2-40B4-BE49-F238E27FC236}">
                <a16:creationId xmlns:a16="http://schemas.microsoft.com/office/drawing/2014/main" id="{C1305508-8D57-4F6B-996D-ECA48E739500}"/>
              </a:ext>
            </a:extLst>
          </p:cNvPr>
          <p:cNvPicPr>
            <a:picLocks noChangeAspect="1"/>
          </p:cNvPicPr>
          <p:nvPr/>
        </p:nvPicPr>
        <p:blipFill rotWithShape="1">
          <a:blip r:embed="rId3"/>
          <a:srcRect l="8498" t="7245" r="4039" b="2786"/>
          <a:stretch/>
        </p:blipFill>
        <p:spPr>
          <a:xfrm>
            <a:off x="7463247" y="3854187"/>
            <a:ext cx="3798796" cy="2986306"/>
          </a:xfrm>
          <a:prstGeom prst="rect">
            <a:avLst/>
          </a:prstGeom>
        </p:spPr>
      </p:pic>
    </p:spTree>
    <p:extLst>
      <p:ext uri="{BB962C8B-B14F-4D97-AF65-F5344CB8AC3E}">
        <p14:creationId xmlns:p14="http://schemas.microsoft.com/office/powerpoint/2010/main" val="10209586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Sampling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3627119"/>
          </a:xfrm>
        </p:spPr>
        <p:txBody>
          <a:bodyPr>
            <a:noAutofit/>
          </a:bodyPr>
          <a:lstStyle/>
          <a:p>
            <a:pPr marL="263525" lvl="1" indent="-263525" algn="just">
              <a:spcBef>
                <a:spcPts val="600"/>
              </a:spcBef>
              <a:spcAft>
                <a:spcPts val="600"/>
              </a:spcAft>
              <a:buFont typeface="Wingdings" panose="05000000000000000000" pitchFamily="2" charset="2"/>
              <a:buChar char="Ø"/>
            </a:pPr>
            <a:r>
              <a:rPr lang="en-US" sz="2800" b="1" dirty="0"/>
              <a:t>Stratified sample: </a:t>
            </a:r>
            <a:r>
              <a:rPr lang="en-US" sz="2800" dirty="0"/>
              <a:t>D is divided into mutually disjoint parts called strata.</a:t>
            </a:r>
          </a:p>
          <a:p>
            <a:pPr marL="263525" lvl="1" indent="-263525" algn="just">
              <a:spcBef>
                <a:spcPts val="600"/>
              </a:spcBef>
              <a:spcAft>
                <a:spcPts val="600"/>
              </a:spcAft>
              <a:buFont typeface="Wingdings" panose="05000000000000000000" pitchFamily="2" charset="2"/>
              <a:buChar char="Ø"/>
            </a:pPr>
            <a:r>
              <a:rPr lang="en-US" sz="2800" dirty="0"/>
              <a:t>A stratified sample of D is generated by obtaining an SRS at each stratum.</a:t>
            </a:r>
          </a:p>
          <a:p>
            <a:pPr marL="263525" lvl="1" indent="-263525" algn="just">
              <a:spcBef>
                <a:spcPts val="600"/>
              </a:spcBef>
              <a:spcAft>
                <a:spcPts val="600"/>
              </a:spcAft>
              <a:buFont typeface="Wingdings" panose="05000000000000000000" pitchFamily="2" charset="2"/>
              <a:buChar char="Ø"/>
            </a:pPr>
            <a:r>
              <a:rPr lang="en-US" sz="2800" dirty="0"/>
              <a:t>Partition the data set, and draw samples from each partition (proportionally, i.e., approximately the same percentage of the data). </a:t>
            </a:r>
          </a:p>
        </p:txBody>
      </p:sp>
      <p:pic>
        <p:nvPicPr>
          <p:cNvPr id="4" name="Picture 3">
            <a:extLst>
              <a:ext uri="{FF2B5EF4-FFF2-40B4-BE49-F238E27FC236}">
                <a16:creationId xmlns:a16="http://schemas.microsoft.com/office/drawing/2014/main" id="{ED9DDD48-A39C-42D3-A6D4-0F8313561ECF}"/>
              </a:ext>
            </a:extLst>
          </p:cNvPr>
          <p:cNvPicPr>
            <a:picLocks noChangeAspect="1"/>
          </p:cNvPicPr>
          <p:nvPr/>
        </p:nvPicPr>
        <p:blipFill rotWithShape="1">
          <a:blip r:embed="rId2"/>
          <a:srcRect l="4544" t="1488"/>
          <a:stretch/>
        </p:blipFill>
        <p:spPr>
          <a:xfrm>
            <a:off x="4972594" y="3410031"/>
            <a:ext cx="5418853" cy="3347823"/>
          </a:xfrm>
          <a:prstGeom prst="rect">
            <a:avLst/>
          </a:prstGeom>
        </p:spPr>
      </p:pic>
    </p:spTree>
    <p:extLst>
      <p:ext uri="{BB962C8B-B14F-4D97-AF65-F5344CB8AC3E}">
        <p14:creationId xmlns:p14="http://schemas.microsoft.com/office/powerpoint/2010/main" val="41277248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In the preprocessing step, the data are transformed or consolidated so that the resulting mining process may be more efficient, and the patterns found may be easier to understand. </a:t>
            </a:r>
          </a:p>
          <a:p>
            <a:pPr algn="just">
              <a:spcBef>
                <a:spcPts val="600"/>
              </a:spcBef>
              <a:spcAft>
                <a:spcPts val="600"/>
              </a:spcAft>
            </a:pPr>
            <a:r>
              <a:rPr lang="en-US" dirty="0"/>
              <a:t>In data transformation, the data are transformed or consolidated into forms appropriate for mining. </a:t>
            </a:r>
          </a:p>
          <a:p>
            <a:pPr algn="just">
              <a:spcBef>
                <a:spcPts val="600"/>
              </a:spcBef>
              <a:spcAft>
                <a:spcPts val="600"/>
              </a:spcAft>
            </a:pPr>
            <a:r>
              <a:rPr lang="en-US" dirty="0"/>
              <a:t>Strategies or method for data transformation</a:t>
            </a:r>
          </a:p>
          <a:p>
            <a:pPr marL="720725" lvl="2" indent="-263525" algn="just">
              <a:spcBef>
                <a:spcPts val="600"/>
              </a:spcBef>
              <a:spcAft>
                <a:spcPts val="600"/>
              </a:spcAft>
              <a:buFont typeface="Wingdings" panose="05000000000000000000" pitchFamily="2" charset="2"/>
              <a:buChar char="Ø"/>
            </a:pPr>
            <a:r>
              <a:rPr lang="en-US" sz="2800" b="1" dirty="0"/>
              <a:t>1. Smoothing</a:t>
            </a:r>
            <a:r>
              <a:rPr lang="en-US" sz="2800" dirty="0"/>
              <a:t>, which works to remove noise from the data. Techniques include binning, regression, and clustering.</a:t>
            </a:r>
          </a:p>
          <a:p>
            <a:pPr marL="720725" lvl="2" indent="-263525" algn="just">
              <a:spcBef>
                <a:spcPts val="600"/>
              </a:spcBef>
              <a:spcAft>
                <a:spcPts val="600"/>
              </a:spcAft>
              <a:buFont typeface="Wingdings" panose="05000000000000000000" pitchFamily="2" charset="2"/>
              <a:buChar char="Ø"/>
            </a:pPr>
            <a:r>
              <a:rPr lang="en-US" sz="2800" b="1" dirty="0"/>
              <a:t>2. Attribute construction </a:t>
            </a:r>
            <a:r>
              <a:rPr lang="en-US" sz="2800" dirty="0"/>
              <a:t>(or feature construction), where new attributes are constructed and added from the given set of attributes to help the mining process.</a:t>
            </a:r>
          </a:p>
        </p:txBody>
      </p:sp>
    </p:spTree>
    <p:extLst>
      <p:ext uri="{BB962C8B-B14F-4D97-AF65-F5344CB8AC3E}">
        <p14:creationId xmlns:p14="http://schemas.microsoft.com/office/powerpoint/2010/main" val="2528134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720725" lvl="2" indent="-263525" algn="just">
              <a:spcBef>
                <a:spcPts val="600"/>
              </a:spcBef>
              <a:spcAft>
                <a:spcPts val="600"/>
              </a:spcAft>
              <a:buFont typeface="Wingdings" panose="05000000000000000000" pitchFamily="2" charset="2"/>
              <a:buChar char="Ø"/>
            </a:pPr>
            <a:r>
              <a:rPr lang="en-US" sz="2800" b="1" dirty="0"/>
              <a:t>3. Aggregation</a:t>
            </a:r>
            <a:r>
              <a:rPr lang="en-US" sz="2800" dirty="0"/>
              <a:t>, where summary or aggregation operations are applied to the data. For example, the daily sales data may be aggregated so as to compute monthly and annual total amounts. This step is typically used in constructing a data cube for data analysis at multiple abstraction levels.</a:t>
            </a:r>
          </a:p>
          <a:p>
            <a:pPr marL="720725" lvl="2" indent="-263525" algn="just">
              <a:spcBef>
                <a:spcPts val="600"/>
              </a:spcBef>
              <a:spcAft>
                <a:spcPts val="600"/>
              </a:spcAft>
              <a:buFont typeface="Wingdings" panose="05000000000000000000" pitchFamily="2" charset="2"/>
              <a:buChar char="Ø"/>
            </a:pPr>
            <a:r>
              <a:rPr lang="en-US" sz="2800" b="1" dirty="0"/>
              <a:t>4. Normalization</a:t>
            </a:r>
            <a:r>
              <a:rPr lang="en-US" sz="2800" dirty="0"/>
              <a:t>, where the attribute data are scaled so as to fall within a smaller range, such as −1.0 to 1.0, or 0.0 to 1.0.</a:t>
            </a:r>
          </a:p>
          <a:p>
            <a:pPr marL="720725" lvl="2" indent="-263525" algn="just">
              <a:spcBef>
                <a:spcPts val="600"/>
              </a:spcBef>
              <a:spcAft>
                <a:spcPts val="600"/>
              </a:spcAft>
              <a:buFont typeface="Wingdings" panose="05000000000000000000" pitchFamily="2" charset="2"/>
              <a:buChar char="Ø"/>
            </a:pPr>
            <a:r>
              <a:rPr lang="en-US" sz="2800" b="1" dirty="0"/>
              <a:t>5. Discretization</a:t>
            </a:r>
            <a:r>
              <a:rPr lang="en-US" sz="2800" dirty="0"/>
              <a:t>, where the raw values of a numeric attribute (e.g., age) are replaced by interval labels (e.g., 0–10, 11–20, etc.) or conceptual labels (e.g., youth, adult, senior). The labels, in turn, can be recursively organized into higher-level concepts, resulting in a concept hierarchy for the numeric attribute.</a:t>
            </a:r>
          </a:p>
        </p:txBody>
      </p:sp>
    </p:spTree>
    <p:extLst>
      <p:ext uri="{BB962C8B-B14F-4D97-AF65-F5344CB8AC3E}">
        <p14:creationId xmlns:p14="http://schemas.microsoft.com/office/powerpoint/2010/main" val="17269030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720725" lvl="2" indent="-263525" algn="just">
              <a:spcBef>
                <a:spcPts val="600"/>
              </a:spcBef>
              <a:spcAft>
                <a:spcPts val="600"/>
              </a:spcAft>
              <a:buFont typeface="Wingdings" panose="05000000000000000000" pitchFamily="2" charset="2"/>
              <a:buChar char="Ø"/>
            </a:pPr>
            <a:r>
              <a:rPr lang="en-US" sz="2800" b="1" dirty="0"/>
              <a:t>6. Concept hierarchy generation for nominal data</a:t>
            </a:r>
            <a:r>
              <a:rPr lang="en-US" sz="2800" dirty="0"/>
              <a:t>, where attributes such as street can be generalized to higher-level concepts, like city or country. Many hierarchies for nominal attributes are implicit within the database schema and can be automatically defined at the schema definition level.</a:t>
            </a:r>
          </a:p>
          <a:p>
            <a:pPr algn="just">
              <a:spcBef>
                <a:spcPts val="600"/>
              </a:spcBef>
              <a:spcAft>
                <a:spcPts val="600"/>
              </a:spcAft>
            </a:pPr>
            <a:r>
              <a:rPr lang="en-US" sz="2800" dirty="0"/>
              <a:t>There is much overlap between the major data preprocessing tasks. The first three of these strategies were discussed earlier. </a:t>
            </a:r>
          </a:p>
          <a:p>
            <a:pPr algn="just">
              <a:spcBef>
                <a:spcPts val="600"/>
              </a:spcBef>
              <a:spcAft>
                <a:spcPts val="600"/>
              </a:spcAft>
            </a:pPr>
            <a:r>
              <a:rPr lang="en-US" sz="2800" i="1" dirty="0"/>
              <a:t>Smoothing</a:t>
            </a:r>
            <a:r>
              <a:rPr lang="en-US" sz="2800" dirty="0"/>
              <a:t> is a form of data cleaning.</a:t>
            </a:r>
          </a:p>
          <a:p>
            <a:pPr algn="just">
              <a:spcBef>
                <a:spcPts val="600"/>
              </a:spcBef>
              <a:spcAft>
                <a:spcPts val="600"/>
              </a:spcAft>
            </a:pPr>
            <a:r>
              <a:rPr lang="en-US" sz="2800" i="1" dirty="0"/>
              <a:t>Attribute construction </a:t>
            </a:r>
            <a:r>
              <a:rPr lang="en-US" sz="2800" dirty="0"/>
              <a:t>and </a:t>
            </a:r>
            <a:r>
              <a:rPr lang="en-US" sz="2800" i="1" dirty="0"/>
              <a:t>aggregation</a:t>
            </a:r>
            <a:r>
              <a:rPr lang="en-US" sz="2800" dirty="0"/>
              <a:t> were discussed on data reduction. </a:t>
            </a:r>
          </a:p>
          <a:p>
            <a:pPr algn="just">
              <a:spcBef>
                <a:spcPts val="600"/>
              </a:spcBef>
              <a:spcAft>
                <a:spcPts val="600"/>
              </a:spcAft>
            </a:pPr>
            <a:r>
              <a:rPr lang="en-US" sz="2800" dirty="0"/>
              <a:t>So, here we  concentrate on the remaining three strategies.</a:t>
            </a:r>
          </a:p>
        </p:txBody>
      </p:sp>
    </p:spTree>
    <p:extLst>
      <p:ext uri="{BB962C8B-B14F-4D97-AF65-F5344CB8AC3E}">
        <p14:creationId xmlns:p14="http://schemas.microsoft.com/office/powerpoint/2010/main" val="5402893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measurement unit used can affect the data analysis. </a:t>
            </a:r>
          </a:p>
          <a:p>
            <a:pPr algn="just">
              <a:spcBef>
                <a:spcPts val="600"/>
              </a:spcBef>
              <a:spcAft>
                <a:spcPts val="600"/>
              </a:spcAft>
            </a:pPr>
            <a:r>
              <a:rPr lang="en-US" dirty="0"/>
              <a:t>For example, changing measurement units from meters to inches for height, or from kilograms to pounds for weight, may lead to very different results. </a:t>
            </a:r>
          </a:p>
          <a:p>
            <a:pPr algn="just">
              <a:spcBef>
                <a:spcPts val="600"/>
              </a:spcBef>
              <a:spcAft>
                <a:spcPts val="600"/>
              </a:spcAft>
            </a:pPr>
            <a:r>
              <a:rPr lang="en-US" dirty="0"/>
              <a:t>To avoid the issues of measurement units, the data must be normalized or standardized. </a:t>
            </a:r>
          </a:p>
          <a:p>
            <a:pPr algn="just">
              <a:spcBef>
                <a:spcPts val="600"/>
              </a:spcBef>
              <a:spcAft>
                <a:spcPts val="600"/>
              </a:spcAft>
            </a:pPr>
            <a:r>
              <a:rPr lang="en-US" dirty="0"/>
              <a:t>This involves transforming the data to fall within a smaller or common range such as [−1,1] or [0.0, 1.0]. </a:t>
            </a:r>
          </a:p>
          <a:p>
            <a:pPr algn="just">
              <a:spcBef>
                <a:spcPts val="600"/>
              </a:spcBef>
              <a:spcAft>
                <a:spcPts val="600"/>
              </a:spcAft>
            </a:pPr>
            <a:r>
              <a:rPr lang="en-US" dirty="0"/>
              <a:t>Normalizing the data attempts to give all attributes an equal weight.</a:t>
            </a:r>
          </a:p>
          <a:p>
            <a:pPr algn="just">
              <a:spcBef>
                <a:spcPts val="600"/>
              </a:spcBef>
              <a:spcAft>
                <a:spcPts val="600"/>
              </a:spcAft>
            </a:pPr>
            <a:r>
              <a:rPr lang="en-US" dirty="0"/>
              <a:t>There are many methods for data normalization. </a:t>
            </a:r>
          </a:p>
          <a:p>
            <a:pPr algn="just">
              <a:spcBef>
                <a:spcPts val="600"/>
              </a:spcBef>
              <a:spcAft>
                <a:spcPts val="600"/>
              </a:spcAft>
            </a:pPr>
            <a:r>
              <a:rPr lang="en-US" dirty="0"/>
              <a:t>We study </a:t>
            </a:r>
            <a:r>
              <a:rPr lang="en-US" b="1" dirty="0"/>
              <a:t>min-max normalization</a:t>
            </a:r>
            <a:r>
              <a:rPr lang="en-US" dirty="0"/>
              <a:t>, </a:t>
            </a:r>
            <a:r>
              <a:rPr lang="en-US" b="1" dirty="0"/>
              <a:t>z-score normalization</a:t>
            </a:r>
            <a:r>
              <a:rPr lang="en-US" dirty="0"/>
              <a:t>, and normalization by </a:t>
            </a:r>
            <a:r>
              <a:rPr lang="en-US" b="1" dirty="0"/>
              <a:t>decimal scaling</a:t>
            </a:r>
            <a:r>
              <a:rPr lang="en-US" dirty="0"/>
              <a:t>. </a:t>
            </a:r>
          </a:p>
          <a:p>
            <a:pPr algn="just">
              <a:spcBef>
                <a:spcPts val="600"/>
              </a:spcBef>
              <a:spcAft>
                <a:spcPts val="600"/>
              </a:spcAft>
            </a:pPr>
            <a:r>
              <a:rPr lang="en-US" dirty="0"/>
              <a:t>Let </a:t>
            </a:r>
            <a:r>
              <a:rPr lang="en-US" i="1" dirty="0"/>
              <a:t>A</a:t>
            </a:r>
            <a:r>
              <a:rPr lang="en-US" dirty="0"/>
              <a:t> be a numeric attribute with </a:t>
            </a:r>
            <a:r>
              <a:rPr lang="en-US" i="1" dirty="0"/>
              <a:t>n</a:t>
            </a:r>
            <a:r>
              <a:rPr lang="en-US" dirty="0"/>
              <a:t> observed values, </a:t>
            </a:r>
            <a:r>
              <a:rPr lang="en-US" i="1" dirty="0"/>
              <a:t>v</a:t>
            </a:r>
            <a:r>
              <a:rPr lang="en-US" i="1" baseline="-25000" dirty="0"/>
              <a:t>1</a:t>
            </a:r>
            <a:r>
              <a:rPr lang="en-US" i="1" dirty="0"/>
              <a:t>, v</a:t>
            </a:r>
            <a:r>
              <a:rPr lang="en-US" i="1" baseline="-25000" dirty="0"/>
              <a:t>2</a:t>
            </a:r>
            <a:r>
              <a:rPr lang="en-US" i="1" dirty="0"/>
              <a:t>, …, </a:t>
            </a:r>
            <a:r>
              <a:rPr lang="en-US" i="1" dirty="0" err="1"/>
              <a:t>v</a:t>
            </a:r>
            <a:r>
              <a:rPr lang="en-US" i="1" baseline="-25000" dirty="0" err="1"/>
              <a:t>n</a:t>
            </a:r>
            <a:r>
              <a:rPr lang="en-US" dirty="0" err="1"/>
              <a:t>.</a:t>
            </a:r>
            <a:endParaRPr lang="en-US" sz="2800" dirty="0"/>
          </a:p>
        </p:txBody>
      </p:sp>
    </p:spTree>
    <p:extLst>
      <p:ext uri="{BB962C8B-B14F-4D97-AF65-F5344CB8AC3E}">
        <p14:creationId xmlns:p14="http://schemas.microsoft.com/office/powerpoint/2010/main" val="3069217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Min-max normalization </a:t>
            </a:r>
            <a:r>
              <a:rPr lang="en-US" dirty="0"/>
              <a:t>performs a linear transformation on the original data. </a:t>
            </a:r>
          </a:p>
          <a:p>
            <a:pPr algn="just">
              <a:spcBef>
                <a:spcPts val="600"/>
              </a:spcBef>
              <a:spcAft>
                <a:spcPts val="600"/>
              </a:spcAft>
            </a:pPr>
            <a:r>
              <a:rPr lang="en-US" dirty="0"/>
              <a:t>Suppose that </a:t>
            </a:r>
            <a:r>
              <a:rPr lang="en-US" i="1" dirty="0" err="1"/>
              <a:t>min</a:t>
            </a:r>
            <a:r>
              <a:rPr lang="en-US" i="1" baseline="-25000" dirty="0" err="1"/>
              <a:t>A</a:t>
            </a:r>
            <a:r>
              <a:rPr lang="en-US" dirty="0"/>
              <a:t> and </a:t>
            </a:r>
            <a:r>
              <a:rPr lang="en-US" i="1" dirty="0" err="1"/>
              <a:t>max</a:t>
            </a:r>
            <a:r>
              <a:rPr lang="en-US" i="1" baseline="-25000" dirty="0" err="1"/>
              <a:t>A</a:t>
            </a:r>
            <a:r>
              <a:rPr lang="en-US" dirty="0"/>
              <a:t> are the minimum and maximum values of an attribute, </a:t>
            </a:r>
            <a:r>
              <a:rPr lang="en-US" i="1" dirty="0"/>
              <a:t>A</a:t>
            </a:r>
            <a:r>
              <a:rPr lang="en-US" dirty="0"/>
              <a:t>. </a:t>
            </a:r>
          </a:p>
          <a:p>
            <a:pPr algn="just">
              <a:spcBef>
                <a:spcPts val="600"/>
              </a:spcBef>
              <a:spcAft>
                <a:spcPts val="600"/>
              </a:spcAft>
            </a:pPr>
            <a:r>
              <a:rPr lang="en-US" dirty="0"/>
              <a:t>Min-max normalization maps a value, </a:t>
            </a:r>
            <a:r>
              <a:rPr lang="en-US" i="1" dirty="0"/>
              <a:t>v</a:t>
            </a:r>
            <a:r>
              <a:rPr lang="en-US" i="1" baseline="-25000" dirty="0"/>
              <a:t>i</a:t>
            </a:r>
            <a:r>
              <a:rPr lang="en-US" dirty="0"/>
              <a:t>, of </a:t>
            </a:r>
            <a:r>
              <a:rPr lang="en-US" i="1" dirty="0"/>
              <a:t>A</a:t>
            </a:r>
            <a:r>
              <a:rPr lang="en-US" dirty="0"/>
              <a:t> to    in the range [</a:t>
            </a:r>
            <a:r>
              <a:rPr lang="en-US" i="1" dirty="0" err="1"/>
              <a:t>new_min</a:t>
            </a:r>
            <a:r>
              <a:rPr lang="en-US" i="1" baseline="-25000" dirty="0" err="1"/>
              <a:t>A</a:t>
            </a:r>
            <a:r>
              <a:rPr lang="en-US" dirty="0"/>
              <a:t>, </a:t>
            </a:r>
            <a:r>
              <a:rPr lang="en-US" i="1" dirty="0" err="1"/>
              <a:t>new_max</a:t>
            </a:r>
            <a:r>
              <a:rPr lang="en-US" i="1" baseline="-25000" dirty="0" err="1"/>
              <a:t>A</a:t>
            </a:r>
            <a:r>
              <a:rPr lang="en-US" dirty="0"/>
              <a:t>].</a:t>
            </a:r>
          </a:p>
          <a:p>
            <a:pPr algn="just">
              <a:spcBef>
                <a:spcPts val="600"/>
              </a:spcBef>
              <a:spcAft>
                <a:spcPts val="600"/>
              </a:spcAft>
            </a:pPr>
            <a:endParaRPr lang="en-US" dirty="0"/>
          </a:p>
          <a:p>
            <a:pPr algn="just">
              <a:spcBef>
                <a:spcPts val="600"/>
              </a:spcBef>
              <a:spcAft>
                <a:spcPts val="600"/>
              </a:spcAft>
            </a:pPr>
            <a:endParaRPr lang="en-US" dirty="0"/>
          </a:p>
          <a:p>
            <a:pPr algn="just">
              <a:spcBef>
                <a:spcPts val="600"/>
              </a:spcBef>
              <a:spcAft>
                <a:spcPts val="600"/>
              </a:spcAft>
            </a:pPr>
            <a:r>
              <a:rPr lang="en-US" dirty="0"/>
              <a:t>For a attribute income are $12,000 and $98,000, respectively. We would like to map income to the range [0.0, 1.0]. </a:t>
            </a:r>
          </a:p>
          <a:p>
            <a:pPr algn="just">
              <a:spcBef>
                <a:spcPts val="600"/>
              </a:spcBef>
              <a:spcAft>
                <a:spcPts val="600"/>
              </a:spcAft>
            </a:pPr>
            <a:r>
              <a:rPr lang="en-US" dirty="0"/>
              <a:t>A given value of $73,600 for income is transformed to</a:t>
            </a:r>
            <a:endParaRPr lang="en-US" sz="2800" dirty="0"/>
          </a:p>
        </p:txBody>
      </p:sp>
      <p:pic>
        <p:nvPicPr>
          <p:cNvPr id="4" name="Picture 3">
            <a:extLst>
              <a:ext uri="{FF2B5EF4-FFF2-40B4-BE49-F238E27FC236}">
                <a16:creationId xmlns:a16="http://schemas.microsoft.com/office/drawing/2014/main" id="{E906E94F-7E01-4AA1-AF2B-7F5AC1C7841C}"/>
              </a:ext>
            </a:extLst>
          </p:cNvPr>
          <p:cNvPicPr>
            <a:picLocks noChangeAspect="1"/>
          </p:cNvPicPr>
          <p:nvPr/>
        </p:nvPicPr>
        <p:blipFill>
          <a:blip r:embed="rId2"/>
          <a:stretch>
            <a:fillRect/>
          </a:stretch>
        </p:blipFill>
        <p:spPr>
          <a:xfrm>
            <a:off x="8840787" y="2489200"/>
            <a:ext cx="347215" cy="465137"/>
          </a:xfrm>
          <a:prstGeom prst="rect">
            <a:avLst/>
          </a:prstGeom>
        </p:spPr>
      </p:pic>
      <p:pic>
        <p:nvPicPr>
          <p:cNvPr id="5" name="Picture 4">
            <a:extLst>
              <a:ext uri="{FF2B5EF4-FFF2-40B4-BE49-F238E27FC236}">
                <a16:creationId xmlns:a16="http://schemas.microsoft.com/office/drawing/2014/main" id="{47BAA67D-6E39-4579-B86E-F79ED495677C}"/>
              </a:ext>
            </a:extLst>
          </p:cNvPr>
          <p:cNvPicPr>
            <a:picLocks noChangeAspect="1"/>
          </p:cNvPicPr>
          <p:nvPr/>
        </p:nvPicPr>
        <p:blipFill rotWithShape="1">
          <a:blip r:embed="rId3"/>
          <a:srcRect l="2084" t="16119" b="13122"/>
          <a:stretch/>
        </p:blipFill>
        <p:spPr>
          <a:xfrm>
            <a:off x="2213105" y="3497575"/>
            <a:ext cx="8087360" cy="812178"/>
          </a:xfrm>
          <a:prstGeom prst="rect">
            <a:avLst/>
          </a:prstGeom>
        </p:spPr>
      </p:pic>
      <p:pic>
        <p:nvPicPr>
          <p:cNvPr id="6" name="Picture 5">
            <a:extLst>
              <a:ext uri="{FF2B5EF4-FFF2-40B4-BE49-F238E27FC236}">
                <a16:creationId xmlns:a16="http://schemas.microsoft.com/office/drawing/2014/main" id="{870DAD96-6E7B-469F-8EF2-17D3F3295DCD}"/>
              </a:ext>
            </a:extLst>
          </p:cNvPr>
          <p:cNvPicPr>
            <a:picLocks noChangeAspect="1"/>
          </p:cNvPicPr>
          <p:nvPr/>
        </p:nvPicPr>
        <p:blipFill>
          <a:blip r:embed="rId4"/>
          <a:stretch>
            <a:fillRect/>
          </a:stretch>
        </p:blipFill>
        <p:spPr>
          <a:xfrm>
            <a:off x="2808605" y="5926223"/>
            <a:ext cx="5502275" cy="624470"/>
          </a:xfrm>
          <a:prstGeom prst="rect">
            <a:avLst/>
          </a:prstGeom>
        </p:spPr>
      </p:pic>
    </p:spTree>
    <p:extLst>
      <p:ext uri="{BB962C8B-B14F-4D97-AF65-F5344CB8AC3E}">
        <p14:creationId xmlns:p14="http://schemas.microsoft.com/office/powerpoint/2010/main" val="135038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a:t>B. Noisy </a:t>
            </a:r>
            <a:r>
              <a:rPr lang="en-US" sz="4000" dirty="0"/>
              <a:t>Data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Noise: random error or variance in a measured variable.</a:t>
            </a:r>
          </a:p>
          <a:p>
            <a:pPr algn="just">
              <a:spcBef>
                <a:spcPts val="600"/>
              </a:spcBef>
              <a:spcAft>
                <a:spcPts val="600"/>
              </a:spcAft>
            </a:pPr>
            <a:r>
              <a:rPr lang="en-US" dirty="0"/>
              <a:t>Incorrect attribute values may be due to:</a:t>
            </a:r>
          </a:p>
          <a:p>
            <a:pPr lvl="1" algn="just">
              <a:spcBef>
                <a:spcPts val="600"/>
              </a:spcBef>
              <a:spcAft>
                <a:spcPts val="600"/>
              </a:spcAft>
              <a:buFont typeface="Wingdings" panose="05000000000000000000" pitchFamily="2" charset="2"/>
              <a:buChar char="Ø"/>
            </a:pPr>
            <a:r>
              <a:rPr lang="en-US" sz="2800" dirty="0"/>
              <a:t>faulty data collection instruments</a:t>
            </a:r>
          </a:p>
          <a:p>
            <a:pPr lvl="1" algn="just">
              <a:spcBef>
                <a:spcPts val="600"/>
              </a:spcBef>
              <a:spcAft>
                <a:spcPts val="600"/>
              </a:spcAft>
              <a:buFont typeface="Wingdings" panose="05000000000000000000" pitchFamily="2" charset="2"/>
              <a:buChar char="Ø"/>
            </a:pPr>
            <a:r>
              <a:rPr lang="en-US" sz="2800" dirty="0"/>
              <a:t>data entry problems</a:t>
            </a:r>
          </a:p>
          <a:p>
            <a:pPr lvl="1" algn="just">
              <a:spcBef>
                <a:spcPts val="600"/>
              </a:spcBef>
              <a:spcAft>
                <a:spcPts val="600"/>
              </a:spcAft>
              <a:buFont typeface="Wingdings" panose="05000000000000000000" pitchFamily="2" charset="2"/>
              <a:buChar char="Ø"/>
            </a:pPr>
            <a:r>
              <a:rPr lang="en-US" sz="2800" dirty="0"/>
              <a:t>data transmission problems</a:t>
            </a:r>
          </a:p>
          <a:p>
            <a:pPr lvl="1" algn="just">
              <a:spcBef>
                <a:spcPts val="600"/>
              </a:spcBef>
              <a:spcAft>
                <a:spcPts val="600"/>
              </a:spcAft>
              <a:buFont typeface="Wingdings" panose="05000000000000000000" pitchFamily="2" charset="2"/>
              <a:buChar char="Ø"/>
            </a:pPr>
            <a:r>
              <a:rPr lang="en-US" sz="2800" dirty="0"/>
              <a:t>technology limitation</a:t>
            </a:r>
          </a:p>
          <a:p>
            <a:pPr lvl="1" algn="just">
              <a:spcBef>
                <a:spcPts val="600"/>
              </a:spcBef>
              <a:spcAft>
                <a:spcPts val="600"/>
              </a:spcAft>
              <a:buFont typeface="Wingdings" panose="05000000000000000000" pitchFamily="2" charset="2"/>
              <a:buChar char="Ø"/>
            </a:pPr>
            <a:r>
              <a:rPr lang="en-US" sz="2800" dirty="0"/>
              <a:t>inconsistency in naming convention </a:t>
            </a:r>
          </a:p>
          <a:p>
            <a:pPr algn="just">
              <a:spcBef>
                <a:spcPts val="600"/>
              </a:spcBef>
              <a:spcAft>
                <a:spcPts val="600"/>
              </a:spcAft>
            </a:pPr>
            <a:r>
              <a:rPr lang="en-US" dirty="0"/>
              <a:t>Other data problems which require data cleaning:</a:t>
            </a:r>
          </a:p>
          <a:p>
            <a:pPr lvl="1" algn="just">
              <a:spcBef>
                <a:spcPts val="600"/>
              </a:spcBef>
              <a:spcAft>
                <a:spcPts val="600"/>
              </a:spcAft>
              <a:buFont typeface="Wingdings" panose="05000000000000000000" pitchFamily="2" charset="2"/>
              <a:buChar char="Ø"/>
            </a:pPr>
            <a:r>
              <a:rPr lang="en-US" sz="2800" dirty="0"/>
              <a:t>duplicate records</a:t>
            </a:r>
          </a:p>
          <a:p>
            <a:pPr lvl="1" algn="just">
              <a:spcBef>
                <a:spcPts val="600"/>
              </a:spcBef>
              <a:spcAft>
                <a:spcPts val="600"/>
              </a:spcAft>
              <a:buFont typeface="Wingdings" panose="05000000000000000000" pitchFamily="2" charset="2"/>
              <a:buChar char="Ø"/>
            </a:pPr>
            <a:r>
              <a:rPr lang="en-US" sz="2800" dirty="0"/>
              <a:t>incomplete data</a:t>
            </a:r>
          </a:p>
          <a:p>
            <a:pPr lvl="1" algn="just">
              <a:spcBef>
                <a:spcPts val="600"/>
              </a:spcBef>
              <a:spcAft>
                <a:spcPts val="600"/>
              </a:spcAft>
              <a:buFont typeface="Wingdings" panose="05000000000000000000" pitchFamily="2" charset="2"/>
              <a:buChar char="Ø"/>
            </a:pPr>
            <a:r>
              <a:rPr lang="en-US" sz="2800" dirty="0"/>
              <a:t>inconsistent data</a:t>
            </a:r>
          </a:p>
        </p:txBody>
      </p:sp>
    </p:spTree>
    <p:extLst>
      <p:ext uri="{BB962C8B-B14F-4D97-AF65-F5344CB8AC3E}">
        <p14:creationId xmlns:p14="http://schemas.microsoft.com/office/powerpoint/2010/main" val="35752602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z-score normalization</a:t>
            </a:r>
            <a:r>
              <a:rPr lang="en-US" dirty="0"/>
              <a:t> (or zero-mean normalization), the values for an attribute </a:t>
            </a:r>
            <a:r>
              <a:rPr lang="en-US" i="1" dirty="0"/>
              <a:t>A</a:t>
            </a:r>
            <a:r>
              <a:rPr lang="en-US" dirty="0"/>
              <a:t>, are normalized based on the mean (i.e., average) and standard deviation. </a:t>
            </a:r>
          </a:p>
          <a:p>
            <a:pPr algn="just">
              <a:spcBef>
                <a:spcPts val="600"/>
              </a:spcBef>
              <a:spcAft>
                <a:spcPts val="600"/>
              </a:spcAft>
            </a:pPr>
            <a:r>
              <a:rPr lang="en-US" dirty="0"/>
              <a:t>A value </a:t>
            </a:r>
            <a:r>
              <a:rPr lang="en-US" i="1" dirty="0"/>
              <a:t>v</a:t>
            </a:r>
            <a:r>
              <a:rPr lang="en-US" i="1" baseline="-25000" dirty="0"/>
              <a:t>i</a:t>
            </a:r>
            <a:r>
              <a:rPr lang="en-US" dirty="0"/>
              <a:t>, of </a:t>
            </a:r>
            <a:r>
              <a:rPr lang="en-US" i="1" dirty="0"/>
              <a:t>A</a:t>
            </a:r>
            <a:r>
              <a:rPr lang="en-US" dirty="0"/>
              <a:t> is normalized to     </a:t>
            </a:r>
          </a:p>
          <a:p>
            <a:pPr algn="just">
              <a:spcBef>
                <a:spcPts val="600"/>
              </a:spcBef>
              <a:spcAft>
                <a:spcPts val="600"/>
              </a:spcAft>
            </a:pPr>
            <a:endParaRPr lang="en-US" dirty="0"/>
          </a:p>
          <a:p>
            <a:pPr algn="just">
              <a:spcBef>
                <a:spcPts val="600"/>
              </a:spcBef>
              <a:spcAft>
                <a:spcPts val="600"/>
              </a:spcAft>
            </a:pPr>
            <a:endParaRPr lang="en-US" dirty="0"/>
          </a:p>
          <a:p>
            <a:pPr algn="just">
              <a:spcBef>
                <a:spcPts val="600"/>
              </a:spcBef>
              <a:spcAft>
                <a:spcPts val="600"/>
              </a:spcAft>
            </a:pPr>
            <a:r>
              <a:rPr lang="en-US" dirty="0"/>
              <a:t>where    and </a:t>
            </a:r>
            <a:r>
              <a:rPr lang="en-US" i="1" dirty="0" err="1"/>
              <a:t>σA</a:t>
            </a:r>
            <a:r>
              <a:rPr lang="en-US" dirty="0"/>
              <a:t> are the mean and standard deviation, respectively, of attribute </a:t>
            </a:r>
            <a:r>
              <a:rPr lang="en-US" i="1" dirty="0"/>
              <a:t>A</a:t>
            </a:r>
            <a:r>
              <a:rPr lang="en-US" dirty="0"/>
              <a:t> . </a:t>
            </a:r>
          </a:p>
          <a:p>
            <a:pPr algn="just">
              <a:spcBef>
                <a:spcPts val="600"/>
              </a:spcBef>
              <a:spcAft>
                <a:spcPts val="600"/>
              </a:spcAft>
            </a:pPr>
            <a:r>
              <a:rPr lang="en-US" dirty="0"/>
              <a:t>This method of normalization is useful when the actual minimum and maximum of attribute </a:t>
            </a:r>
            <a:r>
              <a:rPr lang="en-US" i="1" dirty="0"/>
              <a:t>A</a:t>
            </a:r>
            <a:r>
              <a:rPr lang="en-US" dirty="0"/>
              <a:t> are </a:t>
            </a:r>
            <a:r>
              <a:rPr lang="en-US" i="1" dirty="0"/>
              <a:t>unknown</a:t>
            </a:r>
            <a:r>
              <a:rPr lang="en-US" dirty="0"/>
              <a:t>, or when there are outliers that dominate the min-max normalization.</a:t>
            </a:r>
            <a:endParaRPr lang="en-US" sz="2800" dirty="0"/>
          </a:p>
        </p:txBody>
      </p:sp>
      <p:pic>
        <p:nvPicPr>
          <p:cNvPr id="7" name="Picture 6">
            <a:extLst>
              <a:ext uri="{FF2B5EF4-FFF2-40B4-BE49-F238E27FC236}">
                <a16:creationId xmlns:a16="http://schemas.microsoft.com/office/drawing/2014/main" id="{4AA36246-B2E0-4D03-BEB3-71DBA68DE685}"/>
              </a:ext>
            </a:extLst>
          </p:cNvPr>
          <p:cNvPicPr>
            <a:picLocks noChangeAspect="1"/>
          </p:cNvPicPr>
          <p:nvPr/>
        </p:nvPicPr>
        <p:blipFill>
          <a:blip r:embed="rId2"/>
          <a:stretch>
            <a:fillRect/>
          </a:stretch>
        </p:blipFill>
        <p:spPr>
          <a:xfrm>
            <a:off x="5669280" y="1969185"/>
            <a:ext cx="351637" cy="499695"/>
          </a:xfrm>
          <a:prstGeom prst="rect">
            <a:avLst/>
          </a:prstGeom>
        </p:spPr>
      </p:pic>
      <p:pic>
        <p:nvPicPr>
          <p:cNvPr id="8" name="Picture 7">
            <a:extLst>
              <a:ext uri="{FF2B5EF4-FFF2-40B4-BE49-F238E27FC236}">
                <a16:creationId xmlns:a16="http://schemas.microsoft.com/office/drawing/2014/main" id="{EE6382CA-B0AE-48E3-8B07-B8666174914A}"/>
              </a:ext>
            </a:extLst>
          </p:cNvPr>
          <p:cNvPicPr>
            <a:picLocks noChangeAspect="1"/>
          </p:cNvPicPr>
          <p:nvPr/>
        </p:nvPicPr>
        <p:blipFill rotWithShape="1">
          <a:blip r:embed="rId3"/>
          <a:srcRect l="5760" t="4783" b="-1"/>
          <a:stretch/>
        </p:blipFill>
        <p:spPr>
          <a:xfrm>
            <a:off x="6329680" y="2174240"/>
            <a:ext cx="1974413" cy="1091936"/>
          </a:xfrm>
          <a:prstGeom prst="rect">
            <a:avLst/>
          </a:prstGeom>
        </p:spPr>
      </p:pic>
      <p:pic>
        <p:nvPicPr>
          <p:cNvPr id="9" name="Picture 8">
            <a:extLst>
              <a:ext uri="{FF2B5EF4-FFF2-40B4-BE49-F238E27FC236}">
                <a16:creationId xmlns:a16="http://schemas.microsoft.com/office/drawing/2014/main" id="{89443A25-80EE-4D3B-B7F3-79A052A5315E}"/>
              </a:ext>
            </a:extLst>
          </p:cNvPr>
          <p:cNvPicPr>
            <a:picLocks noChangeAspect="1"/>
          </p:cNvPicPr>
          <p:nvPr/>
        </p:nvPicPr>
        <p:blipFill>
          <a:blip r:embed="rId4"/>
          <a:stretch>
            <a:fillRect/>
          </a:stretch>
        </p:blipFill>
        <p:spPr>
          <a:xfrm>
            <a:off x="2074227" y="3585529"/>
            <a:ext cx="282893" cy="325593"/>
          </a:xfrm>
          <a:prstGeom prst="rect">
            <a:avLst/>
          </a:prstGeom>
        </p:spPr>
      </p:pic>
    </p:spTree>
    <p:extLst>
      <p:ext uri="{BB962C8B-B14F-4D97-AF65-F5344CB8AC3E}">
        <p14:creationId xmlns:p14="http://schemas.microsoft.com/office/powerpoint/2010/main" val="11674385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Suppose that the mean and standard deviation of the values for the attribute income are $54,000 and $16,000, respectively. </a:t>
            </a:r>
          </a:p>
          <a:p>
            <a:pPr algn="just">
              <a:spcBef>
                <a:spcPts val="600"/>
              </a:spcBef>
              <a:spcAft>
                <a:spcPts val="600"/>
              </a:spcAft>
            </a:pPr>
            <a:r>
              <a:rPr lang="en-US" dirty="0"/>
              <a:t>With z-score normalization, a value of $73,600 for income is transformed to</a:t>
            </a:r>
          </a:p>
          <a:p>
            <a:pPr algn="just">
              <a:spcBef>
                <a:spcPts val="600"/>
              </a:spcBef>
              <a:spcAft>
                <a:spcPts val="600"/>
              </a:spcAft>
            </a:pPr>
            <a:endParaRPr lang="en-US" dirty="0"/>
          </a:p>
          <a:p>
            <a:pPr algn="just">
              <a:spcBef>
                <a:spcPts val="600"/>
              </a:spcBef>
              <a:spcAft>
                <a:spcPts val="600"/>
              </a:spcAft>
            </a:pPr>
            <a:endParaRPr lang="en-US" dirty="0"/>
          </a:p>
          <a:p>
            <a:pPr algn="just">
              <a:spcBef>
                <a:spcPts val="600"/>
              </a:spcBef>
              <a:spcAft>
                <a:spcPts val="600"/>
              </a:spcAft>
            </a:pPr>
            <a:r>
              <a:rPr lang="en-US" dirty="0"/>
              <a:t>A variation of this z-score normalization replaces the standard deviation by the </a:t>
            </a:r>
            <a:r>
              <a:rPr lang="en-US" i="1" dirty="0"/>
              <a:t>mean absolute deviation </a:t>
            </a:r>
            <a:r>
              <a:rPr lang="en-US" dirty="0"/>
              <a:t>of </a:t>
            </a:r>
            <a:r>
              <a:rPr lang="en-US" i="1" dirty="0"/>
              <a:t>A</a:t>
            </a:r>
            <a:r>
              <a:rPr lang="en-US" dirty="0"/>
              <a:t>. The mean absolute deviation of </a:t>
            </a:r>
            <a:r>
              <a:rPr lang="en-US" i="1" dirty="0"/>
              <a:t>A</a:t>
            </a:r>
            <a:r>
              <a:rPr lang="en-US" dirty="0"/>
              <a:t>, denoted </a:t>
            </a:r>
            <a:r>
              <a:rPr lang="en-US" dirty="0" err="1"/>
              <a:t>s</a:t>
            </a:r>
            <a:r>
              <a:rPr lang="en-US" baseline="-25000" dirty="0" err="1"/>
              <a:t>A</a:t>
            </a:r>
            <a:r>
              <a:rPr lang="en-US" dirty="0"/>
              <a:t> </a:t>
            </a:r>
          </a:p>
        </p:txBody>
      </p:sp>
      <p:pic>
        <p:nvPicPr>
          <p:cNvPr id="4" name="Picture 3">
            <a:extLst>
              <a:ext uri="{FF2B5EF4-FFF2-40B4-BE49-F238E27FC236}">
                <a16:creationId xmlns:a16="http://schemas.microsoft.com/office/drawing/2014/main" id="{FC94DC1E-F725-488C-B31B-80C0C16E48D1}"/>
              </a:ext>
            </a:extLst>
          </p:cNvPr>
          <p:cNvPicPr>
            <a:picLocks noChangeAspect="1"/>
          </p:cNvPicPr>
          <p:nvPr/>
        </p:nvPicPr>
        <p:blipFill>
          <a:blip r:embed="rId2"/>
          <a:stretch>
            <a:fillRect/>
          </a:stretch>
        </p:blipFill>
        <p:spPr>
          <a:xfrm>
            <a:off x="3931920" y="2354299"/>
            <a:ext cx="3891280" cy="656361"/>
          </a:xfrm>
          <a:prstGeom prst="rect">
            <a:avLst/>
          </a:prstGeom>
        </p:spPr>
      </p:pic>
      <p:pic>
        <p:nvPicPr>
          <p:cNvPr id="5" name="Picture 4">
            <a:extLst>
              <a:ext uri="{FF2B5EF4-FFF2-40B4-BE49-F238E27FC236}">
                <a16:creationId xmlns:a16="http://schemas.microsoft.com/office/drawing/2014/main" id="{1854BB0F-7253-499B-99FF-1FD4B1E896B1}"/>
              </a:ext>
            </a:extLst>
          </p:cNvPr>
          <p:cNvPicPr>
            <a:picLocks noChangeAspect="1"/>
          </p:cNvPicPr>
          <p:nvPr/>
        </p:nvPicPr>
        <p:blipFill rotWithShape="1">
          <a:blip r:embed="rId3"/>
          <a:srcRect l="3492" t="7556" r="660"/>
          <a:stretch/>
        </p:blipFill>
        <p:spPr>
          <a:xfrm>
            <a:off x="838200" y="5270427"/>
            <a:ext cx="7000241" cy="863954"/>
          </a:xfrm>
          <a:prstGeom prst="rect">
            <a:avLst/>
          </a:prstGeom>
        </p:spPr>
      </p:pic>
      <p:pic>
        <p:nvPicPr>
          <p:cNvPr id="6" name="Picture 5">
            <a:extLst>
              <a:ext uri="{FF2B5EF4-FFF2-40B4-BE49-F238E27FC236}">
                <a16:creationId xmlns:a16="http://schemas.microsoft.com/office/drawing/2014/main" id="{95E90112-0261-49D4-B9AE-77F978169EC3}"/>
              </a:ext>
            </a:extLst>
          </p:cNvPr>
          <p:cNvPicPr>
            <a:picLocks noChangeAspect="1"/>
          </p:cNvPicPr>
          <p:nvPr/>
        </p:nvPicPr>
        <p:blipFill rotWithShape="1">
          <a:blip r:embed="rId4"/>
          <a:srcRect l="16006" t="3621" r="3335" b="8459"/>
          <a:stretch/>
        </p:blipFill>
        <p:spPr>
          <a:xfrm>
            <a:off x="9291321" y="4869835"/>
            <a:ext cx="2062479" cy="1144886"/>
          </a:xfrm>
          <a:prstGeom prst="rect">
            <a:avLst/>
          </a:prstGeom>
        </p:spPr>
      </p:pic>
    </p:spTree>
    <p:extLst>
      <p:ext uri="{BB962C8B-B14F-4D97-AF65-F5344CB8AC3E}">
        <p14:creationId xmlns:p14="http://schemas.microsoft.com/office/powerpoint/2010/main" val="9066371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mean absolute deviation </a:t>
                </a:r>
                <a:r>
                  <a:rPr lang="en-US" i="1" dirty="0" err="1"/>
                  <a:t>s</a:t>
                </a:r>
                <a:r>
                  <a:rPr lang="en-US" i="1" baseline="-25000" dirty="0" err="1"/>
                  <a:t>A</a:t>
                </a:r>
                <a:r>
                  <a:rPr lang="en-US" dirty="0"/>
                  <a:t>, is more robust to outliers than the standard deviation, </a:t>
                </a:r>
                <a:r>
                  <a:rPr lang="en-US" i="1" dirty="0" err="1"/>
                  <a:t>σA</a:t>
                </a:r>
                <a:r>
                  <a:rPr lang="en-US" dirty="0"/>
                  <a:t>. </a:t>
                </a:r>
              </a:p>
              <a:p>
                <a:pPr algn="just">
                  <a:spcBef>
                    <a:spcPts val="600"/>
                  </a:spcBef>
                  <a:spcAft>
                    <a:spcPts val="600"/>
                  </a:spcAft>
                </a:pPr>
                <a:r>
                  <a:rPr lang="en-US" dirty="0"/>
                  <a:t>When computing the mean absolute deviation, the deviations from the mean (i.e.,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e>
                    </m:d>
                  </m:oMath>
                </a14:m>
                <a:r>
                  <a:rPr lang="en-US" dirty="0"/>
                  <a:t>) are not squared; therefore, the effect of outliers is somewhat reduced.</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8785049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Normalization by decimal </a:t>
            </a:r>
            <a:r>
              <a:rPr lang="en-US" dirty="0"/>
              <a:t>scaling normalizes by moving the decimal point of values of attribute A. </a:t>
            </a:r>
          </a:p>
          <a:p>
            <a:pPr algn="just">
              <a:spcBef>
                <a:spcPts val="600"/>
              </a:spcBef>
              <a:spcAft>
                <a:spcPts val="600"/>
              </a:spcAft>
            </a:pPr>
            <a:r>
              <a:rPr lang="en-US" dirty="0"/>
              <a:t>The number of decimal points moved depends on the maximum absolute value of A. </a:t>
            </a:r>
          </a:p>
          <a:p>
            <a:pPr algn="just">
              <a:spcBef>
                <a:spcPts val="600"/>
              </a:spcBef>
              <a:spcAft>
                <a:spcPts val="600"/>
              </a:spcAft>
            </a:pPr>
            <a:r>
              <a:rPr lang="en-US" dirty="0"/>
              <a:t>The value, </a:t>
            </a:r>
            <a:r>
              <a:rPr lang="en-US" i="1" dirty="0"/>
              <a:t>v</a:t>
            </a:r>
            <a:r>
              <a:rPr lang="en-US" i="1" baseline="-25000" dirty="0"/>
              <a:t>i</a:t>
            </a:r>
            <a:r>
              <a:rPr lang="en-US" dirty="0"/>
              <a:t>, of </a:t>
            </a:r>
            <a:r>
              <a:rPr lang="en-US" i="1" dirty="0"/>
              <a:t>A</a:t>
            </a:r>
            <a:r>
              <a:rPr lang="en-US" dirty="0"/>
              <a:t> is normalized to </a:t>
            </a:r>
          </a:p>
          <a:p>
            <a:pPr algn="just">
              <a:spcBef>
                <a:spcPts val="600"/>
              </a:spcBef>
              <a:spcAft>
                <a:spcPts val="600"/>
              </a:spcAft>
            </a:pPr>
            <a:endParaRPr lang="en-US" dirty="0"/>
          </a:p>
          <a:p>
            <a:pPr algn="just">
              <a:spcBef>
                <a:spcPts val="600"/>
              </a:spcBef>
              <a:spcAft>
                <a:spcPts val="600"/>
              </a:spcAft>
            </a:pPr>
            <a:endParaRPr lang="en-US" dirty="0"/>
          </a:p>
          <a:p>
            <a:pPr algn="just">
              <a:spcBef>
                <a:spcPts val="600"/>
              </a:spcBef>
              <a:spcAft>
                <a:spcPts val="600"/>
              </a:spcAft>
            </a:pPr>
            <a:r>
              <a:rPr lang="en-US" dirty="0"/>
              <a:t>where </a:t>
            </a:r>
            <a:r>
              <a:rPr lang="en-US" i="1" dirty="0"/>
              <a:t>j</a:t>
            </a:r>
            <a:r>
              <a:rPr lang="en-US" dirty="0"/>
              <a:t> is the smallest integer such that</a:t>
            </a:r>
          </a:p>
          <a:p>
            <a:pPr algn="just">
              <a:spcBef>
                <a:spcPts val="600"/>
              </a:spcBef>
              <a:spcAft>
                <a:spcPts val="600"/>
              </a:spcAft>
            </a:pPr>
            <a:r>
              <a:rPr lang="en-US" dirty="0"/>
              <a:t>Suppose the values of </a:t>
            </a:r>
            <a:r>
              <a:rPr lang="en-US" i="1" dirty="0"/>
              <a:t>A</a:t>
            </a:r>
            <a:r>
              <a:rPr lang="en-US" dirty="0"/>
              <a:t> range from −986 to 917. The maximum absolute value of </a:t>
            </a:r>
            <a:r>
              <a:rPr lang="en-US" i="1" dirty="0"/>
              <a:t>A</a:t>
            </a:r>
            <a:r>
              <a:rPr lang="en-US" dirty="0"/>
              <a:t> is 986. To normalize by decimal scaling, we therefore divide each value by 1000 (i.e., </a:t>
            </a:r>
            <a:r>
              <a:rPr lang="en-US" i="1" dirty="0"/>
              <a:t>j = 3</a:t>
            </a:r>
            <a:r>
              <a:rPr lang="en-US" dirty="0"/>
              <a:t>) so that −986 normalizes to −0.986 and 917 normalizes to 0.917.</a:t>
            </a:r>
          </a:p>
        </p:txBody>
      </p:sp>
      <p:pic>
        <p:nvPicPr>
          <p:cNvPr id="4" name="Picture 3">
            <a:extLst>
              <a:ext uri="{FF2B5EF4-FFF2-40B4-BE49-F238E27FC236}">
                <a16:creationId xmlns:a16="http://schemas.microsoft.com/office/drawing/2014/main" id="{BE64AEC2-3C68-4D62-9CAB-72BC0D2D50F6}"/>
              </a:ext>
            </a:extLst>
          </p:cNvPr>
          <p:cNvPicPr>
            <a:picLocks noChangeAspect="1"/>
          </p:cNvPicPr>
          <p:nvPr/>
        </p:nvPicPr>
        <p:blipFill>
          <a:blip r:embed="rId2"/>
          <a:stretch>
            <a:fillRect/>
          </a:stretch>
        </p:blipFill>
        <p:spPr>
          <a:xfrm>
            <a:off x="5743257" y="2472889"/>
            <a:ext cx="403543" cy="530978"/>
          </a:xfrm>
          <a:prstGeom prst="rect">
            <a:avLst/>
          </a:prstGeom>
        </p:spPr>
      </p:pic>
      <p:pic>
        <p:nvPicPr>
          <p:cNvPr id="5" name="Picture 4">
            <a:extLst>
              <a:ext uri="{FF2B5EF4-FFF2-40B4-BE49-F238E27FC236}">
                <a16:creationId xmlns:a16="http://schemas.microsoft.com/office/drawing/2014/main" id="{7E441D78-599D-42B1-8370-D644CB9E010D}"/>
              </a:ext>
            </a:extLst>
          </p:cNvPr>
          <p:cNvPicPr>
            <a:picLocks noChangeAspect="1"/>
          </p:cNvPicPr>
          <p:nvPr/>
        </p:nvPicPr>
        <p:blipFill>
          <a:blip r:embed="rId3"/>
          <a:stretch>
            <a:fillRect/>
          </a:stretch>
        </p:blipFill>
        <p:spPr>
          <a:xfrm>
            <a:off x="6422073" y="2868728"/>
            <a:ext cx="1421448" cy="761249"/>
          </a:xfrm>
          <a:prstGeom prst="rect">
            <a:avLst/>
          </a:prstGeom>
        </p:spPr>
      </p:pic>
      <p:pic>
        <p:nvPicPr>
          <p:cNvPr id="6" name="Picture 5">
            <a:extLst>
              <a:ext uri="{FF2B5EF4-FFF2-40B4-BE49-F238E27FC236}">
                <a16:creationId xmlns:a16="http://schemas.microsoft.com/office/drawing/2014/main" id="{BE0C84F5-E252-4433-83FC-3775B07681B4}"/>
              </a:ext>
            </a:extLst>
          </p:cNvPr>
          <p:cNvPicPr>
            <a:picLocks noChangeAspect="1"/>
          </p:cNvPicPr>
          <p:nvPr/>
        </p:nvPicPr>
        <p:blipFill>
          <a:blip r:embed="rId4"/>
          <a:stretch>
            <a:fillRect/>
          </a:stretch>
        </p:blipFill>
        <p:spPr>
          <a:xfrm>
            <a:off x="6936423" y="4163292"/>
            <a:ext cx="1902778" cy="378228"/>
          </a:xfrm>
          <a:prstGeom prst="rect">
            <a:avLst/>
          </a:prstGeom>
        </p:spPr>
      </p:pic>
    </p:spTree>
    <p:extLst>
      <p:ext uri="{BB962C8B-B14F-4D97-AF65-F5344CB8AC3E}">
        <p14:creationId xmlns:p14="http://schemas.microsoft.com/office/powerpoint/2010/main" val="42562371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Note</a:t>
            </a:r>
            <a:r>
              <a:rPr lang="en-US" dirty="0"/>
              <a:t> that normalization can change the original data quite a bit, especially when using z-score normalization or decimal scaling. </a:t>
            </a:r>
          </a:p>
          <a:p>
            <a:pPr algn="just">
              <a:spcBef>
                <a:spcPts val="600"/>
              </a:spcBef>
              <a:spcAft>
                <a:spcPts val="600"/>
              </a:spcAft>
            </a:pPr>
            <a:r>
              <a:rPr lang="en-US" dirty="0"/>
              <a:t>It is also necessary to save the normalization parameters (e.g., the mean and standard deviation if using z-score normalization) so that future data can be normalized in a uniform manner.</a:t>
            </a:r>
          </a:p>
        </p:txBody>
      </p:sp>
    </p:spTree>
    <p:extLst>
      <p:ext uri="{BB962C8B-B14F-4D97-AF65-F5344CB8AC3E}">
        <p14:creationId xmlns:p14="http://schemas.microsoft.com/office/powerpoint/2010/main" val="8994060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0" indent="0" algn="just">
              <a:spcBef>
                <a:spcPts val="600"/>
              </a:spcBef>
              <a:spcAft>
                <a:spcPts val="600"/>
              </a:spcAft>
              <a:buNone/>
            </a:pPr>
            <a:r>
              <a:rPr lang="en-US" b="1" dirty="0"/>
              <a:t>Discretization</a:t>
            </a:r>
            <a:r>
              <a:rPr lang="en-US" dirty="0"/>
              <a:t>: Divide the range of a continuous attribute into intervals.</a:t>
            </a:r>
          </a:p>
          <a:p>
            <a:pPr algn="just">
              <a:spcBef>
                <a:spcPts val="600"/>
              </a:spcBef>
              <a:spcAft>
                <a:spcPts val="600"/>
              </a:spcAft>
            </a:pPr>
            <a:r>
              <a:rPr lang="en-US" dirty="0"/>
              <a:t>Interval labels can then be used to replace actual data values. </a:t>
            </a:r>
          </a:p>
          <a:p>
            <a:pPr algn="just">
              <a:spcBef>
                <a:spcPts val="600"/>
              </a:spcBef>
              <a:spcAft>
                <a:spcPts val="600"/>
              </a:spcAft>
            </a:pPr>
            <a:r>
              <a:rPr lang="en-US" dirty="0"/>
              <a:t>Reduce data size by discretization.</a:t>
            </a:r>
          </a:p>
          <a:p>
            <a:pPr algn="just">
              <a:spcBef>
                <a:spcPts val="600"/>
              </a:spcBef>
              <a:spcAft>
                <a:spcPts val="600"/>
              </a:spcAft>
            </a:pPr>
            <a:r>
              <a:rPr lang="en-US" dirty="0"/>
              <a:t>Supervised vs. unsupervised.</a:t>
            </a:r>
          </a:p>
          <a:p>
            <a:pPr algn="just">
              <a:spcBef>
                <a:spcPts val="600"/>
              </a:spcBef>
              <a:spcAft>
                <a:spcPts val="600"/>
              </a:spcAft>
            </a:pPr>
            <a:r>
              <a:rPr lang="en-US" dirty="0"/>
              <a:t>Split (top-down) vs. merge (bottom-up).</a:t>
            </a:r>
          </a:p>
          <a:p>
            <a:pPr algn="just">
              <a:spcBef>
                <a:spcPts val="600"/>
              </a:spcBef>
              <a:spcAft>
                <a:spcPts val="600"/>
              </a:spcAft>
            </a:pPr>
            <a:r>
              <a:rPr lang="en-US" dirty="0"/>
              <a:t>Discretization can be performed recursively on an attribute.</a:t>
            </a:r>
          </a:p>
          <a:p>
            <a:pPr algn="just">
              <a:spcBef>
                <a:spcPts val="600"/>
              </a:spcBef>
              <a:spcAft>
                <a:spcPts val="600"/>
              </a:spcAft>
            </a:pPr>
            <a:r>
              <a:rPr lang="en-US" dirty="0"/>
              <a:t>Prepare for further analysis, e.g., classification.</a:t>
            </a:r>
          </a:p>
        </p:txBody>
      </p:sp>
      <p:pic>
        <p:nvPicPr>
          <p:cNvPr id="4" name="Picture 3">
            <a:extLst>
              <a:ext uri="{FF2B5EF4-FFF2-40B4-BE49-F238E27FC236}">
                <a16:creationId xmlns:a16="http://schemas.microsoft.com/office/drawing/2014/main" id="{82854718-1F4A-48E1-8470-F308B0A70239}"/>
              </a:ext>
            </a:extLst>
          </p:cNvPr>
          <p:cNvPicPr>
            <a:picLocks noChangeAspect="1"/>
          </p:cNvPicPr>
          <p:nvPr/>
        </p:nvPicPr>
        <p:blipFill rotWithShape="1">
          <a:blip r:embed="rId2"/>
          <a:srcRect l="2084" t="8060"/>
          <a:stretch/>
        </p:blipFill>
        <p:spPr>
          <a:xfrm>
            <a:off x="1828800" y="4277359"/>
            <a:ext cx="8991600" cy="2545715"/>
          </a:xfrm>
          <a:prstGeom prst="rect">
            <a:avLst/>
          </a:prstGeom>
        </p:spPr>
      </p:pic>
    </p:spTree>
    <p:extLst>
      <p:ext uri="{BB962C8B-B14F-4D97-AF65-F5344CB8AC3E}">
        <p14:creationId xmlns:p14="http://schemas.microsoft.com/office/powerpoint/2010/main" val="27344250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a:pPr>
            <a:r>
              <a:rPr lang="en-US" dirty="0"/>
              <a:t>Discretization by Binning  			(Unsupervised, Top-down)</a:t>
            </a:r>
          </a:p>
          <a:p>
            <a:pPr marL="514350" indent="-514350" algn="just">
              <a:spcBef>
                <a:spcPts val="600"/>
              </a:spcBef>
              <a:spcAft>
                <a:spcPts val="600"/>
              </a:spcAft>
              <a:buFont typeface="+mj-lt"/>
              <a:buAutoNum type="alphaLcParenR"/>
            </a:pPr>
            <a:r>
              <a:rPr lang="en-US" dirty="0"/>
              <a:t>Discretization by Histogram Analysis	(Unsupervised, Top-down)</a:t>
            </a:r>
          </a:p>
          <a:p>
            <a:pPr marL="514350" indent="-514350" algn="just">
              <a:spcBef>
                <a:spcPts val="600"/>
              </a:spcBef>
              <a:spcAft>
                <a:spcPts val="600"/>
              </a:spcAft>
              <a:buFont typeface="+mj-lt"/>
              <a:buAutoNum type="alphaLcParenR"/>
            </a:pPr>
            <a:r>
              <a:rPr lang="en-US" dirty="0"/>
              <a:t>Discretization by Cluster			(Unsupervised, Top-down)</a:t>
            </a:r>
          </a:p>
          <a:p>
            <a:pPr marL="514350" indent="-514350" algn="just">
              <a:spcBef>
                <a:spcPts val="600"/>
              </a:spcBef>
              <a:spcAft>
                <a:spcPts val="600"/>
              </a:spcAft>
              <a:buFont typeface="+mj-lt"/>
              <a:buAutoNum type="alphaLcParenR"/>
            </a:pPr>
            <a:r>
              <a:rPr lang="en-US" dirty="0"/>
              <a:t>Discretization by Decision Tree		(Supervised, Top-down)</a:t>
            </a:r>
          </a:p>
          <a:p>
            <a:pPr marL="514350" indent="-514350" algn="just">
              <a:spcBef>
                <a:spcPts val="600"/>
              </a:spcBef>
              <a:spcAft>
                <a:spcPts val="600"/>
              </a:spcAft>
              <a:buFont typeface="+mj-lt"/>
              <a:buAutoNum type="alphaLcParenR"/>
            </a:pPr>
            <a:r>
              <a:rPr lang="en-US" dirty="0"/>
              <a:t>Discretization by Correlation Analyses	(Supervised, Bottom-up)</a:t>
            </a:r>
          </a:p>
        </p:txBody>
      </p:sp>
    </p:spTree>
    <p:extLst>
      <p:ext uri="{BB962C8B-B14F-4D97-AF65-F5344CB8AC3E}">
        <p14:creationId xmlns:p14="http://schemas.microsoft.com/office/powerpoint/2010/main" val="13911910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a:pPr>
            <a:r>
              <a:rPr lang="en-US" b="1" dirty="0"/>
              <a:t>Discretization by Binning</a:t>
            </a:r>
          </a:p>
          <a:p>
            <a:pPr algn="just">
              <a:spcBef>
                <a:spcPts val="600"/>
              </a:spcBef>
              <a:spcAft>
                <a:spcPts val="600"/>
              </a:spcAft>
            </a:pPr>
            <a:r>
              <a:rPr lang="en-US" dirty="0"/>
              <a:t>Binning is a top-down splitting technique based on a specified number of bins.</a:t>
            </a:r>
          </a:p>
          <a:p>
            <a:pPr algn="just">
              <a:spcBef>
                <a:spcPts val="600"/>
              </a:spcBef>
              <a:spcAft>
                <a:spcPts val="600"/>
              </a:spcAft>
            </a:pPr>
            <a:r>
              <a:rPr lang="en-US" dirty="0"/>
              <a:t>Previously discussed binning methods for data smoothing. Those methods are also used as discretization methods for data reduction and concept hierarchy generation. </a:t>
            </a:r>
          </a:p>
          <a:p>
            <a:pPr algn="just">
              <a:spcBef>
                <a:spcPts val="600"/>
              </a:spcBef>
              <a:spcAft>
                <a:spcPts val="600"/>
              </a:spcAft>
            </a:pPr>
            <a:r>
              <a:rPr lang="en-US" dirty="0"/>
              <a:t>For example, attribute values can be discretized by applying equal-width or equal-frequency binning, and then replacing each bin value by the bin mean or median, as in smoothing by bin means or smoothing by bin medians, respectively. </a:t>
            </a:r>
          </a:p>
          <a:p>
            <a:pPr algn="just">
              <a:spcBef>
                <a:spcPts val="600"/>
              </a:spcBef>
              <a:spcAft>
                <a:spcPts val="600"/>
              </a:spcAft>
            </a:pPr>
            <a:r>
              <a:rPr lang="en-US" dirty="0"/>
              <a:t>These techniques can be applied recursively to the resulting partitions to generate concept hierarchies.</a:t>
            </a:r>
          </a:p>
          <a:p>
            <a:pPr algn="just">
              <a:spcBef>
                <a:spcPts val="600"/>
              </a:spcBef>
              <a:spcAft>
                <a:spcPts val="600"/>
              </a:spcAft>
            </a:pPr>
            <a:r>
              <a:rPr lang="en-US" dirty="0"/>
              <a:t>Binning does not use class information and is therefore an unsupervised discretization technique. </a:t>
            </a:r>
          </a:p>
        </p:txBody>
      </p:sp>
    </p:spTree>
    <p:extLst>
      <p:ext uri="{BB962C8B-B14F-4D97-AF65-F5344CB8AC3E}">
        <p14:creationId xmlns:p14="http://schemas.microsoft.com/office/powerpoint/2010/main" val="41110612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2"/>
            </a:pPr>
            <a:r>
              <a:rPr lang="en-US" b="1" dirty="0"/>
              <a:t>Discretization by Histogram Analysis</a:t>
            </a:r>
          </a:p>
          <a:p>
            <a:pPr algn="just">
              <a:spcBef>
                <a:spcPts val="600"/>
              </a:spcBef>
              <a:spcAft>
                <a:spcPts val="600"/>
              </a:spcAft>
            </a:pPr>
            <a:r>
              <a:rPr lang="en-US" dirty="0"/>
              <a:t>Like binning, histogram analysis is an unsupervised discretization technique.</a:t>
            </a:r>
          </a:p>
          <a:p>
            <a:pPr algn="just">
              <a:spcBef>
                <a:spcPts val="600"/>
              </a:spcBef>
              <a:spcAft>
                <a:spcPts val="600"/>
              </a:spcAft>
            </a:pPr>
            <a:r>
              <a:rPr lang="en-US" dirty="0"/>
              <a:t>A histogram partitions the values of an attribute, A, into disjoint ranges called buckets or bins.</a:t>
            </a:r>
          </a:p>
          <a:p>
            <a:pPr algn="just">
              <a:spcBef>
                <a:spcPts val="600"/>
              </a:spcBef>
              <a:spcAft>
                <a:spcPts val="600"/>
              </a:spcAft>
            </a:pPr>
            <a:r>
              <a:rPr lang="en-US" b="1" dirty="0"/>
              <a:t>Equal-width</a:t>
            </a:r>
            <a:r>
              <a:rPr lang="en-US" dirty="0"/>
              <a:t> histogram, the values are partitioned into equal-size partitions or ranges.</a:t>
            </a:r>
          </a:p>
          <a:p>
            <a:pPr algn="just">
              <a:spcBef>
                <a:spcPts val="600"/>
              </a:spcBef>
              <a:spcAft>
                <a:spcPts val="600"/>
              </a:spcAft>
            </a:pPr>
            <a:r>
              <a:rPr lang="en-US" b="1" dirty="0"/>
              <a:t>Equal-frequency</a:t>
            </a:r>
            <a:r>
              <a:rPr lang="en-US" dirty="0"/>
              <a:t> histogram, the values are partitioned so that, ideally, each partition contains the same number of data tuples.</a:t>
            </a:r>
          </a:p>
        </p:txBody>
      </p:sp>
    </p:spTree>
    <p:extLst>
      <p:ext uri="{BB962C8B-B14F-4D97-AF65-F5344CB8AC3E}">
        <p14:creationId xmlns:p14="http://schemas.microsoft.com/office/powerpoint/2010/main" val="3306638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2"/>
            </a:pPr>
            <a:r>
              <a:rPr lang="en-US" b="1" dirty="0"/>
              <a:t>Discretization by Histogram Analysis</a:t>
            </a:r>
          </a:p>
          <a:p>
            <a:pPr algn="just">
              <a:spcBef>
                <a:spcPts val="600"/>
              </a:spcBef>
              <a:spcAft>
                <a:spcPts val="600"/>
              </a:spcAft>
            </a:pPr>
            <a:r>
              <a:rPr lang="en-US" dirty="0"/>
              <a:t>The histogram analysis algorithm can be applied recursively to each partition in order to automatically generate a multilevel concept hierarchy. </a:t>
            </a:r>
          </a:p>
          <a:p>
            <a:pPr algn="just">
              <a:spcBef>
                <a:spcPts val="600"/>
              </a:spcBef>
              <a:spcAft>
                <a:spcPts val="600"/>
              </a:spcAft>
            </a:pPr>
            <a:r>
              <a:rPr lang="en-US" dirty="0"/>
              <a:t>A minimum interval size can also be used per level to control the recursive procedure. </a:t>
            </a:r>
          </a:p>
          <a:p>
            <a:pPr algn="just">
              <a:spcBef>
                <a:spcPts val="600"/>
              </a:spcBef>
              <a:spcAft>
                <a:spcPts val="600"/>
              </a:spcAft>
            </a:pPr>
            <a:r>
              <a:rPr lang="en-US" dirty="0"/>
              <a:t>This specifies the minimum width of a partition, or the minimum number of values for each partition at each level. </a:t>
            </a:r>
          </a:p>
          <a:p>
            <a:pPr algn="just">
              <a:spcBef>
                <a:spcPts val="600"/>
              </a:spcBef>
              <a:spcAft>
                <a:spcPts val="600"/>
              </a:spcAft>
            </a:pPr>
            <a:r>
              <a:rPr lang="en-US" dirty="0"/>
              <a:t>Histograms can also be partitioned based on cluster analysis of the data distribution.</a:t>
            </a:r>
          </a:p>
        </p:txBody>
      </p:sp>
    </p:spTree>
    <p:extLst>
      <p:ext uri="{BB962C8B-B14F-4D97-AF65-F5344CB8AC3E}">
        <p14:creationId xmlns:p14="http://schemas.microsoft.com/office/powerpoint/2010/main" val="826609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10252</TotalTime>
  <Words>10017</Words>
  <Application>Microsoft Office PowerPoint</Application>
  <PresentationFormat>Widescreen</PresentationFormat>
  <Paragraphs>1120</Paragraphs>
  <Slides>113</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23" baseType="lpstr">
      <vt:lpstr>Arial</vt:lpstr>
      <vt:lpstr>Calibri</vt:lpstr>
      <vt:lpstr>Calibri Light</vt:lpstr>
      <vt:lpstr>Cambria Math</vt:lpstr>
      <vt:lpstr>Tahoma</vt:lpstr>
      <vt:lpstr>Times New Roman</vt:lpstr>
      <vt:lpstr>Verdana</vt:lpstr>
      <vt:lpstr>Wingdings</vt:lpstr>
      <vt:lpstr>Office Theme</vt:lpstr>
      <vt:lpstr>Bitmap Image</vt:lpstr>
      <vt:lpstr>Data Preprocessing </vt:lpstr>
      <vt:lpstr>Data Quality</vt:lpstr>
      <vt:lpstr>Data Quality</vt:lpstr>
      <vt:lpstr>Major Tasks in Data Preprocessing</vt:lpstr>
      <vt:lpstr>Major Tasks in Data Preprocessing</vt:lpstr>
      <vt:lpstr>1. Data cleaning</vt:lpstr>
      <vt:lpstr>A. Incomplete (Missing) Data</vt:lpstr>
      <vt:lpstr>How to Handle Missing Data?</vt:lpstr>
      <vt:lpstr>B. Noisy Data</vt:lpstr>
      <vt:lpstr>How to Handle Noisy Data?</vt:lpstr>
      <vt:lpstr>How to Handle Noisy Data?</vt:lpstr>
      <vt:lpstr>Data Cleaning as a Process</vt:lpstr>
      <vt:lpstr>Data Cleaning as a Process</vt:lpstr>
      <vt:lpstr>Data Cleaning as a Process</vt:lpstr>
      <vt:lpstr>2. Data Integration</vt:lpstr>
      <vt:lpstr>Data Integration: Entity identification problem</vt:lpstr>
      <vt:lpstr>Data Integration: Redundancy and Correlation Analysis</vt:lpstr>
      <vt:lpstr>Data Integration: Redundancy and Correlation Analysis</vt:lpstr>
      <vt:lpstr>Data Integration: Redundancy and Correlation Analysis</vt:lpstr>
      <vt:lpstr>Data Integration: Redundancy and Correlation Analysis</vt:lpstr>
      <vt:lpstr>Data Integration: Redundancy and Correlation Analysis</vt:lpstr>
      <vt:lpstr>Data Integration: Redundancy and Correlation Analysis</vt:lpstr>
      <vt:lpstr>Data Integration: Redundancy and Correlation Analysis</vt:lpstr>
      <vt:lpstr>PowerPoint Presentation</vt:lpstr>
      <vt:lpstr>Data Integration: Redundancy and Correlation Analysis</vt:lpstr>
      <vt:lpstr>Data Integration: Redundancy and Correlation Analysis</vt:lpstr>
      <vt:lpstr>Visually Evaluating Correlation</vt:lpstr>
      <vt:lpstr>Data Integration: Redundancy and Correlation Analysis</vt:lpstr>
      <vt:lpstr>Data Integration: Redundancy and Correlation Analysis</vt:lpstr>
      <vt:lpstr>Data Integration: Redundancy and Correlation Analysis</vt:lpstr>
      <vt:lpstr>Data Integration: Tuple Duplication</vt:lpstr>
      <vt:lpstr>Data Integration: Data Value Conflict Detection and Resolution</vt:lpstr>
      <vt:lpstr>3. Data Reduction</vt:lpstr>
      <vt:lpstr>3. Data Reduction</vt:lpstr>
      <vt:lpstr>3. Data Reduction</vt:lpstr>
      <vt:lpstr>3. Data Reduction</vt:lpstr>
      <vt:lpstr>1) Dimensionality Reduction: Wavelet Transforms</vt:lpstr>
      <vt:lpstr>1) Dimensionality Reduction: Wavelet Transforms</vt:lpstr>
      <vt:lpstr>1) Dimensionality Reduction: Wavelet Transforms</vt:lpstr>
      <vt:lpstr>1) Dimensionality Reduction: Wavelet Transforms</vt:lpstr>
      <vt:lpstr>PowerPoint Presentation</vt:lpstr>
      <vt:lpstr>1) Dimensionality Reduction: Wavelet Transforms</vt:lpstr>
      <vt:lpstr>1) Dimensionality Reduction: Wavelet Transforms</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Attribute Subset Selection</vt:lpstr>
      <vt:lpstr>1) Dimensionality Reduction: Attribute Subset Selection</vt:lpstr>
      <vt:lpstr>1) Dimensionality Reduction: Attribute Subset Selection</vt:lpstr>
      <vt:lpstr>1) Dimensionality Reduction: Attribute Subset Selection</vt:lpstr>
      <vt:lpstr>1) Dimensionality Reduction: Attribute Subset Selection</vt:lpstr>
      <vt:lpstr>1) Dimensionality Reduction: Attribute Subset Selection</vt:lpstr>
      <vt:lpstr>1) Dimensionality Reduction: Attribute Subset Selection</vt:lpstr>
      <vt:lpstr>2) Numerosity reduction: Regression and log-linear models </vt:lpstr>
      <vt:lpstr>2) Numerosity reduction: Regression and log-linear models </vt:lpstr>
      <vt:lpstr>2) Numerosity reduction: Regression and log-linear models </vt:lpstr>
      <vt:lpstr>2) Numerosity reduction: Regression and log-linear models </vt:lpstr>
      <vt:lpstr>2) Numerosity reduction: Regression and log-linear models </vt:lpstr>
      <vt:lpstr>2) Numerosity reduction: Regression and log-linear models </vt:lpstr>
      <vt:lpstr>2) Numerosity reduction: Regression and log-linear models </vt:lpstr>
      <vt:lpstr>2) Numerosity reduction: Histograms</vt:lpstr>
      <vt:lpstr>2) Numerosity reduction: Histograms</vt:lpstr>
      <vt:lpstr>2) Numerosity reduction: Histograms</vt:lpstr>
      <vt:lpstr>2) Numerosity reduction: Histograms</vt:lpstr>
      <vt:lpstr>2) Numerosity reduction: Histograms</vt:lpstr>
      <vt:lpstr>2) Numerosity reduction: Clustering</vt:lpstr>
      <vt:lpstr>2) Numerosity reduction: Clustering</vt:lpstr>
      <vt:lpstr>2) Numerosity reduction: Clustering</vt:lpstr>
      <vt:lpstr>2) Numerosity reduction: Sampling</vt:lpstr>
      <vt:lpstr>2) Numerosity reduction: Sampling</vt:lpstr>
      <vt:lpstr>2) Numerosity reduction: Sampling</vt:lpstr>
      <vt:lpstr>2) Numerosity reduction: Data Cube Aggregation</vt:lpstr>
      <vt:lpstr>2) Numerosity reduction: Sampling</vt:lpstr>
      <vt:lpstr>4. Data Transformation</vt:lpstr>
      <vt:lpstr>4. Data Transformation</vt:lpstr>
      <vt:lpstr>4. Data Transformation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vt:lpstr>
      <vt:lpstr>4. Data Transformation: Data Transformation</vt:lpstr>
      <vt:lpstr>4. Data Transformation: Data Transformation</vt:lpstr>
      <vt:lpstr>4. Data Transformation: Data Transformation</vt:lpstr>
      <vt:lpstr>4. Data Transformation: Data Transformation</vt:lpstr>
      <vt:lpstr>Summary</vt:lpstr>
      <vt:lpstr>Summary</vt:lpstr>
      <vt:lpstr>Summary</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Kuldeep Singh</dc:creator>
  <cp:lastModifiedBy>Kuldeep Singh</cp:lastModifiedBy>
  <cp:revision>57</cp:revision>
  <dcterms:created xsi:type="dcterms:W3CDTF">2023-09-03T05:13:16Z</dcterms:created>
  <dcterms:modified xsi:type="dcterms:W3CDTF">2023-10-23T02:07:09Z</dcterms:modified>
</cp:coreProperties>
</file>