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694" r:id="rId4"/>
    <p:sldId id="695" r:id="rId5"/>
    <p:sldId id="697" r:id="rId6"/>
    <p:sldId id="696" r:id="rId7"/>
    <p:sldId id="698" r:id="rId8"/>
    <p:sldId id="699" r:id="rId9"/>
    <p:sldId id="700" r:id="rId10"/>
    <p:sldId id="701" r:id="rId11"/>
    <p:sldId id="703" r:id="rId12"/>
    <p:sldId id="704" r:id="rId13"/>
    <p:sldId id="705" r:id="rId14"/>
    <p:sldId id="717" r:id="rId15"/>
    <p:sldId id="706" r:id="rId16"/>
    <p:sldId id="707" r:id="rId17"/>
    <p:sldId id="708" r:id="rId18"/>
    <p:sldId id="709" r:id="rId19"/>
    <p:sldId id="710" r:id="rId20"/>
    <p:sldId id="711" r:id="rId21"/>
    <p:sldId id="712" r:id="rId22"/>
    <p:sldId id="713" r:id="rId23"/>
    <p:sldId id="714" r:id="rId24"/>
    <p:sldId id="715" r:id="rId25"/>
    <p:sldId id="716" r:id="rId26"/>
    <p:sldId id="718" r:id="rId27"/>
    <p:sldId id="719" r:id="rId28"/>
    <p:sldId id="720" r:id="rId29"/>
    <p:sldId id="721" r:id="rId30"/>
    <p:sldId id="722" r:id="rId31"/>
    <p:sldId id="723" r:id="rId32"/>
    <p:sldId id="724" r:id="rId33"/>
    <p:sldId id="725" r:id="rId34"/>
    <p:sldId id="726" r:id="rId35"/>
    <p:sldId id="731" r:id="rId36"/>
    <p:sldId id="727" r:id="rId37"/>
    <p:sldId id="728" r:id="rId38"/>
    <p:sldId id="729" r:id="rId39"/>
    <p:sldId id="730" r:id="rId40"/>
    <p:sldId id="691" r:id="rId41"/>
    <p:sldId id="693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e6793c7ac87b5dd5" providerId="LiveId" clId="{335F0835-02A6-4104-A867-EEB2C06A5A4D}"/>
    <pc:docChg chg="undo redo custSel addSld delSld modSld">
      <pc:chgData name="" userId="e6793c7ac87b5dd5" providerId="LiveId" clId="{335F0835-02A6-4104-A867-EEB2C06A5A4D}" dt="2023-09-28T15:43:38.003" v="2966" actId="404"/>
      <pc:docMkLst>
        <pc:docMk/>
      </pc:docMkLst>
      <pc:sldChg chg="addSp delSp modSp">
        <pc:chgData name="" userId="e6793c7ac87b5dd5" providerId="LiveId" clId="{335F0835-02A6-4104-A867-EEB2C06A5A4D}" dt="2023-09-28T15:43:38.003" v="2966" actId="404"/>
        <pc:sldMkLst>
          <pc:docMk/>
          <pc:sldMk cId="1369706923" sldId="256"/>
        </pc:sldMkLst>
        <pc:spChg chg="mod">
          <ac:chgData name="" userId="e6793c7ac87b5dd5" providerId="LiveId" clId="{335F0835-02A6-4104-A867-EEB2C06A5A4D}" dt="2023-09-28T15:43:38.003" v="2966" actId="404"/>
          <ac:spMkLst>
            <pc:docMk/>
            <pc:sldMk cId="1369706923" sldId="256"/>
            <ac:spMk id="2" creationId="{3BAE42AF-2933-41E4-9B83-E54D8C8DB71E}"/>
          </ac:spMkLst>
        </pc:spChg>
        <pc:spChg chg="add mod">
          <ac:chgData name="" userId="e6793c7ac87b5dd5" providerId="LiveId" clId="{335F0835-02A6-4104-A867-EEB2C06A5A4D}" dt="2023-09-28T15:43:19.056" v="2960" actId="404"/>
          <ac:spMkLst>
            <pc:docMk/>
            <pc:sldMk cId="1369706923" sldId="256"/>
            <ac:spMk id="3" creationId="{487EEC43-1CDE-4345-A60A-F38221F81E0F}"/>
          </ac:spMkLst>
        </pc:spChg>
        <pc:spChg chg="del">
          <ac:chgData name="" userId="e6793c7ac87b5dd5" providerId="LiveId" clId="{335F0835-02A6-4104-A867-EEB2C06A5A4D}" dt="2023-09-23T09:41:50.071" v="2011"/>
          <ac:spMkLst>
            <pc:docMk/>
            <pc:sldMk cId="1369706923" sldId="256"/>
            <ac:spMk id="3" creationId="{F6517999-C014-4270-9210-ADE0AB5AB3BD}"/>
          </ac:spMkLst>
        </pc:spChg>
      </pc:sldChg>
      <pc:sldChg chg="modSp">
        <pc:chgData name="" userId="e6793c7ac87b5dd5" providerId="LiveId" clId="{335F0835-02A6-4104-A867-EEB2C06A5A4D}" dt="2023-09-19T04:57:19.232" v="2005" actId="113"/>
        <pc:sldMkLst>
          <pc:docMk/>
          <pc:sldMk cId="3844161785" sldId="257"/>
        </pc:sldMkLst>
        <pc:spChg chg="mod">
          <ac:chgData name="" userId="e6793c7ac87b5dd5" providerId="LiveId" clId="{335F0835-02A6-4104-A867-EEB2C06A5A4D}" dt="2023-09-19T04:57:19.232" v="2005" actId="113"/>
          <ac:spMkLst>
            <pc:docMk/>
            <pc:sldMk cId="3844161785" sldId="257"/>
            <ac:spMk id="3" creationId="{EA68E610-DD25-431B-85F0-D5B68EABBE7F}"/>
          </ac:spMkLst>
        </pc:spChg>
      </pc:sldChg>
      <pc:sldChg chg="modSp add">
        <pc:chgData name="" userId="e6793c7ac87b5dd5" providerId="LiveId" clId="{335F0835-02A6-4104-A867-EEB2C06A5A4D}" dt="2023-09-28T15:28:45.711" v="2874" actId="6549"/>
        <pc:sldMkLst>
          <pc:docMk/>
          <pc:sldMk cId="3982883873" sldId="691"/>
        </pc:sldMkLst>
        <pc:spChg chg="mod">
          <ac:chgData name="" userId="e6793c7ac87b5dd5" providerId="LiveId" clId="{335F0835-02A6-4104-A867-EEB2C06A5A4D}" dt="2023-09-28T15:27:53.193" v="2863"/>
          <ac:spMkLst>
            <pc:docMk/>
            <pc:sldMk cId="3982883873" sldId="691"/>
            <ac:spMk id="2" creationId="{80C2A2CA-06B6-4E6F-8AC0-2EA128376E10}"/>
          </ac:spMkLst>
        </pc:spChg>
        <pc:spChg chg="mod">
          <ac:chgData name="" userId="e6793c7ac87b5dd5" providerId="LiveId" clId="{335F0835-02A6-4104-A867-EEB2C06A5A4D}" dt="2023-09-28T15:28:45.711" v="2874" actId="6549"/>
          <ac:spMkLst>
            <pc:docMk/>
            <pc:sldMk cId="3982883873" sldId="691"/>
            <ac:spMk id="3" creationId="{EA68E610-DD25-431B-85F0-D5B68EABBE7F}"/>
          </ac:spMkLst>
        </pc:spChg>
      </pc:sldChg>
      <pc:sldChg chg="modSp add">
        <pc:chgData name="" userId="e6793c7ac87b5dd5" providerId="LiveId" clId="{335F0835-02A6-4104-A867-EEB2C06A5A4D}" dt="2023-09-28T15:38:15.060" v="2916" actId="6549"/>
        <pc:sldMkLst>
          <pc:docMk/>
          <pc:sldMk cId="252220863" sldId="693"/>
        </pc:sldMkLst>
        <pc:spChg chg="mod">
          <ac:chgData name="" userId="e6793c7ac87b5dd5" providerId="LiveId" clId="{335F0835-02A6-4104-A867-EEB2C06A5A4D}" dt="2023-09-28T15:37:19.938" v="2912"/>
          <ac:spMkLst>
            <pc:docMk/>
            <pc:sldMk cId="252220863" sldId="693"/>
            <ac:spMk id="2" creationId="{80C2A2CA-06B6-4E6F-8AC0-2EA128376E10}"/>
          </ac:spMkLst>
        </pc:spChg>
        <pc:spChg chg="mod">
          <ac:chgData name="" userId="e6793c7ac87b5dd5" providerId="LiveId" clId="{335F0835-02A6-4104-A867-EEB2C06A5A4D}" dt="2023-09-28T15:38:15.060" v="2916" actId="6549"/>
          <ac:spMkLst>
            <pc:docMk/>
            <pc:sldMk cId="252220863" sldId="693"/>
            <ac:spMk id="3" creationId="{EA68E610-DD25-431B-85F0-D5B68EABBE7F}"/>
          </ac:spMkLst>
        </pc:spChg>
      </pc:sldChg>
    </pc:docChg>
  </pc:docChgLst>
  <pc:docChgLst>
    <pc:chgData userId="e6793c7ac87b5dd5" providerId="LiveId" clId="{F674413E-B023-4B86-859E-0ADFA50BCF28}"/>
    <pc:docChg chg="undo modSld">
      <pc:chgData name="" userId="e6793c7ac87b5dd5" providerId="LiveId" clId="{F674413E-B023-4B86-859E-0ADFA50BCF28}" dt="2023-10-04T10:25:25.066" v="167" actId="113"/>
      <pc:docMkLst>
        <pc:docMk/>
      </pc:docMkLst>
      <pc:sldChg chg="modSp">
        <pc:chgData name="" userId="e6793c7ac87b5dd5" providerId="LiveId" clId="{F674413E-B023-4B86-859E-0ADFA50BCF28}" dt="2023-09-29T04:15:54.505" v="3" actId="20577"/>
        <pc:sldMkLst>
          <pc:docMk/>
          <pc:sldMk cId="1369706923" sldId="256"/>
        </pc:sldMkLst>
        <pc:spChg chg="mod">
          <ac:chgData name="" userId="e6793c7ac87b5dd5" providerId="LiveId" clId="{F674413E-B023-4B86-859E-0ADFA50BCF28}" dt="2023-09-29T04:15:54.505" v="3" actId="20577"/>
          <ac:spMkLst>
            <pc:docMk/>
            <pc:sldMk cId="1369706923" sldId="256"/>
            <ac:spMk id="3" creationId="{487EEC43-1CDE-4345-A60A-F38221F81E0F}"/>
          </ac:spMkLst>
        </pc:spChg>
      </pc:sldChg>
    </pc:docChg>
  </pc:docChgLst>
  <pc:docChgLst>
    <pc:chgData userId="e6793c7ac87b5dd5" providerId="LiveId" clId="{3AB3BAC4-387F-484A-9593-A4076C23A1D3}"/>
    <pc:docChg chg="undo modSld">
      <pc:chgData name="" userId="e6793c7ac87b5dd5" providerId="LiveId" clId="{3AB3BAC4-387F-484A-9593-A4076C23A1D3}" dt="2023-10-27T08:40:50.720" v="15"/>
      <pc:docMkLst>
        <pc:docMk/>
      </pc:docMkLst>
      <pc:sldChg chg="modSp">
        <pc:chgData name="" userId="e6793c7ac87b5dd5" providerId="LiveId" clId="{3AB3BAC4-387F-484A-9593-A4076C23A1D3}" dt="2023-10-27T08:40:50.720" v="15"/>
        <pc:sldMkLst>
          <pc:docMk/>
          <pc:sldMk cId="675352993" sldId="700"/>
        </pc:sldMkLst>
        <pc:spChg chg="mod">
          <ac:chgData name="" userId="e6793c7ac87b5dd5" providerId="LiveId" clId="{3AB3BAC4-387F-484A-9593-A4076C23A1D3}" dt="2023-10-27T08:40:50.720" v="15"/>
          <ac:spMkLst>
            <pc:docMk/>
            <pc:sldMk cId="675352993" sldId="700"/>
            <ac:spMk id="3" creationId="{EA68E610-DD25-431B-85F0-D5B68EABBE7F}"/>
          </ac:spMkLst>
        </pc:spChg>
      </pc:sldChg>
      <pc:sldChg chg="modSp">
        <pc:chgData name="" userId="e6793c7ac87b5dd5" providerId="LiveId" clId="{3AB3BAC4-387F-484A-9593-A4076C23A1D3}" dt="2023-10-27T08:34:36.521" v="11" actId="113"/>
        <pc:sldMkLst>
          <pc:docMk/>
          <pc:sldMk cId="2152732694" sldId="705"/>
        </pc:sldMkLst>
        <pc:spChg chg="mod">
          <ac:chgData name="" userId="e6793c7ac87b5dd5" providerId="LiveId" clId="{3AB3BAC4-387F-484A-9593-A4076C23A1D3}" dt="2023-10-27T08:34:36.521" v="11" actId="113"/>
          <ac:spMkLst>
            <pc:docMk/>
            <pc:sldMk cId="2152732694" sldId="705"/>
            <ac:spMk id="3" creationId="{EA68E610-DD25-431B-85F0-D5B68EABBE7F}"/>
          </ac:spMkLst>
        </pc:spChg>
      </pc:sldChg>
    </pc:docChg>
  </pc:docChgLst>
  <pc:docChgLst>
    <pc:chgData userId="e6793c7ac87b5dd5" providerId="LiveId" clId="{A9AE5341-01F1-49F7-AB4D-B2C498E2D705}"/>
    <pc:docChg chg="undo custSel addSld delSld modSld">
      <pc:chgData name="" userId="e6793c7ac87b5dd5" providerId="LiveId" clId="{A9AE5341-01F1-49F7-AB4D-B2C498E2D705}" dt="2023-11-20T03:44:07.028" v="2690" actId="113"/>
      <pc:docMkLst>
        <pc:docMk/>
      </pc:docMkLst>
      <pc:sldChg chg="modSp">
        <pc:chgData name="" userId="e6793c7ac87b5dd5" providerId="LiveId" clId="{A9AE5341-01F1-49F7-AB4D-B2C498E2D705}" dt="2023-10-25T04:10:59.371" v="94" actId="20577"/>
        <pc:sldMkLst>
          <pc:docMk/>
          <pc:sldMk cId="1369706923" sldId="256"/>
        </pc:sldMkLst>
        <pc:spChg chg="mod">
          <ac:chgData name="" userId="e6793c7ac87b5dd5" providerId="LiveId" clId="{A9AE5341-01F1-49F7-AB4D-B2C498E2D705}" dt="2023-10-25T04:10:10.249" v="85"/>
          <ac:spMkLst>
            <pc:docMk/>
            <pc:sldMk cId="1369706923" sldId="256"/>
            <ac:spMk id="2" creationId="{3BAE42AF-2933-41E4-9B83-E54D8C8DB71E}"/>
          </ac:spMkLst>
        </pc:spChg>
        <pc:spChg chg="mod">
          <ac:chgData name="" userId="e6793c7ac87b5dd5" providerId="LiveId" clId="{A9AE5341-01F1-49F7-AB4D-B2C498E2D705}" dt="2023-10-25T04:10:59.371" v="94" actId="20577"/>
          <ac:spMkLst>
            <pc:docMk/>
            <pc:sldMk cId="1369706923" sldId="256"/>
            <ac:spMk id="3" creationId="{487EEC43-1CDE-4345-A60A-F38221F81E0F}"/>
          </ac:spMkLst>
        </pc:spChg>
      </pc:sldChg>
      <pc:sldChg chg="modSp">
        <pc:chgData name="" userId="e6793c7ac87b5dd5" providerId="LiveId" clId="{A9AE5341-01F1-49F7-AB4D-B2C498E2D705}" dt="2023-11-20T02:54:20.339" v="2642" actId="20577"/>
        <pc:sldMkLst>
          <pc:docMk/>
          <pc:sldMk cId="3844161785" sldId="257"/>
        </pc:sldMkLst>
        <pc:spChg chg="mod">
          <ac:chgData name="" userId="e6793c7ac87b5dd5" providerId="LiveId" clId="{A9AE5341-01F1-49F7-AB4D-B2C498E2D705}" dt="2023-10-25T04:16:40.118" v="127"/>
          <ac:spMkLst>
            <pc:docMk/>
            <pc:sldMk cId="3844161785" sldId="257"/>
            <ac:spMk id="2" creationId="{80C2A2CA-06B6-4E6F-8AC0-2EA128376E10}"/>
          </ac:spMkLst>
        </pc:spChg>
        <pc:spChg chg="mod">
          <ac:chgData name="" userId="e6793c7ac87b5dd5" providerId="LiveId" clId="{A9AE5341-01F1-49F7-AB4D-B2C498E2D705}" dt="2023-11-20T02:54:20.339" v="2642" actId="20577"/>
          <ac:spMkLst>
            <pc:docMk/>
            <pc:sldMk cId="3844161785" sldId="257"/>
            <ac:spMk id="3" creationId="{EA68E610-DD25-431B-85F0-D5B68EABBE7F}"/>
          </ac:spMkLst>
        </pc:spChg>
      </pc:sldChg>
      <pc:sldChg chg="modSp">
        <pc:chgData name="" userId="e6793c7ac87b5dd5" providerId="LiveId" clId="{A9AE5341-01F1-49F7-AB4D-B2C498E2D705}" dt="2023-10-25T04:09:52.923" v="84" actId="20577"/>
        <pc:sldMkLst>
          <pc:docMk/>
          <pc:sldMk cId="252220863" sldId="693"/>
        </pc:sldMkLst>
        <pc:spChg chg="mod">
          <ac:chgData name="" userId="e6793c7ac87b5dd5" providerId="LiveId" clId="{A9AE5341-01F1-49F7-AB4D-B2C498E2D705}" dt="2023-10-25T04:09:52.923" v="84" actId="20577"/>
          <ac:spMkLst>
            <pc:docMk/>
            <pc:sldMk cId="252220863" sldId="693"/>
            <ac:spMk id="3" creationId="{EA68E610-DD25-431B-85F0-D5B68EABBE7F}"/>
          </ac:spMkLst>
        </pc:spChg>
      </pc:sldChg>
      <pc:sldChg chg="modSp add">
        <pc:chgData name="" userId="e6793c7ac87b5dd5" providerId="LiveId" clId="{A9AE5341-01F1-49F7-AB4D-B2C498E2D705}" dt="2023-11-02T02:53:18.305" v="2390"/>
        <pc:sldMkLst>
          <pc:docMk/>
          <pc:sldMk cId="1349802159" sldId="694"/>
        </pc:sldMkLst>
        <pc:spChg chg="mod">
          <ac:chgData name="" userId="e6793c7ac87b5dd5" providerId="LiveId" clId="{A9AE5341-01F1-49F7-AB4D-B2C498E2D705}" dt="2023-10-25T04:21:54.736" v="155" actId="14100"/>
          <ac:spMkLst>
            <pc:docMk/>
            <pc:sldMk cId="1349802159" sldId="694"/>
            <ac:spMk id="2" creationId="{80C2A2CA-06B6-4E6F-8AC0-2EA128376E10}"/>
          </ac:spMkLst>
        </pc:spChg>
        <pc:spChg chg="mod">
          <ac:chgData name="" userId="e6793c7ac87b5dd5" providerId="LiveId" clId="{A9AE5341-01F1-49F7-AB4D-B2C498E2D705}" dt="2023-11-02T02:53:18.305" v="2390"/>
          <ac:spMkLst>
            <pc:docMk/>
            <pc:sldMk cId="1349802159" sldId="694"/>
            <ac:spMk id="3" creationId="{EA68E610-DD25-431B-85F0-D5B68EABBE7F}"/>
          </ac:spMkLst>
        </pc:spChg>
      </pc:sldChg>
      <pc:sldChg chg="modSp add">
        <pc:chgData name="" userId="e6793c7ac87b5dd5" providerId="LiveId" clId="{A9AE5341-01F1-49F7-AB4D-B2C498E2D705}" dt="2023-11-02T02:55:12.418" v="2391"/>
        <pc:sldMkLst>
          <pc:docMk/>
          <pc:sldMk cId="1093484588" sldId="695"/>
        </pc:sldMkLst>
        <pc:spChg chg="mod">
          <ac:chgData name="" userId="e6793c7ac87b5dd5" providerId="LiveId" clId="{A9AE5341-01F1-49F7-AB4D-B2C498E2D705}" dt="2023-10-25T04:22:30.062" v="156"/>
          <ac:spMkLst>
            <pc:docMk/>
            <pc:sldMk cId="1093484588" sldId="695"/>
            <ac:spMk id="2" creationId="{80C2A2CA-06B6-4E6F-8AC0-2EA128376E10}"/>
          </ac:spMkLst>
        </pc:spChg>
        <pc:spChg chg="mod">
          <ac:chgData name="" userId="e6793c7ac87b5dd5" providerId="LiveId" clId="{A9AE5341-01F1-49F7-AB4D-B2C498E2D705}" dt="2023-11-02T02:55:12.418" v="2391"/>
          <ac:spMkLst>
            <pc:docMk/>
            <pc:sldMk cId="1093484588" sldId="695"/>
            <ac:spMk id="3" creationId="{EA68E610-DD25-431B-85F0-D5B68EABBE7F}"/>
          </ac:spMkLst>
        </pc:spChg>
      </pc:sldChg>
      <pc:sldChg chg="modSp add">
        <pc:chgData name="" userId="e6793c7ac87b5dd5" providerId="LiveId" clId="{A9AE5341-01F1-49F7-AB4D-B2C498E2D705}" dt="2023-10-25T08:02:28.934" v="310" actId="6549"/>
        <pc:sldMkLst>
          <pc:docMk/>
          <pc:sldMk cId="824000901" sldId="696"/>
        </pc:sldMkLst>
        <pc:spChg chg="mod">
          <ac:chgData name="" userId="e6793c7ac87b5dd5" providerId="LiveId" clId="{A9AE5341-01F1-49F7-AB4D-B2C498E2D705}" dt="2023-10-25T08:02:28.934" v="310" actId="6549"/>
          <ac:spMkLst>
            <pc:docMk/>
            <pc:sldMk cId="824000901" sldId="696"/>
            <ac:spMk id="3" creationId="{EA68E610-DD25-431B-85F0-D5B68EABBE7F}"/>
          </ac:spMkLst>
        </pc:spChg>
      </pc:sldChg>
      <pc:sldChg chg="modSp add">
        <pc:chgData name="" userId="e6793c7ac87b5dd5" providerId="LiveId" clId="{A9AE5341-01F1-49F7-AB4D-B2C498E2D705}" dt="2023-10-25T05:31:33.546" v="308" actId="255"/>
        <pc:sldMkLst>
          <pc:docMk/>
          <pc:sldMk cId="1868855664" sldId="697"/>
        </pc:sldMkLst>
        <pc:spChg chg="mod">
          <ac:chgData name="" userId="e6793c7ac87b5dd5" providerId="LiveId" clId="{A9AE5341-01F1-49F7-AB4D-B2C498E2D705}" dt="2023-10-25T05:31:33.546" v="308" actId="255"/>
          <ac:spMkLst>
            <pc:docMk/>
            <pc:sldMk cId="1868855664" sldId="697"/>
            <ac:spMk id="3" creationId="{EA68E610-DD25-431B-85F0-D5B68EABBE7F}"/>
          </ac:spMkLst>
        </pc:spChg>
      </pc:sldChg>
      <pc:sldChg chg="addSp modSp add">
        <pc:chgData name="" userId="e6793c7ac87b5dd5" providerId="LiveId" clId="{A9AE5341-01F1-49F7-AB4D-B2C498E2D705}" dt="2023-11-20T03:07:42.769" v="2645" actId="20577"/>
        <pc:sldMkLst>
          <pc:docMk/>
          <pc:sldMk cId="301716261" sldId="698"/>
        </pc:sldMkLst>
        <pc:spChg chg="mod">
          <ac:chgData name="" userId="e6793c7ac87b5dd5" providerId="LiveId" clId="{A9AE5341-01F1-49F7-AB4D-B2C498E2D705}" dt="2023-10-25T08:16:43.002" v="311"/>
          <ac:spMkLst>
            <pc:docMk/>
            <pc:sldMk cId="301716261" sldId="698"/>
            <ac:spMk id="2" creationId="{80C2A2CA-06B6-4E6F-8AC0-2EA128376E10}"/>
          </ac:spMkLst>
        </pc:spChg>
        <pc:spChg chg="mod">
          <ac:chgData name="" userId="e6793c7ac87b5dd5" providerId="LiveId" clId="{A9AE5341-01F1-49F7-AB4D-B2C498E2D705}" dt="2023-11-20T03:07:42.769" v="2645" actId="20577"/>
          <ac:spMkLst>
            <pc:docMk/>
            <pc:sldMk cId="301716261" sldId="698"/>
            <ac:spMk id="3" creationId="{EA68E610-DD25-431B-85F0-D5B68EABBE7F}"/>
          </ac:spMkLst>
        </pc:spChg>
        <pc:spChg chg="add mod">
          <ac:chgData name="" userId="e6793c7ac87b5dd5" providerId="LiveId" clId="{A9AE5341-01F1-49F7-AB4D-B2C498E2D705}" dt="2023-10-25T08:23:12.200" v="458"/>
          <ac:spMkLst>
            <pc:docMk/>
            <pc:sldMk cId="301716261" sldId="698"/>
            <ac:spMk id="5" creationId="{96E0B656-CEE9-410E-9096-A2C22124D938}"/>
          </ac:spMkLst>
        </pc:spChg>
        <pc:picChg chg="add mod modCrop">
          <ac:chgData name="" userId="e6793c7ac87b5dd5" providerId="LiveId" clId="{A9AE5341-01F1-49F7-AB4D-B2C498E2D705}" dt="2023-10-25T08:21:19.569" v="439" actId="1036"/>
          <ac:picMkLst>
            <pc:docMk/>
            <pc:sldMk cId="301716261" sldId="698"/>
            <ac:picMk id="4" creationId="{5D288C52-6ACE-499C-B591-D00F6184EFA2}"/>
          </ac:picMkLst>
        </pc:picChg>
      </pc:sldChg>
      <pc:sldChg chg="modSp add">
        <pc:chgData name="" userId="e6793c7ac87b5dd5" providerId="LiveId" clId="{A9AE5341-01F1-49F7-AB4D-B2C498E2D705}" dt="2023-10-25T14:05:15.997" v="483" actId="20577"/>
        <pc:sldMkLst>
          <pc:docMk/>
          <pc:sldMk cId="33530354" sldId="699"/>
        </pc:sldMkLst>
        <pc:spChg chg="mod">
          <ac:chgData name="" userId="e6793c7ac87b5dd5" providerId="LiveId" clId="{A9AE5341-01F1-49F7-AB4D-B2C498E2D705}" dt="2023-10-25T14:01:59.965" v="476"/>
          <ac:spMkLst>
            <pc:docMk/>
            <pc:sldMk cId="33530354" sldId="699"/>
            <ac:spMk id="3" creationId="{EA68E610-DD25-431B-85F0-D5B68EABBE7F}"/>
          </ac:spMkLst>
        </pc:spChg>
        <pc:spChg chg="mod">
          <ac:chgData name="" userId="e6793c7ac87b5dd5" providerId="LiveId" clId="{A9AE5341-01F1-49F7-AB4D-B2C498E2D705}" dt="2023-10-25T14:05:15.997" v="483" actId="20577"/>
          <ac:spMkLst>
            <pc:docMk/>
            <pc:sldMk cId="33530354" sldId="699"/>
            <ac:spMk id="5" creationId="{96E0B656-CEE9-410E-9096-A2C22124D938}"/>
          </ac:spMkLst>
        </pc:spChg>
      </pc:sldChg>
      <pc:sldChg chg="delSp modSp add">
        <pc:chgData name="" userId="e6793c7ac87b5dd5" providerId="LiveId" clId="{A9AE5341-01F1-49F7-AB4D-B2C498E2D705}" dt="2023-10-30T15:47:39.907" v="1548"/>
        <pc:sldMkLst>
          <pc:docMk/>
          <pc:sldMk cId="675352993" sldId="700"/>
        </pc:sldMkLst>
        <pc:spChg chg="mod">
          <ac:chgData name="" userId="e6793c7ac87b5dd5" providerId="LiveId" clId="{A9AE5341-01F1-49F7-AB4D-B2C498E2D705}" dt="2023-10-30T15:47:39.907" v="1548"/>
          <ac:spMkLst>
            <pc:docMk/>
            <pc:sldMk cId="675352993" sldId="700"/>
            <ac:spMk id="3" creationId="{EA68E610-DD25-431B-85F0-D5B68EABBE7F}"/>
          </ac:spMkLst>
        </pc:spChg>
        <pc:spChg chg="del">
          <ac:chgData name="" userId="e6793c7ac87b5dd5" providerId="LiveId" clId="{A9AE5341-01F1-49F7-AB4D-B2C498E2D705}" dt="2023-10-25T14:05:48.854" v="486" actId="478"/>
          <ac:spMkLst>
            <pc:docMk/>
            <pc:sldMk cId="675352993" sldId="700"/>
            <ac:spMk id="5" creationId="{96E0B656-CEE9-410E-9096-A2C22124D938}"/>
          </ac:spMkLst>
        </pc:spChg>
        <pc:picChg chg="del">
          <ac:chgData name="" userId="e6793c7ac87b5dd5" providerId="LiveId" clId="{A9AE5341-01F1-49F7-AB4D-B2C498E2D705}" dt="2023-10-25T14:05:45.168" v="485" actId="478"/>
          <ac:picMkLst>
            <pc:docMk/>
            <pc:sldMk cId="675352993" sldId="700"/>
            <ac:picMk id="4" creationId="{5D288C52-6ACE-499C-B591-D00F6184EFA2}"/>
          </ac:picMkLst>
        </pc:picChg>
      </pc:sldChg>
      <pc:sldChg chg="modSp add">
        <pc:chgData name="" userId="e6793c7ac87b5dd5" providerId="LiveId" clId="{A9AE5341-01F1-49F7-AB4D-B2C498E2D705}" dt="2023-10-25T15:38:28.699" v="820" actId="20577"/>
        <pc:sldMkLst>
          <pc:docMk/>
          <pc:sldMk cId="2937980608" sldId="701"/>
        </pc:sldMkLst>
        <pc:spChg chg="mod">
          <ac:chgData name="" userId="e6793c7ac87b5dd5" providerId="LiveId" clId="{A9AE5341-01F1-49F7-AB4D-B2C498E2D705}" dt="2023-10-25T15:38:28.699" v="820" actId="20577"/>
          <ac:spMkLst>
            <pc:docMk/>
            <pc:sldMk cId="2937980608" sldId="701"/>
            <ac:spMk id="3" creationId="{EA68E610-DD25-431B-85F0-D5B68EABBE7F}"/>
          </ac:spMkLst>
        </pc:spChg>
      </pc:sldChg>
      <pc:sldChg chg="modSp add">
        <pc:chgData name="" userId="e6793c7ac87b5dd5" providerId="LiveId" clId="{A9AE5341-01F1-49F7-AB4D-B2C498E2D705}" dt="2023-10-25T15:25:01.159" v="805" actId="20577"/>
        <pc:sldMkLst>
          <pc:docMk/>
          <pc:sldMk cId="3018578906" sldId="703"/>
        </pc:sldMkLst>
        <pc:spChg chg="mod">
          <ac:chgData name="" userId="e6793c7ac87b5dd5" providerId="LiveId" clId="{A9AE5341-01F1-49F7-AB4D-B2C498E2D705}" dt="2023-10-25T15:25:01.159" v="805" actId="20577"/>
          <ac:spMkLst>
            <pc:docMk/>
            <pc:sldMk cId="3018578906" sldId="703"/>
            <ac:spMk id="3" creationId="{EA68E610-DD25-431B-85F0-D5B68EABBE7F}"/>
          </ac:spMkLst>
        </pc:spChg>
      </pc:sldChg>
      <pc:sldChg chg="modSp add">
        <pc:chgData name="" userId="e6793c7ac87b5dd5" providerId="LiveId" clId="{A9AE5341-01F1-49F7-AB4D-B2C498E2D705}" dt="2023-10-25T15:25:16.812" v="807" actId="27636"/>
        <pc:sldMkLst>
          <pc:docMk/>
          <pc:sldMk cId="743658565" sldId="704"/>
        </pc:sldMkLst>
        <pc:spChg chg="mod">
          <ac:chgData name="" userId="e6793c7ac87b5dd5" providerId="LiveId" clId="{A9AE5341-01F1-49F7-AB4D-B2C498E2D705}" dt="2023-10-25T15:25:16.812" v="807" actId="27636"/>
          <ac:spMkLst>
            <pc:docMk/>
            <pc:sldMk cId="743658565" sldId="704"/>
            <ac:spMk id="3" creationId="{EA68E610-DD25-431B-85F0-D5B68EABBE7F}"/>
          </ac:spMkLst>
        </pc:spChg>
      </pc:sldChg>
      <pc:sldChg chg="modSp add">
        <pc:chgData name="" userId="e6793c7ac87b5dd5" providerId="LiveId" clId="{A9AE5341-01F1-49F7-AB4D-B2C498E2D705}" dt="2023-10-30T15:50:02.490" v="1554" actId="11"/>
        <pc:sldMkLst>
          <pc:docMk/>
          <pc:sldMk cId="2152732694" sldId="705"/>
        </pc:sldMkLst>
        <pc:spChg chg="mod">
          <ac:chgData name="" userId="e6793c7ac87b5dd5" providerId="LiveId" clId="{A9AE5341-01F1-49F7-AB4D-B2C498E2D705}" dt="2023-10-25T15:26:10.020" v="811"/>
          <ac:spMkLst>
            <pc:docMk/>
            <pc:sldMk cId="2152732694" sldId="705"/>
            <ac:spMk id="2" creationId="{80C2A2CA-06B6-4E6F-8AC0-2EA128376E10}"/>
          </ac:spMkLst>
        </pc:spChg>
        <pc:spChg chg="mod">
          <ac:chgData name="" userId="e6793c7ac87b5dd5" providerId="LiveId" clId="{A9AE5341-01F1-49F7-AB4D-B2C498E2D705}" dt="2023-10-30T15:50:02.490" v="1554" actId="11"/>
          <ac:spMkLst>
            <pc:docMk/>
            <pc:sldMk cId="2152732694" sldId="705"/>
            <ac:spMk id="3" creationId="{EA68E610-DD25-431B-85F0-D5B68EABBE7F}"/>
          </ac:spMkLst>
        </pc:spChg>
      </pc:sldChg>
      <pc:sldChg chg="addSp modSp add">
        <pc:chgData name="" userId="e6793c7ac87b5dd5" providerId="LiveId" clId="{A9AE5341-01F1-49F7-AB4D-B2C498E2D705}" dt="2023-10-30T14:44:13.039" v="1494" actId="14100"/>
        <pc:sldMkLst>
          <pc:docMk/>
          <pc:sldMk cId="4088743654" sldId="706"/>
        </pc:sldMkLst>
        <pc:spChg chg="mod">
          <ac:chgData name="" userId="e6793c7ac87b5dd5" providerId="LiveId" clId="{A9AE5341-01F1-49F7-AB4D-B2C498E2D705}" dt="2023-10-30T14:44:13.039" v="1494" actId="14100"/>
          <ac:spMkLst>
            <pc:docMk/>
            <pc:sldMk cId="4088743654" sldId="706"/>
            <ac:spMk id="2" creationId="{80C2A2CA-06B6-4E6F-8AC0-2EA128376E10}"/>
          </ac:spMkLst>
        </pc:spChg>
        <pc:spChg chg="mod">
          <ac:chgData name="" userId="e6793c7ac87b5dd5" providerId="LiveId" clId="{A9AE5341-01F1-49F7-AB4D-B2C498E2D705}" dt="2023-10-25T16:24:33.370" v="893" actId="20577"/>
          <ac:spMkLst>
            <pc:docMk/>
            <pc:sldMk cId="4088743654" sldId="706"/>
            <ac:spMk id="3" creationId="{EA68E610-DD25-431B-85F0-D5B68EABBE7F}"/>
          </ac:spMkLst>
        </pc:spChg>
        <pc:picChg chg="add mod">
          <ac:chgData name="" userId="e6793c7ac87b5dd5" providerId="LiveId" clId="{A9AE5341-01F1-49F7-AB4D-B2C498E2D705}" dt="2023-10-25T16:24:00.517" v="875" actId="1076"/>
          <ac:picMkLst>
            <pc:docMk/>
            <pc:sldMk cId="4088743654" sldId="706"/>
            <ac:picMk id="4" creationId="{F8F7EB34-47B3-4C12-867C-779F5F0ED1B0}"/>
          </ac:picMkLst>
        </pc:picChg>
      </pc:sldChg>
      <pc:sldChg chg="modSp add">
        <pc:chgData name="" userId="e6793c7ac87b5dd5" providerId="LiveId" clId="{A9AE5341-01F1-49F7-AB4D-B2C498E2D705}" dt="2023-10-30T15:54:51.930" v="1562" actId="14100"/>
        <pc:sldMkLst>
          <pc:docMk/>
          <pc:sldMk cId="658886865" sldId="707"/>
        </pc:sldMkLst>
        <pc:spChg chg="mod">
          <ac:chgData name="" userId="e6793c7ac87b5dd5" providerId="LiveId" clId="{A9AE5341-01F1-49F7-AB4D-B2C498E2D705}" dt="2023-10-30T15:54:51.930" v="1562" actId="14100"/>
          <ac:spMkLst>
            <pc:docMk/>
            <pc:sldMk cId="658886865" sldId="707"/>
            <ac:spMk id="2" creationId="{80C2A2CA-06B6-4E6F-8AC0-2EA128376E10}"/>
          </ac:spMkLst>
        </pc:spChg>
        <pc:spChg chg="mod">
          <ac:chgData name="" userId="e6793c7ac87b5dd5" providerId="LiveId" clId="{A9AE5341-01F1-49F7-AB4D-B2C498E2D705}" dt="2023-10-25T16:29:01.875" v="923" actId="58"/>
          <ac:spMkLst>
            <pc:docMk/>
            <pc:sldMk cId="658886865" sldId="707"/>
            <ac:spMk id="3" creationId="{EA68E610-DD25-431B-85F0-D5B68EABBE7F}"/>
          </ac:spMkLst>
        </pc:spChg>
        <pc:picChg chg="mod">
          <ac:chgData name="" userId="e6793c7ac87b5dd5" providerId="LiveId" clId="{A9AE5341-01F1-49F7-AB4D-B2C498E2D705}" dt="2023-10-25T16:25:44.442" v="897" actId="1076"/>
          <ac:picMkLst>
            <pc:docMk/>
            <pc:sldMk cId="658886865" sldId="707"/>
            <ac:picMk id="4" creationId="{F8F7EB34-47B3-4C12-867C-779F5F0ED1B0}"/>
          </ac:picMkLst>
        </pc:picChg>
      </pc:sldChg>
      <pc:sldChg chg="addSp delSp modSp add">
        <pc:chgData name="" userId="e6793c7ac87b5dd5" providerId="LiveId" clId="{A9AE5341-01F1-49F7-AB4D-B2C498E2D705}" dt="2023-11-20T03:42:21.806" v="2689" actId="1037"/>
        <pc:sldMkLst>
          <pc:docMk/>
          <pc:sldMk cId="1119376615" sldId="708"/>
        </pc:sldMkLst>
        <pc:spChg chg="mod">
          <ac:chgData name="" userId="e6793c7ac87b5dd5" providerId="LiveId" clId="{A9AE5341-01F1-49F7-AB4D-B2C498E2D705}" dt="2023-10-30T15:55:00.375" v="1566" actId="14100"/>
          <ac:spMkLst>
            <pc:docMk/>
            <pc:sldMk cId="1119376615" sldId="708"/>
            <ac:spMk id="2" creationId="{80C2A2CA-06B6-4E6F-8AC0-2EA128376E10}"/>
          </ac:spMkLst>
        </pc:spChg>
        <pc:spChg chg="mod">
          <ac:chgData name="" userId="e6793c7ac87b5dd5" providerId="LiveId" clId="{A9AE5341-01F1-49F7-AB4D-B2C498E2D705}" dt="2023-11-20T03:42:15.260" v="2684" actId="20577"/>
          <ac:spMkLst>
            <pc:docMk/>
            <pc:sldMk cId="1119376615" sldId="708"/>
            <ac:spMk id="3" creationId="{EA68E610-DD25-431B-85F0-D5B68EABBE7F}"/>
          </ac:spMkLst>
        </pc:spChg>
        <pc:picChg chg="del">
          <ac:chgData name="" userId="e6793c7ac87b5dd5" providerId="LiveId" clId="{A9AE5341-01F1-49F7-AB4D-B2C498E2D705}" dt="2023-10-25T16:31:13.208" v="926" actId="478"/>
          <ac:picMkLst>
            <pc:docMk/>
            <pc:sldMk cId="1119376615" sldId="708"/>
            <ac:picMk id="4" creationId="{F8F7EB34-47B3-4C12-867C-779F5F0ED1B0}"/>
          </ac:picMkLst>
        </pc:picChg>
        <pc:picChg chg="add mod">
          <ac:chgData name="" userId="e6793c7ac87b5dd5" providerId="LiveId" clId="{A9AE5341-01F1-49F7-AB4D-B2C498E2D705}" dt="2023-10-25T16:31:41.279" v="931" actId="14100"/>
          <ac:picMkLst>
            <pc:docMk/>
            <pc:sldMk cId="1119376615" sldId="708"/>
            <ac:picMk id="5" creationId="{845C0DED-EF96-4149-B67D-EE1F7F7E1072}"/>
          </ac:picMkLst>
        </pc:picChg>
        <pc:picChg chg="add del mod">
          <ac:chgData name="" userId="e6793c7ac87b5dd5" providerId="LiveId" clId="{A9AE5341-01F1-49F7-AB4D-B2C498E2D705}" dt="2023-10-25T16:34:57.987" v="967" actId="478"/>
          <ac:picMkLst>
            <pc:docMk/>
            <pc:sldMk cId="1119376615" sldId="708"/>
            <ac:picMk id="6" creationId="{349996B2-B42A-4968-8FD9-10A0531695F8}"/>
          </ac:picMkLst>
        </pc:picChg>
        <pc:picChg chg="add mod">
          <ac:chgData name="" userId="e6793c7ac87b5dd5" providerId="LiveId" clId="{A9AE5341-01F1-49F7-AB4D-B2C498E2D705}" dt="2023-11-20T03:42:21.806" v="2689" actId="1037"/>
          <ac:picMkLst>
            <pc:docMk/>
            <pc:sldMk cId="1119376615" sldId="708"/>
            <ac:picMk id="7" creationId="{E3CE1708-A33E-443D-B655-16B5F063AB84}"/>
          </ac:picMkLst>
        </pc:picChg>
      </pc:sldChg>
      <pc:sldChg chg="delSp modSp add">
        <pc:chgData name="" userId="e6793c7ac87b5dd5" providerId="LiveId" clId="{A9AE5341-01F1-49F7-AB4D-B2C498E2D705}" dt="2023-10-30T15:55:10.889" v="1570" actId="14100"/>
        <pc:sldMkLst>
          <pc:docMk/>
          <pc:sldMk cId="2296365389" sldId="709"/>
        </pc:sldMkLst>
        <pc:spChg chg="mod">
          <ac:chgData name="" userId="e6793c7ac87b5dd5" providerId="LiveId" clId="{A9AE5341-01F1-49F7-AB4D-B2C498E2D705}" dt="2023-10-30T15:55:10.889" v="1570" actId="14100"/>
          <ac:spMkLst>
            <pc:docMk/>
            <pc:sldMk cId="2296365389" sldId="709"/>
            <ac:spMk id="2" creationId="{80C2A2CA-06B6-4E6F-8AC0-2EA128376E10}"/>
          </ac:spMkLst>
        </pc:spChg>
        <pc:spChg chg="mod">
          <ac:chgData name="" userId="e6793c7ac87b5dd5" providerId="LiveId" clId="{A9AE5341-01F1-49F7-AB4D-B2C498E2D705}" dt="2023-10-25T16:35:43.818" v="977" actId="6549"/>
          <ac:spMkLst>
            <pc:docMk/>
            <pc:sldMk cId="2296365389" sldId="709"/>
            <ac:spMk id="3" creationId="{EA68E610-DD25-431B-85F0-D5B68EABBE7F}"/>
          </ac:spMkLst>
        </pc:spChg>
        <pc:picChg chg="del">
          <ac:chgData name="" userId="e6793c7ac87b5dd5" providerId="LiveId" clId="{A9AE5341-01F1-49F7-AB4D-B2C498E2D705}" dt="2023-10-25T16:35:03.995" v="969" actId="478"/>
          <ac:picMkLst>
            <pc:docMk/>
            <pc:sldMk cId="2296365389" sldId="709"/>
            <ac:picMk id="5" creationId="{845C0DED-EF96-4149-B67D-EE1F7F7E1072}"/>
          </ac:picMkLst>
        </pc:picChg>
        <pc:picChg chg="mod">
          <ac:chgData name="" userId="e6793c7ac87b5dd5" providerId="LiveId" clId="{A9AE5341-01F1-49F7-AB4D-B2C498E2D705}" dt="2023-10-25T16:35:08.300" v="971" actId="1076"/>
          <ac:picMkLst>
            <pc:docMk/>
            <pc:sldMk cId="2296365389" sldId="709"/>
            <ac:picMk id="6" creationId="{349996B2-B42A-4968-8FD9-10A0531695F8}"/>
          </ac:picMkLst>
        </pc:picChg>
        <pc:picChg chg="del">
          <ac:chgData name="" userId="e6793c7ac87b5dd5" providerId="LiveId" clId="{A9AE5341-01F1-49F7-AB4D-B2C498E2D705}" dt="2023-10-25T16:35:06.517" v="970" actId="478"/>
          <ac:picMkLst>
            <pc:docMk/>
            <pc:sldMk cId="2296365389" sldId="709"/>
            <ac:picMk id="7" creationId="{E3CE1708-A33E-443D-B655-16B5F063AB84}"/>
          </ac:picMkLst>
        </pc:picChg>
      </pc:sldChg>
      <pc:sldChg chg="addSp delSp modSp add">
        <pc:chgData name="" userId="e6793c7ac87b5dd5" providerId="LiveId" clId="{A9AE5341-01F1-49F7-AB4D-B2C498E2D705}" dt="2023-11-20T03:44:07.028" v="2690" actId="113"/>
        <pc:sldMkLst>
          <pc:docMk/>
          <pc:sldMk cId="403364892" sldId="710"/>
        </pc:sldMkLst>
        <pc:spChg chg="mod">
          <ac:chgData name="" userId="e6793c7ac87b5dd5" providerId="LiveId" clId="{A9AE5341-01F1-49F7-AB4D-B2C498E2D705}" dt="2023-10-30T15:55:20.585" v="1574" actId="14100"/>
          <ac:spMkLst>
            <pc:docMk/>
            <pc:sldMk cId="403364892" sldId="710"/>
            <ac:spMk id="2" creationId="{80C2A2CA-06B6-4E6F-8AC0-2EA128376E10}"/>
          </ac:spMkLst>
        </pc:spChg>
        <pc:spChg chg="mod">
          <ac:chgData name="" userId="e6793c7ac87b5dd5" providerId="LiveId" clId="{A9AE5341-01F1-49F7-AB4D-B2C498E2D705}" dt="2023-11-20T03:44:07.028" v="2690" actId="113"/>
          <ac:spMkLst>
            <pc:docMk/>
            <pc:sldMk cId="403364892" sldId="710"/>
            <ac:spMk id="3" creationId="{EA68E610-DD25-431B-85F0-D5B68EABBE7F}"/>
          </ac:spMkLst>
        </pc:spChg>
        <pc:spChg chg="add mod">
          <ac:chgData name="" userId="e6793c7ac87b5dd5" providerId="LiveId" clId="{A9AE5341-01F1-49F7-AB4D-B2C498E2D705}" dt="2023-10-26T15:43:42.803" v="1095" actId="20577"/>
          <ac:spMkLst>
            <pc:docMk/>
            <pc:sldMk cId="403364892" sldId="710"/>
            <ac:spMk id="7" creationId="{F11C76D9-E48A-44D7-85D0-5684E9ECD260}"/>
          </ac:spMkLst>
        </pc:spChg>
        <pc:graphicFrameChg chg="add del mod">
          <ac:chgData name="" userId="e6793c7ac87b5dd5" providerId="LiveId" clId="{A9AE5341-01F1-49F7-AB4D-B2C498E2D705}" dt="2023-10-26T15:23:41.502" v="1032" actId="478"/>
          <ac:graphicFrameMkLst>
            <pc:docMk/>
            <pc:sldMk cId="403364892" sldId="710"/>
            <ac:graphicFrameMk id="8" creationId="{1D719F7A-84AF-4B95-831A-3FBF87689303}"/>
          </ac:graphicFrameMkLst>
        </pc:graphicFrameChg>
        <pc:picChg chg="add del mod">
          <ac:chgData name="" userId="e6793c7ac87b5dd5" providerId="LiveId" clId="{A9AE5341-01F1-49F7-AB4D-B2C498E2D705}" dt="2023-10-26T15:23:43.740" v="1033"/>
          <ac:picMkLst>
            <pc:docMk/>
            <pc:sldMk cId="403364892" sldId="710"/>
            <ac:picMk id="4" creationId="{348AD13D-3461-4EEB-A780-A7B78AEE9EB6}"/>
          </ac:picMkLst>
        </pc:picChg>
        <pc:picChg chg="add mod">
          <ac:chgData name="" userId="e6793c7ac87b5dd5" providerId="LiveId" clId="{A9AE5341-01F1-49F7-AB4D-B2C498E2D705}" dt="2023-10-26T15:24:42.290" v="1035" actId="1076"/>
          <ac:picMkLst>
            <pc:docMk/>
            <pc:sldMk cId="403364892" sldId="710"/>
            <ac:picMk id="5" creationId="{C3230D3E-0126-4EAB-A241-7239E8ECB846}"/>
          </ac:picMkLst>
        </pc:picChg>
        <pc:picChg chg="del">
          <ac:chgData name="" userId="e6793c7ac87b5dd5" providerId="LiveId" clId="{A9AE5341-01F1-49F7-AB4D-B2C498E2D705}" dt="2023-10-26T15:16:24.265" v="1002" actId="478"/>
          <ac:picMkLst>
            <pc:docMk/>
            <pc:sldMk cId="403364892" sldId="710"/>
            <ac:picMk id="6" creationId="{349996B2-B42A-4968-8FD9-10A0531695F8}"/>
          </ac:picMkLst>
        </pc:picChg>
        <pc:picChg chg="add mod">
          <ac:chgData name="" userId="e6793c7ac87b5dd5" providerId="LiveId" clId="{A9AE5341-01F1-49F7-AB4D-B2C498E2D705}" dt="2023-10-26T15:43:59.597" v="1103" actId="14100"/>
          <ac:picMkLst>
            <pc:docMk/>
            <pc:sldMk cId="403364892" sldId="710"/>
            <ac:picMk id="9" creationId="{81489FE0-51B9-40CA-870E-7CA17A1282F8}"/>
          </ac:picMkLst>
        </pc:picChg>
        <pc:picChg chg="add mod modCrop">
          <ac:chgData name="" userId="e6793c7ac87b5dd5" providerId="LiveId" clId="{A9AE5341-01F1-49F7-AB4D-B2C498E2D705}" dt="2023-10-26T15:43:55.684" v="1102" actId="1036"/>
          <ac:picMkLst>
            <pc:docMk/>
            <pc:sldMk cId="403364892" sldId="710"/>
            <ac:picMk id="10" creationId="{E753885B-E4B7-474C-B26D-BCE148E715E1}"/>
          </ac:picMkLst>
        </pc:picChg>
      </pc:sldChg>
      <pc:sldChg chg="addSp delSp modSp add">
        <pc:chgData name="" userId="e6793c7ac87b5dd5" providerId="LiveId" clId="{A9AE5341-01F1-49F7-AB4D-B2C498E2D705}" dt="2023-10-30T15:55:30.580" v="1578" actId="14100"/>
        <pc:sldMkLst>
          <pc:docMk/>
          <pc:sldMk cId="1407280541" sldId="711"/>
        </pc:sldMkLst>
        <pc:spChg chg="mod">
          <ac:chgData name="" userId="e6793c7ac87b5dd5" providerId="LiveId" clId="{A9AE5341-01F1-49F7-AB4D-B2C498E2D705}" dt="2023-10-30T15:55:30.580" v="1578" actId="14100"/>
          <ac:spMkLst>
            <pc:docMk/>
            <pc:sldMk cId="1407280541" sldId="711"/>
            <ac:spMk id="2" creationId="{80C2A2CA-06B6-4E6F-8AC0-2EA128376E10}"/>
          </ac:spMkLst>
        </pc:spChg>
        <pc:spChg chg="mod">
          <ac:chgData name="" userId="e6793c7ac87b5dd5" providerId="LiveId" clId="{A9AE5341-01F1-49F7-AB4D-B2C498E2D705}" dt="2023-10-26T15:46:28.880" v="1114" actId="27636"/>
          <ac:spMkLst>
            <pc:docMk/>
            <pc:sldMk cId="1407280541" sldId="711"/>
            <ac:spMk id="3" creationId="{EA68E610-DD25-431B-85F0-D5B68EABBE7F}"/>
          </ac:spMkLst>
        </pc:spChg>
        <pc:spChg chg="mod">
          <ac:chgData name="" userId="e6793c7ac87b5dd5" providerId="LiveId" clId="{A9AE5341-01F1-49F7-AB4D-B2C498E2D705}" dt="2023-10-26T15:59:59.339" v="1150" actId="6549"/>
          <ac:spMkLst>
            <pc:docMk/>
            <pc:sldMk cId="1407280541" sldId="711"/>
            <ac:spMk id="7" creationId="{F11C76D9-E48A-44D7-85D0-5684E9ECD260}"/>
          </ac:spMkLst>
        </pc:spChg>
        <pc:picChg chg="add del mod">
          <ac:chgData name="" userId="e6793c7ac87b5dd5" providerId="LiveId" clId="{A9AE5341-01F1-49F7-AB4D-B2C498E2D705}" dt="2023-10-26T15:59:17.847" v="1148" actId="478"/>
          <ac:picMkLst>
            <pc:docMk/>
            <pc:sldMk cId="1407280541" sldId="711"/>
            <ac:picMk id="4" creationId="{E3BE56B7-24BD-413E-9C72-91CD04AD90A4}"/>
          </ac:picMkLst>
        </pc:picChg>
        <pc:picChg chg="add del mod">
          <ac:chgData name="" userId="e6793c7ac87b5dd5" providerId="LiveId" clId="{A9AE5341-01F1-49F7-AB4D-B2C498E2D705}" dt="2023-10-26T15:56:03.283" v="1123" actId="1076"/>
          <ac:picMkLst>
            <pc:docMk/>
            <pc:sldMk cId="1407280541" sldId="711"/>
            <ac:picMk id="9" creationId="{81489FE0-51B9-40CA-870E-7CA17A1282F8}"/>
          </ac:picMkLst>
        </pc:picChg>
        <pc:picChg chg="del">
          <ac:chgData name="" userId="e6793c7ac87b5dd5" providerId="LiveId" clId="{A9AE5341-01F1-49F7-AB4D-B2C498E2D705}" dt="2023-10-26T15:46:42.985" v="1118" actId="478"/>
          <ac:picMkLst>
            <pc:docMk/>
            <pc:sldMk cId="1407280541" sldId="711"/>
            <ac:picMk id="10" creationId="{E753885B-E4B7-474C-B26D-BCE148E715E1}"/>
          </ac:picMkLst>
        </pc:picChg>
        <pc:picChg chg="add mod">
          <ac:chgData name="" userId="e6793c7ac87b5dd5" providerId="LiveId" clId="{A9AE5341-01F1-49F7-AB4D-B2C498E2D705}" dt="2023-10-26T15:59:23.627" v="1149" actId="1076"/>
          <ac:picMkLst>
            <pc:docMk/>
            <pc:sldMk cId="1407280541" sldId="711"/>
            <ac:picMk id="11" creationId="{E0737C28-F6EC-458E-8453-28BF56B9B065}"/>
          </ac:picMkLst>
        </pc:picChg>
      </pc:sldChg>
      <pc:sldChg chg="addSp delSp modSp add">
        <pc:chgData name="" userId="e6793c7ac87b5dd5" providerId="LiveId" clId="{A9AE5341-01F1-49F7-AB4D-B2C498E2D705}" dt="2023-10-30T15:55:44.160" v="1582" actId="14100"/>
        <pc:sldMkLst>
          <pc:docMk/>
          <pc:sldMk cId="911980113" sldId="712"/>
        </pc:sldMkLst>
        <pc:spChg chg="mod">
          <ac:chgData name="" userId="e6793c7ac87b5dd5" providerId="LiveId" clId="{A9AE5341-01F1-49F7-AB4D-B2C498E2D705}" dt="2023-10-30T15:55:44.160" v="1582" actId="14100"/>
          <ac:spMkLst>
            <pc:docMk/>
            <pc:sldMk cId="911980113" sldId="712"/>
            <ac:spMk id="2" creationId="{80C2A2CA-06B6-4E6F-8AC0-2EA128376E10}"/>
          </ac:spMkLst>
        </pc:spChg>
        <pc:spChg chg="mod">
          <ac:chgData name="" userId="e6793c7ac87b5dd5" providerId="LiveId" clId="{A9AE5341-01F1-49F7-AB4D-B2C498E2D705}" dt="2023-10-26T16:01:52.731" v="1165"/>
          <ac:spMkLst>
            <pc:docMk/>
            <pc:sldMk cId="911980113" sldId="712"/>
            <ac:spMk id="3" creationId="{EA68E610-DD25-431B-85F0-D5B68EABBE7F}"/>
          </ac:spMkLst>
        </pc:spChg>
        <pc:spChg chg="add mod">
          <ac:chgData name="" userId="e6793c7ac87b5dd5" providerId="LiveId" clId="{A9AE5341-01F1-49F7-AB4D-B2C498E2D705}" dt="2023-10-26T16:29:18.679" v="1340" actId="1038"/>
          <ac:spMkLst>
            <pc:docMk/>
            <pc:sldMk cId="911980113" sldId="712"/>
            <ac:spMk id="8" creationId="{CF5ADA0B-1488-4168-89A6-4379BFDFCA1C}"/>
          </ac:spMkLst>
        </pc:spChg>
        <pc:picChg chg="add mod">
          <ac:chgData name="" userId="e6793c7ac87b5dd5" providerId="LiveId" clId="{A9AE5341-01F1-49F7-AB4D-B2C498E2D705}" dt="2023-10-26T16:04:43.457" v="1218" actId="1037"/>
          <ac:picMkLst>
            <pc:docMk/>
            <pc:sldMk cId="911980113" sldId="712"/>
            <ac:picMk id="4" creationId="{40F6989C-E324-4915-BC0A-6C7E522E31C1}"/>
          </ac:picMkLst>
        </pc:picChg>
        <pc:picChg chg="add mod">
          <ac:chgData name="" userId="e6793c7ac87b5dd5" providerId="LiveId" clId="{A9AE5341-01F1-49F7-AB4D-B2C498E2D705}" dt="2023-10-26T16:04:51.833" v="1228" actId="1038"/>
          <ac:picMkLst>
            <pc:docMk/>
            <pc:sldMk cId="911980113" sldId="712"/>
            <ac:picMk id="6" creationId="{6A16B911-F059-48F3-9166-298D67739904}"/>
          </ac:picMkLst>
        </pc:picChg>
        <pc:picChg chg="del">
          <ac:chgData name="" userId="e6793c7ac87b5dd5" providerId="LiveId" clId="{A9AE5341-01F1-49F7-AB4D-B2C498E2D705}" dt="2023-10-26T16:02:23.718" v="1168" actId="478"/>
          <ac:picMkLst>
            <pc:docMk/>
            <pc:sldMk cId="911980113" sldId="712"/>
            <ac:picMk id="9" creationId="{81489FE0-51B9-40CA-870E-7CA17A1282F8}"/>
          </ac:picMkLst>
        </pc:picChg>
        <pc:picChg chg="add mod">
          <ac:chgData name="" userId="e6793c7ac87b5dd5" providerId="LiveId" clId="{A9AE5341-01F1-49F7-AB4D-B2C498E2D705}" dt="2023-10-26T16:05:00.032" v="1229" actId="14100"/>
          <ac:picMkLst>
            <pc:docMk/>
            <pc:sldMk cId="911980113" sldId="712"/>
            <ac:picMk id="10" creationId="{8ADE5851-BBB0-49B2-B812-DDD4F5107E76}"/>
          </ac:picMkLst>
        </pc:picChg>
        <pc:picChg chg="mod">
          <ac:chgData name="" userId="e6793c7ac87b5dd5" providerId="LiveId" clId="{A9AE5341-01F1-49F7-AB4D-B2C498E2D705}" dt="2023-10-26T16:04:25.478" v="1194" actId="1035"/>
          <ac:picMkLst>
            <pc:docMk/>
            <pc:sldMk cId="911980113" sldId="712"/>
            <ac:picMk id="11" creationId="{E0737C28-F6EC-458E-8453-28BF56B9B065}"/>
          </ac:picMkLst>
        </pc:picChg>
        <pc:picChg chg="add mod">
          <ac:chgData name="" userId="e6793c7ac87b5dd5" providerId="LiveId" clId="{A9AE5341-01F1-49F7-AB4D-B2C498E2D705}" dt="2023-10-26T16:05:09.379" v="1231" actId="1076"/>
          <ac:picMkLst>
            <pc:docMk/>
            <pc:sldMk cId="911980113" sldId="712"/>
            <ac:picMk id="12" creationId="{B1E1B4A7-3F0B-4EE6-8B27-A65FC638EC0D}"/>
          </ac:picMkLst>
        </pc:picChg>
      </pc:sldChg>
      <pc:sldChg chg="addSp modSp add">
        <pc:chgData name="" userId="e6793c7ac87b5dd5" providerId="LiveId" clId="{A9AE5341-01F1-49F7-AB4D-B2C498E2D705}" dt="2023-10-30T15:55:54.219" v="1586" actId="14100"/>
        <pc:sldMkLst>
          <pc:docMk/>
          <pc:sldMk cId="3620588116" sldId="713"/>
        </pc:sldMkLst>
        <pc:spChg chg="mod">
          <ac:chgData name="" userId="e6793c7ac87b5dd5" providerId="LiveId" clId="{A9AE5341-01F1-49F7-AB4D-B2C498E2D705}" dt="2023-10-30T15:55:54.219" v="1586" actId="14100"/>
          <ac:spMkLst>
            <pc:docMk/>
            <pc:sldMk cId="3620588116" sldId="713"/>
            <ac:spMk id="2" creationId="{80C2A2CA-06B6-4E6F-8AC0-2EA128376E10}"/>
          </ac:spMkLst>
        </pc:spChg>
        <pc:spChg chg="mod">
          <ac:chgData name="" userId="e6793c7ac87b5dd5" providerId="LiveId" clId="{A9AE5341-01F1-49F7-AB4D-B2C498E2D705}" dt="2023-10-26T16:27:59.568" v="1265" actId="20577"/>
          <ac:spMkLst>
            <pc:docMk/>
            <pc:sldMk cId="3620588116" sldId="713"/>
            <ac:spMk id="3" creationId="{EA68E610-DD25-431B-85F0-D5B68EABBE7F}"/>
          </ac:spMkLst>
        </pc:spChg>
        <pc:spChg chg="mod">
          <ac:chgData name="" userId="e6793c7ac87b5dd5" providerId="LiveId" clId="{A9AE5341-01F1-49F7-AB4D-B2C498E2D705}" dt="2023-10-26T16:29:34.658" v="1355" actId="1038"/>
          <ac:spMkLst>
            <pc:docMk/>
            <pc:sldMk cId="3620588116" sldId="713"/>
            <ac:spMk id="8" creationId="{CF5ADA0B-1488-4168-89A6-4379BFDFCA1C}"/>
          </ac:spMkLst>
        </pc:spChg>
        <pc:picChg chg="add mod">
          <ac:chgData name="" userId="e6793c7ac87b5dd5" providerId="LiveId" clId="{A9AE5341-01F1-49F7-AB4D-B2C498E2D705}" dt="2023-10-26T16:28:10.640" v="1269" actId="1076"/>
          <ac:picMkLst>
            <pc:docMk/>
            <pc:sldMk cId="3620588116" sldId="713"/>
            <ac:picMk id="9" creationId="{7A340CB2-04CD-43AE-A57F-E022C1EA1F9D}"/>
          </ac:picMkLst>
        </pc:picChg>
      </pc:sldChg>
      <pc:sldChg chg="addSp delSp modSp add">
        <pc:chgData name="" userId="e6793c7ac87b5dd5" providerId="LiveId" clId="{A9AE5341-01F1-49F7-AB4D-B2C498E2D705}" dt="2023-10-30T15:56:05.560" v="1590" actId="14100"/>
        <pc:sldMkLst>
          <pc:docMk/>
          <pc:sldMk cId="3071868878" sldId="714"/>
        </pc:sldMkLst>
        <pc:spChg chg="mod">
          <ac:chgData name="" userId="e6793c7ac87b5dd5" providerId="LiveId" clId="{A9AE5341-01F1-49F7-AB4D-B2C498E2D705}" dt="2023-10-30T15:56:05.560" v="1590" actId="14100"/>
          <ac:spMkLst>
            <pc:docMk/>
            <pc:sldMk cId="3071868878" sldId="714"/>
            <ac:spMk id="2" creationId="{80C2A2CA-06B6-4E6F-8AC0-2EA128376E10}"/>
          </ac:spMkLst>
        </pc:spChg>
        <pc:spChg chg="del">
          <ac:chgData name="" userId="e6793c7ac87b5dd5" providerId="LiveId" clId="{A9AE5341-01F1-49F7-AB4D-B2C498E2D705}" dt="2023-10-26T16:30:13.499" v="1363" actId="478"/>
          <ac:spMkLst>
            <pc:docMk/>
            <pc:sldMk cId="3071868878" sldId="714"/>
            <ac:spMk id="3" creationId="{EA68E610-DD25-431B-85F0-D5B68EABBE7F}"/>
          </ac:spMkLst>
        </pc:spChg>
        <pc:spChg chg="del">
          <ac:chgData name="" userId="e6793c7ac87b5dd5" providerId="LiveId" clId="{A9AE5341-01F1-49F7-AB4D-B2C498E2D705}" dt="2023-10-26T16:30:08.588" v="1362" actId="478"/>
          <ac:spMkLst>
            <pc:docMk/>
            <pc:sldMk cId="3071868878" sldId="714"/>
            <ac:spMk id="8" creationId="{CF5ADA0B-1488-4168-89A6-4379BFDFCA1C}"/>
          </ac:spMkLst>
        </pc:spChg>
        <pc:spChg chg="add del mod">
          <ac:chgData name="" userId="e6793c7ac87b5dd5" providerId="LiveId" clId="{A9AE5341-01F1-49F7-AB4D-B2C498E2D705}" dt="2023-10-26T16:31:32.809" v="1404" actId="478"/>
          <ac:spMkLst>
            <pc:docMk/>
            <pc:sldMk cId="3071868878" sldId="714"/>
            <ac:spMk id="14" creationId="{2C4F15F0-9C77-4129-AB1F-46D6730DE149}"/>
          </ac:spMkLst>
        </pc:spChg>
        <pc:spChg chg="add mod">
          <ac:chgData name="" userId="e6793c7ac87b5dd5" providerId="LiveId" clId="{A9AE5341-01F1-49F7-AB4D-B2C498E2D705}" dt="2023-10-26T16:35:31.222" v="1435" actId="20577"/>
          <ac:spMkLst>
            <pc:docMk/>
            <pc:sldMk cId="3071868878" sldId="714"/>
            <ac:spMk id="16" creationId="{FA1C1070-4817-41CC-8895-CE2072409C69}"/>
          </ac:spMkLst>
        </pc:spChg>
        <pc:picChg chg="del">
          <ac:chgData name="" userId="e6793c7ac87b5dd5" providerId="LiveId" clId="{A9AE5341-01F1-49F7-AB4D-B2C498E2D705}" dt="2023-10-26T16:30:02.245" v="1358" actId="478"/>
          <ac:picMkLst>
            <pc:docMk/>
            <pc:sldMk cId="3071868878" sldId="714"/>
            <ac:picMk id="4" creationId="{40F6989C-E324-4915-BC0A-6C7E522E31C1}"/>
          </ac:picMkLst>
        </pc:picChg>
        <pc:picChg chg="del">
          <ac:chgData name="" userId="e6793c7ac87b5dd5" providerId="LiveId" clId="{A9AE5341-01F1-49F7-AB4D-B2C498E2D705}" dt="2023-10-26T16:30:03.588" v="1360" actId="478"/>
          <ac:picMkLst>
            <pc:docMk/>
            <pc:sldMk cId="3071868878" sldId="714"/>
            <ac:picMk id="6" creationId="{6A16B911-F059-48F3-9166-298D67739904}"/>
          </ac:picMkLst>
        </pc:picChg>
        <pc:picChg chg="del">
          <ac:chgData name="" userId="e6793c7ac87b5dd5" providerId="LiveId" clId="{A9AE5341-01F1-49F7-AB4D-B2C498E2D705}" dt="2023-10-26T16:30:14.781" v="1364" actId="478"/>
          <ac:picMkLst>
            <pc:docMk/>
            <pc:sldMk cId="3071868878" sldId="714"/>
            <ac:picMk id="9" creationId="{7A340CB2-04CD-43AE-A57F-E022C1EA1F9D}"/>
          </ac:picMkLst>
        </pc:picChg>
        <pc:picChg chg="del">
          <ac:chgData name="" userId="e6793c7ac87b5dd5" providerId="LiveId" clId="{A9AE5341-01F1-49F7-AB4D-B2C498E2D705}" dt="2023-10-26T16:30:02.941" v="1359" actId="478"/>
          <ac:picMkLst>
            <pc:docMk/>
            <pc:sldMk cId="3071868878" sldId="714"/>
            <ac:picMk id="10" creationId="{8ADE5851-BBB0-49B2-B812-DDD4F5107E76}"/>
          </ac:picMkLst>
        </pc:picChg>
        <pc:picChg chg="del">
          <ac:chgData name="" userId="e6793c7ac87b5dd5" providerId="LiveId" clId="{A9AE5341-01F1-49F7-AB4D-B2C498E2D705}" dt="2023-10-26T16:30:01.412" v="1357" actId="478"/>
          <ac:picMkLst>
            <pc:docMk/>
            <pc:sldMk cId="3071868878" sldId="714"/>
            <ac:picMk id="11" creationId="{E0737C28-F6EC-458E-8453-28BF56B9B065}"/>
          </ac:picMkLst>
        </pc:picChg>
        <pc:picChg chg="del">
          <ac:chgData name="" userId="e6793c7ac87b5dd5" providerId="LiveId" clId="{A9AE5341-01F1-49F7-AB4D-B2C498E2D705}" dt="2023-10-26T16:30:04.372" v="1361" actId="478"/>
          <ac:picMkLst>
            <pc:docMk/>
            <pc:sldMk cId="3071868878" sldId="714"/>
            <ac:picMk id="12" creationId="{B1E1B4A7-3F0B-4EE6-8B27-A65FC638EC0D}"/>
          </ac:picMkLst>
        </pc:picChg>
        <pc:picChg chg="add mod modCrop">
          <ac:chgData name="" userId="e6793c7ac87b5dd5" providerId="LiveId" clId="{A9AE5341-01F1-49F7-AB4D-B2C498E2D705}" dt="2023-10-26T16:31:21.922" v="1403" actId="1038"/>
          <ac:picMkLst>
            <pc:docMk/>
            <pc:sldMk cId="3071868878" sldId="714"/>
            <ac:picMk id="15" creationId="{64ABA7E4-AD34-48A8-BC34-7A0585478B2E}"/>
          </ac:picMkLst>
        </pc:picChg>
      </pc:sldChg>
      <pc:sldChg chg="addSp delSp modSp add">
        <pc:chgData name="" userId="e6793c7ac87b5dd5" providerId="LiveId" clId="{A9AE5341-01F1-49F7-AB4D-B2C498E2D705}" dt="2023-10-30T15:56:34.990" v="1602" actId="1036"/>
        <pc:sldMkLst>
          <pc:docMk/>
          <pc:sldMk cId="612618665" sldId="715"/>
        </pc:sldMkLst>
        <pc:spChg chg="mod">
          <ac:chgData name="" userId="e6793c7ac87b5dd5" providerId="LiveId" clId="{A9AE5341-01F1-49F7-AB4D-B2C498E2D705}" dt="2023-10-30T15:56:15.096" v="1594" actId="14100"/>
          <ac:spMkLst>
            <pc:docMk/>
            <pc:sldMk cId="612618665" sldId="715"/>
            <ac:spMk id="2" creationId="{80C2A2CA-06B6-4E6F-8AC0-2EA128376E10}"/>
          </ac:spMkLst>
        </pc:spChg>
        <pc:spChg chg="del">
          <ac:chgData name="" userId="e6793c7ac87b5dd5" providerId="LiveId" clId="{A9AE5341-01F1-49F7-AB4D-B2C498E2D705}" dt="2023-10-26T16:36:48.600" v="1437" actId="478"/>
          <ac:spMkLst>
            <pc:docMk/>
            <pc:sldMk cId="612618665" sldId="715"/>
            <ac:spMk id="16" creationId="{FA1C1070-4817-41CC-8895-CE2072409C69}"/>
          </ac:spMkLst>
        </pc:spChg>
        <pc:picChg chg="add mod modCrop">
          <ac:chgData name="" userId="e6793c7ac87b5dd5" providerId="LiveId" clId="{A9AE5341-01F1-49F7-AB4D-B2C498E2D705}" dt="2023-10-30T15:56:34.990" v="1602" actId="1036"/>
          <ac:picMkLst>
            <pc:docMk/>
            <pc:sldMk cId="612618665" sldId="715"/>
            <ac:picMk id="3" creationId="{7305945B-4E48-409B-9137-73A3883B679E}"/>
          </ac:picMkLst>
        </pc:picChg>
      </pc:sldChg>
      <pc:sldChg chg="delSp modSp add">
        <pc:chgData name="" userId="e6793c7ac87b5dd5" providerId="LiveId" clId="{A9AE5341-01F1-49F7-AB4D-B2C498E2D705}" dt="2023-10-30T14:41:41.307" v="1489" actId="58"/>
        <pc:sldMkLst>
          <pc:docMk/>
          <pc:sldMk cId="398168243" sldId="716"/>
        </pc:sldMkLst>
        <pc:spChg chg="mod">
          <ac:chgData name="" userId="e6793c7ac87b5dd5" providerId="LiveId" clId="{A9AE5341-01F1-49F7-AB4D-B2C498E2D705}" dt="2023-10-30T14:41:41.307" v="1489" actId="58"/>
          <ac:spMkLst>
            <pc:docMk/>
            <pc:sldMk cId="398168243" sldId="716"/>
            <ac:spMk id="3" creationId="{EA68E610-DD25-431B-85F0-D5B68EABBE7F}"/>
          </ac:spMkLst>
        </pc:spChg>
        <pc:picChg chg="del">
          <ac:chgData name="" userId="e6793c7ac87b5dd5" providerId="LiveId" clId="{A9AE5341-01F1-49F7-AB4D-B2C498E2D705}" dt="2023-10-26T16:42:23.477" v="1473" actId="478"/>
          <ac:picMkLst>
            <pc:docMk/>
            <pc:sldMk cId="398168243" sldId="716"/>
            <ac:picMk id="6" creationId="{349996B2-B42A-4968-8FD9-10A0531695F8}"/>
          </ac:picMkLst>
        </pc:picChg>
      </pc:sldChg>
      <pc:sldChg chg="modSp add">
        <pc:chgData name="" userId="e6793c7ac87b5dd5" providerId="LiveId" clId="{A9AE5341-01F1-49F7-AB4D-B2C498E2D705}" dt="2023-10-30T15:51:07.948" v="1558" actId="11"/>
        <pc:sldMkLst>
          <pc:docMk/>
          <pc:sldMk cId="3369250360" sldId="717"/>
        </pc:sldMkLst>
        <pc:spChg chg="mod">
          <ac:chgData name="" userId="e6793c7ac87b5dd5" providerId="LiveId" clId="{A9AE5341-01F1-49F7-AB4D-B2C498E2D705}" dt="2023-10-30T14:44:53.376" v="1499" actId="14100"/>
          <ac:spMkLst>
            <pc:docMk/>
            <pc:sldMk cId="3369250360" sldId="717"/>
            <ac:spMk id="2" creationId="{80C2A2CA-06B6-4E6F-8AC0-2EA128376E10}"/>
          </ac:spMkLst>
        </pc:spChg>
        <pc:spChg chg="mod">
          <ac:chgData name="" userId="e6793c7ac87b5dd5" providerId="LiveId" clId="{A9AE5341-01F1-49F7-AB4D-B2C498E2D705}" dt="2023-10-30T15:51:07.948" v="1558" actId="11"/>
          <ac:spMkLst>
            <pc:docMk/>
            <pc:sldMk cId="3369250360" sldId="717"/>
            <ac:spMk id="3" creationId="{EA68E610-DD25-431B-85F0-D5B68EABBE7F}"/>
          </ac:spMkLst>
        </pc:spChg>
      </pc:sldChg>
      <pc:sldChg chg="delSp modSp add">
        <pc:chgData name="" userId="e6793c7ac87b5dd5" providerId="LiveId" clId="{A9AE5341-01F1-49F7-AB4D-B2C498E2D705}" dt="2023-10-30T16:32:44.647" v="1640"/>
        <pc:sldMkLst>
          <pc:docMk/>
          <pc:sldMk cId="2518670231" sldId="718"/>
        </pc:sldMkLst>
        <pc:spChg chg="mod">
          <ac:chgData name="" userId="e6793c7ac87b5dd5" providerId="LiveId" clId="{A9AE5341-01F1-49F7-AB4D-B2C498E2D705}" dt="2023-10-30T16:04:15.889" v="1605" actId="27636"/>
          <ac:spMkLst>
            <pc:docMk/>
            <pc:sldMk cId="2518670231" sldId="718"/>
            <ac:spMk id="2" creationId="{80C2A2CA-06B6-4E6F-8AC0-2EA128376E10}"/>
          </ac:spMkLst>
        </pc:spChg>
        <pc:spChg chg="mod">
          <ac:chgData name="" userId="e6793c7ac87b5dd5" providerId="LiveId" clId="{A9AE5341-01F1-49F7-AB4D-B2C498E2D705}" dt="2023-10-30T16:32:44.647" v="1640"/>
          <ac:spMkLst>
            <pc:docMk/>
            <pc:sldMk cId="2518670231" sldId="718"/>
            <ac:spMk id="3" creationId="{EA68E610-DD25-431B-85F0-D5B68EABBE7F}"/>
          </ac:spMkLst>
        </pc:spChg>
        <pc:picChg chg="del">
          <ac:chgData name="" userId="e6793c7ac87b5dd5" providerId="LiveId" clId="{A9AE5341-01F1-49F7-AB4D-B2C498E2D705}" dt="2023-10-30T16:04:19.418" v="1606" actId="478"/>
          <ac:picMkLst>
            <pc:docMk/>
            <pc:sldMk cId="2518670231" sldId="718"/>
            <ac:picMk id="6" creationId="{349996B2-B42A-4968-8FD9-10A0531695F8}"/>
          </ac:picMkLst>
        </pc:picChg>
      </pc:sldChg>
      <pc:sldChg chg="addSp delSp modSp add">
        <pc:chgData name="" userId="e6793c7ac87b5dd5" providerId="LiveId" clId="{A9AE5341-01F1-49F7-AB4D-B2C498E2D705}" dt="2023-10-30T16:43:54.203" v="1681" actId="1035"/>
        <pc:sldMkLst>
          <pc:docMk/>
          <pc:sldMk cId="4013965051" sldId="719"/>
        </pc:sldMkLst>
        <pc:spChg chg="mod">
          <ac:chgData name="" userId="e6793c7ac87b5dd5" providerId="LiveId" clId="{A9AE5341-01F1-49F7-AB4D-B2C498E2D705}" dt="2023-10-30T16:43:49.725" v="1675"/>
          <ac:spMkLst>
            <pc:docMk/>
            <pc:sldMk cId="4013965051" sldId="719"/>
            <ac:spMk id="3" creationId="{EA68E610-DD25-431B-85F0-D5B68EABBE7F}"/>
          </ac:spMkLst>
        </pc:spChg>
        <pc:picChg chg="add del">
          <ac:chgData name="" userId="e6793c7ac87b5dd5" providerId="LiveId" clId="{A9AE5341-01F1-49F7-AB4D-B2C498E2D705}" dt="2023-10-30T16:34:33.927" v="1646"/>
          <ac:picMkLst>
            <pc:docMk/>
            <pc:sldMk cId="4013965051" sldId="719"/>
            <ac:picMk id="4" creationId="{8A0812F2-3D71-4363-90C4-00CC58AFABD2}"/>
          </ac:picMkLst>
        </pc:picChg>
        <pc:picChg chg="add mod modCrop">
          <ac:chgData name="" userId="e6793c7ac87b5dd5" providerId="LiveId" clId="{A9AE5341-01F1-49F7-AB4D-B2C498E2D705}" dt="2023-10-30T16:42:13.052" v="1666" actId="14100"/>
          <ac:picMkLst>
            <pc:docMk/>
            <pc:sldMk cId="4013965051" sldId="719"/>
            <ac:picMk id="5" creationId="{A42434F5-0156-433C-B73F-276D60BD871D}"/>
          </ac:picMkLst>
        </pc:picChg>
        <pc:picChg chg="add mod modCrop">
          <ac:chgData name="" userId="e6793c7ac87b5dd5" providerId="LiveId" clId="{A9AE5341-01F1-49F7-AB4D-B2C498E2D705}" dt="2023-10-30T16:43:54.203" v="1681" actId="1035"/>
          <ac:picMkLst>
            <pc:docMk/>
            <pc:sldMk cId="4013965051" sldId="719"/>
            <ac:picMk id="6" creationId="{6850E704-26CD-48D7-B194-338A890AAD57}"/>
          </ac:picMkLst>
        </pc:picChg>
      </pc:sldChg>
      <pc:sldChg chg="addSp delSp modSp add">
        <pc:chgData name="" userId="e6793c7ac87b5dd5" providerId="LiveId" clId="{A9AE5341-01F1-49F7-AB4D-B2C498E2D705}" dt="2023-11-01T07:45:36.222" v="1950" actId="1076"/>
        <pc:sldMkLst>
          <pc:docMk/>
          <pc:sldMk cId="3263637931" sldId="720"/>
        </pc:sldMkLst>
        <pc:spChg chg="mod">
          <ac:chgData name="" userId="e6793c7ac87b5dd5" providerId="LiveId" clId="{A9AE5341-01F1-49F7-AB4D-B2C498E2D705}" dt="2023-11-01T07:44:53.533" v="1945" actId="20577"/>
          <ac:spMkLst>
            <pc:docMk/>
            <pc:sldMk cId="3263637931" sldId="720"/>
            <ac:spMk id="3" creationId="{EA68E610-DD25-431B-85F0-D5B68EABBE7F}"/>
          </ac:spMkLst>
        </pc:spChg>
        <pc:picChg chg="add mod modCrop">
          <ac:chgData name="" userId="e6793c7ac87b5dd5" providerId="LiveId" clId="{A9AE5341-01F1-49F7-AB4D-B2C498E2D705}" dt="2023-10-30T16:46:48.975" v="1694" actId="1076"/>
          <ac:picMkLst>
            <pc:docMk/>
            <pc:sldMk cId="3263637931" sldId="720"/>
            <ac:picMk id="4" creationId="{502A170C-0ECC-49DD-8D00-029A17E35E32}"/>
          </ac:picMkLst>
        </pc:picChg>
        <pc:picChg chg="del">
          <ac:chgData name="" userId="e6793c7ac87b5dd5" providerId="LiveId" clId="{A9AE5341-01F1-49F7-AB4D-B2C498E2D705}" dt="2023-10-30T16:45:55.345" v="1683" actId="478"/>
          <ac:picMkLst>
            <pc:docMk/>
            <pc:sldMk cId="3263637931" sldId="720"/>
            <ac:picMk id="5" creationId="{A42434F5-0156-433C-B73F-276D60BD871D}"/>
          </ac:picMkLst>
        </pc:picChg>
        <pc:picChg chg="del">
          <ac:chgData name="" userId="e6793c7ac87b5dd5" providerId="LiveId" clId="{A9AE5341-01F1-49F7-AB4D-B2C498E2D705}" dt="2023-10-30T16:45:56.194" v="1684" actId="478"/>
          <ac:picMkLst>
            <pc:docMk/>
            <pc:sldMk cId="3263637931" sldId="720"/>
            <ac:picMk id="6" creationId="{6850E704-26CD-48D7-B194-338A890AAD57}"/>
          </ac:picMkLst>
        </pc:picChg>
        <pc:picChg chg="add mod">
          <ac:chgData name="" userId="e6793c7ac87b5dd5" providerId="LiveId" clId="{A9AE5341-01F1-49F7-AB4D-B2C498E2D705}" dt="2023-10-30T16:46:53.392" v="1695" actId="1076"/>
          <ac:picMkLst>
            <pc:docMk/>
            <pc:sldMk cId="3263637931" sldId="720"/>
            <ac:picMk id="7" creationId="{A7D0A6B4-811D-4B61-A2E4-0F09C3AD0108}"/>
          </ac:picMkLst>
        </pc:picChg>
        <pc:picChg chg="add">
          <ac:chgData name="" userId="e6793c7ac87b5dd5" providerId="LiveId" clId="{A9AE5341-01F1-49F7-AB4D-B2C498E2D705}" dt="2023-11-01T07:44:27.240" v="1923"/>
          <ac:picMkLst>
            <pc:docMk/>
            <pc:sldMk cId="3263637931" sldId="720"/>
            <ac:picMk id="8" creationId="{7AE41F85-46C7-4759-9C58-905614E11820}"/>
          </ac:picMkLst>
        </pc:picChg>
        <pc:picChg chg="add mod">
          <ac:chgData name="" userId="e6793c7ac87b5dd5" providerId="LiveId" clId="{A9AE5341-01F1-49F7-AB4D-B2C498E2D705}" dt="2023-11-01T07:45:36.222" v="1950" actId="1076"/>
          <ac:picMkLst>
            <pc:docMk/>
            <pc:sldMk cId="3263637931" sldId="720"/>
            <ac:picMk id="9" creationId="{7A832560-03FB-4596-B3BD-0776EF2C5D4E}"/>
          </ac:picMkLst>
        </pc:picChg>
      </pc:sldChg>
      <pc:sldChg chg="addSp delSp modSp add">
        <pc:chgData name="" userId="e6793c7ac87b5dd5" providerId="LiveId" clId="{A9AE5341-01F1-49F7-AB4D-B2C498E2D705}" dt="2023-11-01T07:27:03.817" v="1840" actId="1076"/>
        <pc:sldMkLst>
          <pc:docMk/>
          <pc:sldMk cId="3300306657" sldId="721"/>
        </pc:sldMkLst>
        <pc:spChg chg="mod">
          <ac:chgData name="" userId="e6793c7ac87b5dd5" providerId="LiveId" clId="{A9AE5341-01F1-49F7-AB4D-B2C498E2D705}" dt="2023-11-01T07:08:53.372" v="1712"/>
          <ac:spMkLst>
            <pc:docMk/>
            <pc:sldMk cId="3300306657" sldId="721"/>
            <ac:spMk id="2" creationId="{80C2A2CA-06B6-4E6F-8AC0-2EA128376E10}"/>
          </ac:spMkLst>
        </pc:spChg>
        <pc:spChg chg="mod">
          <ac:chgData name="" userId="e6793c7ac87b5dd5" providerId="LiveId" clId="{A9AE5341-01F1-49F7-AB4D-B2C498E2D705}" dt="2023-11-01T07:27:00.898" v="1839" actId="27636"/>
          <ac:spMkLst>
            <pc:docMk/>
            <pc:sldMk cId="3300306657" sldId="721"/>
            <ac:spMk id="3" creationId="{EA68E610-DD25-431B-85F0-D5B68EABBE7F}"/>
          </ac:spMkLst>
        </pc:spChg>
        <pc:picChg chg="del">
          <ac:chgData name="" userId="e6793c7ac87b5dd5" providerId="LiveId" clId="{A9AE5341-01F1-49F7-AB4D-B2C498E2D705}" dt="2023-11-01T07:08:56.936" v="1713" actId="478"/>
          <ac:picMkLst>
            <pc:docMk/>
            <pc:sldMk cId="3300306657" sldId="721"/>
            <ac:picMk id="4" creationId="{502A170C-0ECC-49DD-8D00-029A17E35E32}"/>
          </ac:picMkLst>
        </pc:picChg>
        <pc:picChg chg="add mod modCrop">
          <ac:chgData name="" userId="e6793c7ac87b5dd5" providerId="LiveId" clId="{A9AE5341-01F1-49F7-AB4D-B2C498E2D705}" dt="2023-11-01T07:27:03.817" v="1840" actId="1076"/>
          <ac:picMkLst>
            <pc:docMk/>
            <pc:sldMk cId="3300306657" sldId="721"/>
            <ac:picMk id="5" creationId="{B45753AD-FDEC-4CCF-A8B6-88DC0BA43C5A}"/>
          </ac:picMkLst>
        </pc:picChg>
        <pc:picChg chg="del">
          <ac:chgData name="" userId="e6793c7ac87b5dd5" providerId="LiveId" clId="{A9AE5341-01F1-49F7-AB4D-B2C498E2D705}" dt="2023-11-01T07:08:59.412" v="1714" actId="478"/>
          <ac:picMkLst>
            <pc:docMk/>
            <pc:sldMk cId="3300306657" sldId="721"/>
            <ac:picMk id="7" creationId="{A7D0A6B4-811D-4B61-A2E4-0F09C3AD0108}"/>
          </ac:picMkLst>
        </pc:picChg>
      </pc:sldChg>
      <pc:sldChg chg="addSp delSp modSp add">
        <pc:chgData name="" userId="e6793c7ac87b5dd5" providerId="LiveId" clId="{A9AE5341-01F1-49F7-AB4D-B2C498E2D705}" dt="2023-11-01T08:05:05.913" v="2031" actId="58"/>
        <pc:sldMkLst>
          <pc:docMk/>
          <pc:sldMk cId="1840264738" sldId="722"/>
        </pc:sldMkLst>
        <pc:spChg chg="mod">
          <ac:chgData name="" userId="e6793c7ac87b5dd5" providerId="LiveId" clId="{A9AE5341-01F1-49F7-AB4D-B2C498E2D705}" dt="2023-11-01T08:05:05.913" v="2031" actId="58"/>
          <ac:spMkLst>
            <pc:docMk/>
            <pc:sldMk cId="1840264738" sldId="722"/>
            <ac:spMk id="3" creationId="{EA68E610-DD25-431B-85F0-D5B68EABBE7F}"/>
          </ac:spMkLst>
        </pc:spChg>
        <pc:picChg chg="add mod modCrop">
          <ac:chgData name="" userId="e6793c7ac87b5dd5" providerId="LiveId" clId="{A9AE5341-01F1-49F7-AB4D-B2C498E2D705}" dt="2023-11-01T07:36:04.146" v="1881" actId="1076"/>
          <ac:picMkLst>
            <pc:docMk/>
            <pc:sldMk cId="1840264738" sldId="722"/>
            <ac:picMk id="4" creationId="{E004B596-B9EC-4CB5-8A48-6FB02BF556D1}"/>
          </ac:picMkLst>
        </pc:picChg>
        <pc:picChg chg="del">
          <ac:chgData name="" userId="e6793c7ac87b5dd5" providerId="LiveId" clId="{A9AE5341-01F1-49F7-AB4D-B2C498E2D705}" dt="2023-11-01T07:28:32.666" v="1844" actId="478"/>
          <ac:picMkLst>
            <pc:docMk/>
            <pc:sldMk cId="1840264738" sldId="722"/>
            <ac:picMk id="5" creationId="{B45753AD-FDEC-4CCF-A8B6-88DC0BA43C5A}"/>
          </ac:picMkLst>
        </pc:picChg>
      </pc:sldChg>
      <pc:sldChg chg="addSp delSp modSp add">
        <pc:chgData name="" userId="e6793c7ac87b5dd5" providerId="LiveId" clId="{A9AE5341-01F1-49F7-AB4D-B2C498E2D705}" dt="2023-11-01T07:43:28.381" v="1920" actId="1076"/>
        <pc:sldMkLst>
          <pc:docMk/>
          <pc:sldMk cId="3106876799" sldId="723"/>
        </pc:sldMkLst>
        <pc:spChg chg="mod">
          <ac:chgData name="" userId="e6793c7ac87b5dd5" providerId="LiveId" clId="{A9AE5341-01F1-49F7-AB4D-B2C498E2D705}" dt="2023-11-01T07:43:16.805" v="1915" actId="404"/>
          <ac:spMkLst>
            <pc:docMk/>
            <pc:sldMk cId="3106876799" sldId="723"/>
            <ac:spMk id="3" creationId="{EA68E610-DD25-431B-85F0-D5B68EABBE7F}"/>
          </ac:spMkLst>
        </pc:spChg>
        <pc:picChg chg="del">
          <ac:chgData name="" userId="e6793c7ac87b5dd5" providerId="LiveId" clId="{A9AE5341-01F1-49F7-AB4D-B2C498E2D705}" dt="2023-11-01T07:40:28.919" v="1888" actId="478"/>
          <ac:picMkLst>
            <pc:docMk/>
            <pc:sldMk cId="3106876799" sldId="723"/>
            <ac:picMk id="4" creationId="{E004B596-B9EC-4CB5-8A48-6FB02BF556D1}"/>
          </ac:picMkLst>
        </pc:picChg>
        <pc:picChg chg="add mod">
          <ac:chgData name="" userId="e6793c7ac87b5dd5" providerId="LiveId" clId="{A9AE5341-01F1-49F7-AB4D-B2C498E2D705}" dt="2023-11-01T07:43:28.381" v="1920" actId="1076"/>
          <ac:picMkLst>
            <pc:docMk/>
            <pc:sldMk cId="3106876799" sldId="723"/>
            <ac:picMk id="5" creationId="{E2990EC9-67B9-4D0E-98D7-150BDECF68FC}"/>
          </ac:picMkLst>
        </pc:picChg>
      </pc:sldChg>
      <pc:sldChg chg="addSp delSp modSp add">
        <pc:chgData name="" userId="e6793c7ac87b5dd5" providerId="LiveId" clId="{A9AE5341-01F1-49F7-AB4D-B2C498E2D705}" dt="2023-11-01T08:04:32.729" v="2029" actId="58"/>
        <pc:sldMkLst>
          <pc:docMk/>
          <pc:sldMk cId="3409690203" sldId="724"/>
        </pc:sldMkLst>
        <pc:spChg chg="mod">
          <ac:chgData name="" userId="e6793c7ac87b5dd5" providerId="LiveId" clId="{A9AE5341-01F1-49F7-AB4D-B2C498E2D705}" dt="2023-11-01T07:59:43.664" v="1988" actId="404"/>
          <ac:spMkLst>
            <pc:docMk/>
            <pc:sldMk cId="3409690203" sldId="724"/>
            <ac:spMk id="3" creationId="{EA68E610-DD25-431B-85F0-D5B68EABBE7F}"/>
          </ac:spMkLst>
        </pc:spChg>
        <pc:spChg chg="add mod">
          <ac:chgData name="" userId="e6793c7ac87b5dd5" providerId="LiveId" clId="{A9AE5341-01F1-49F7-AB4D-B2C498E2D705}" dt="2023-11-01T08:04:32.729" v="2029" actId="58"/>
          <ac:spMkLst>
            <pc:docMk/>
            <pc:sldMk cId="3409690203" sldId="724"/>
            <ac:spMk id="7" creationId="{B7FE943C-8763-4C16-BCEE-2BAF685473B3}"/>
          </ac:spMkLst>
        </pc:spChg>
        <pc:picChg chg="add del">
          <ac:chgData name="" userId="e6793c7ac87b5dd5" providerId="LiveId" clId="{A9AE5341-01F1-49F7-AB4D-B2C498E2D705}" dt="2023-11-01T07:51:29.797" v="1964"/>
          <ac:picMkLst>
            <pc:docMk/>
            <pc:sldMk cId="3409690203" sldId="724"/>
            <ac:picMk id="4" creationId="{DA97D7C0-E202-4E22-B149-85311A850E41}"/>
          </ac:picMkLst>
        </pc:picChg>
        <pc:picChg chg="del">
          <ac:chgData name="" userId="e6793c7ac87b5dd5" providerId="LiveId" clId="{A9AE5341-01F1-49F7-AB4D-B2C498E2D705}" dt="2023-11-01T07:43:42.525" v="1922" actId="478"/>
          <ac:picMkLst>
            <pc:docMk/>
            <pc:sldMk cId="3409690203" sldId="724"/>
            <ac:picMk id="5" creationId="{E2990EC9-67B9-4D0E-98D7-150BDECF68FC}"/>
          </ac:picMkLst>
        </pc:picChg>
        <pc:picChg chg="add">
          <ac:chgData name="" userId="e6793c7ac87b5dd5" providerId="LiveId" clId="{A9AE5341-01F1-49F7-AB4D-B2C498E2D705}" dt="2023-11-01T07:50:00.365" v="1951"/>
          <ac:picMkLst>
            <pc:docMk/>
            <pc:sldMk cId="3409690203" sldId="724"/>
            <ac:picMk id="6" creationId="{CBACE5AC-EA41-4C4F-9AA7-6BDF3112B8C2}"/>
          </ac:picMkLst>
        </pc:picChg>
        <pc:picChg chg="add mod modCrop">
          <ac:chgData name="" userId="e6793c7ac87b5dd5" providerId="LiveId" clId="{A9AE5341-01F1-49F7-AB4D-B2C498E2D705}" dt="2023-11-01T07:51:54.345" v="1974" actId="1076"/>
          <ac:picMkLst>
            <pc:docMk/>
            <pc:sldMk cId="3409690203" sldId="724"/>
            <ac:picMk id="8" creationId="{C23913DC-811F-495B-A0BB-A5671374E821}"/>
          </ac:picMkLst>
        </pc:picChg>
      </pc:sldChg>
      <pc:sldChg chg="addSp delSp modSp add">
        <pc:chgData name="" userId="e6793c7ac87b5dd5" providerId="LiveId" clId="{A9AE5341-01F1-49F7-AB4D-B2C498E2D705}" dt="2023-11-01T08:24:56.487" v="2274" actId="20577"/>
        <pc:sldMkLst>
          <pc:docMk/>
          <pc:sldMk cId="1564398208" sldId="725"/>
        </pc:sldMkLst>
        <pc:spChg chg="mod">
          <ac:chgData name="" userId="e6793c7ac87b5dd5" providerId="LiveId" clId="{A9AE5341-01F1-49F7-AB4D-B2C498E2D705}" dt="2023-11-01T08:07:59.196" v="2035"/>
          <ac:spMkLst>
            <pc:docMk/>
            <pc:sldMk cId="1564398208" sldId="725"/>
            <ac:spMk id="3" creationId="{EA68E610-DD25-431B-85F0-D5B68EABBE7F}"/>
          </ac:spMkLst>
        </pc:spChg>
        <pc:spChg chg="mod">
          <ac:chgData name="" userId="e6793c7ac87b5dd5" providerId="LiveId" clId="{A9AE5341-01F1-49F7-AB4D-B2C498E2D705}" dt="2023-11-01T08:24:56.487" v="2274" actId="20577"/>
          <ac:spMkLst>
            <pc:docMk/>
            <pc:sldMk cId="1564398208" sldId="725"/>
            <ac:spMk id="7" creationId="{B7FE943C-8763-4C16-BCEE-2BAF685473B3}"/>
          </ac:spMkLst>
        </pc:spChg>
        <pc:picChg chg="add del mod">
          <ac:chgData name="" userId="e6793c7ac87b5dd5" providerId="LiveId" clId="{A9AE5341-01F1-49F7-AB4D-B2C498E2D705}" dt="2023-11-01T08:08:57.973" v="2043" actId="478"/>
          <ac:picMkLst>
            <pc:docMk/>
            <pc:sldMk cId="1564398208" sldId="725"/>
            <ac:picMk id="4" creationId="{9B230C59-01E2-4EEE-866C-DAE9AFCA5431}"/>
          </ac:picMkLst>
        </pc:picChg>
        <pc:picChg chg="add mod">
          <ac:chgData name="" userId="e6793c7ac87b5dd5" providerId="LiveId" clId="{A9AE5341-01F1-49F7-AB4D-B2C498E2D705}" dt="2023-11-01T08:11:47.072" v="2179" actId="1037"/>
          <ac:picMkLst>
            <pc:docMk/>
            <pc:sldMk cId="1564398208" sldId="725"/>
            <ac:picMk id="5" creationId="{A10C2D42-FB8A-43ED-BB09-E37A67A68116}"/>
          </ac:picMkLst>
        </pc:picChg>
        <pc:picChg chg="del">
          <ac:chgData name="" userId="e6793c7ac87b5dd5" providerId="LiveId" clId="{A9AE5341-01F1-49F7-AB4D-B2C498E2D705}" dt="2023-11-01T08:08:11.974" v="2036" actId="478"/>
          <ac:picMkLst>
            <pc:docMk/>
            <pc:sldMk cId="1564398208" sldId="725"/>
            <ac:picMk id="8" creationId="{C23913DC-811F-495B-A0BB-A5671374E821}"/>
          </ac:picMkLst>
        </pc:picChg>
        <pc:picChg chg="add mod">
          <ac:chgData name="" userId="e6793c7ac87b5dd5" providerId="LiveId" clId="{A9AE5341-01F1-49F7-AB4D-B2C498E2D705}" dt="2023-11-01T08:12:17.809" v="2236" actId="14100"/>
          <ac:picMkLst>
            <pc:docMk/>
            <pc:sldMk cId="1564398208" sldId="725"/>
            <ac:picMk id="9" creationId="{C60DBF63-DEE7-46BE-AF1B-79782669DCED}"/>
          </ac:picMkLst>
        </pc:picChg>
        <pc:picChg chg="add mod">
          <ac:chgData name="" userId="e6793c7ac87b5dd5" providerId="LiveId" clId="{A9AE5341-01F1-49F7-AB4D-B2C498E2D705}" dt="2023-11-01T08:12:21.815" v="2245" actId="1037"/>
          <ac:picMkLst>
            <pc:docMk/>
            <pc:sldMk cId="1564398208" sldId="725"/>
            <ac:picMk id="10" creationId="{91AF6466-1E51-41E4-A6D0-3ABCB21DEB81}"/>
          </ac:picMkLst>
        </pc:picChg>
        <pc:picChg chg="add del mod">
          <ac:chgData name="" userId="e6793c7ac87b5dd5" providerId="LiveId" clId="{A9AE5341-01F1-49F7-AB4D-B2C498E2D705}" dt="2023-11-01T08:23:05.308" v="2252" actId="478"/>
          <ac:picMkLst>
            <pc:docMk/>
            <pc:sldMk cId="1564398208" sldId="725"/>
            <ac:picMk id="11" creationId="{8DFDC7A5-F378-40EA-85F1-71A91BDAFE8D}"/>
          </ac:picMkLst>
        </pc:picChg>
        <pc:picChg chg="add mod">
          <ac:chgData name="" userId="e6793c7ac87b5dd5" providerId="LiveId" clId="{A9AE5341-01F1-49F7-AB4D-B2C498E2D705}" dt="2023-11-01T08:12:24.676" v="2250" actId="1037"/>
          <ac:picMkLst>
            <pc:docMk/>
            <pc:sldMk cId="1564398208" sldId="725"/>
            <ac:picMk id="12" creationId="{4864D6AC-EEE0-44AB-9712-8A82AC106628}"/>
          </ac:picMkLst>
        </pc:picChg>
      </pc:sldChg>
      <pc:sldChg chg="delSp modSp add">
        <pc:chgData name="" userId="e6793c7ac87b5dd5" providerId="LiveId" clId="{A9AE5341-01F1-49F7-AB4D-B2C498E2D705}" dt="2023-11-01T08:30:28.040" v="2387" actId="20577"/>
        <pc:sldMkLst>
          <pc:docMk/>
          <pc:sldMk cId="3105289988" sldId="726"/>
        </pc:sldMkLst>
        <pc:spChg chg="mod">
          <ac:chgData name="" userId="e6793c7ac87b5dd5" providerId="LiveId" clId="{A9AE5341-01F1-49F7-AB4D-B2C498E2D705}" dt="2023-11-01T08:30:28.040" v="2387" actId="20577"/>
          <ac:spMkLst>
            <pc:docMk/>
            <pc:sldMk cId="3105289988" sldId="726"/>
            <ac:spMk id="3" creationId="{EA68E610-DD25-431B-85F0-D5B68EABBE7F}"/>
          </ac:spMkLst>
        </pc:spChg>
        <pc:picChg chg="del">
          <ac:chgData name="" userId="e6793c7ac87b5dd5" providerId="LiveId" clId="{A9AE5341-01F1-49F7-AB4D-B2C498E2D705}" dt="2023-11-01T08:25:09.086" v="2275" actId="478"/>
          <ac:picMkLst>
            <pc:docMk/>
            <pc:sldMk cId="3105289988" sldId="726"/>
            <ac:picMk id="5" creationId="{A10C2D42-FB8A-43ED-BB09-E37A67A68116}"/>
          </ac:picMkLst>
        </pc:picChg>
        <pc:picChg chg="del">
          <ac:chgData name="" userId="e6793c7ac87b5dd5" providerId="LiveId" clId="{A9AE5341-01F1-49F7-AB4D-B2C498E2D705}" dt="2023-11-01T08:25:09.768" v="2276" actId="478"/>
          <ac:picMkLst>
            <pc:docMk/>
            <pc:sldMk cId="3105289988" sldId="726"/>
            <ac:picMk id="9" creationId="{C60DBF63-DEE7-46BE-AF1B-79782669DCED}"/>
          </ac:picMkLst>
        </pc:picChg>
        <pc:picChg chg="del">
          <ac:chgData name="" userId="e6793c7ac87b5dd5" providerId="LiveId" clId="{A9AE5341-01F1-49F7-AB4D-B2C498E2D705}" dt="2023-11-01T08:25:10.701" v="2277" actId="478"/>
          <ac:picMkLst>
            <pc:docMk/>
            <pc:sldMk cId="3105289988" sldId="726"/>
            <ac:picMk id="10" creationId="{91AF6466-1E51-41E4-A6D0-3ABCB21DEB81}"/>
          </ac:picMkLst>
        </pc:picChg>
        <pc:picChg chg="del">
          <ac:chgData name="" userId="e6793c7ac87b5dd5" providerId="LiveId" clId="{A9AE5341-01F1-49F7-AB4D-B2C498E2D705}" dt="2023-11-01T08:25:11.254" v="2278" actId="478"/>
          <ac:picMkLst>
            <pc:docMk/>
            <pc:sldMk cId="3105289988" sldId="726"/>
            <ac:picMk id="12" creationId="{4864D6AC-EEE0-44AB-9712-8A82AC106628}"/>
          </ac:picMkLst>
        </pc:picChg>
      </pc:sldChg>
      <pc:sldChg chg="addSp modSp add">
        <pc:chgData name="" userId="e6793c7ac87b5dd5" providerId="LiveId" clId="{A9AE5341-01F1-49F7-AB4D-B2C498E2D705}" dt="2023-11-18T14:53:31.606" v="2482" actId="1036"/>
        <pc:sldMkLst>
          <pc:docMk/>
          <pc:sldMk cId="601703084" sldId="727"/>
        </pc:sldMkLst>
        <pc:spChg chg="mod">
          <ac:chgData name="" userId="e6793c7ac87b5dd5" providerId="LiveId" clId="{A9AE5341-01F1-49F7-AB4D-B2C498E2D705}" dt="2023-11-18T14:38:57.703" v="2395"/>
          <ac:spMkLst>
            <pc:docMk/>
            <pc:sldMk cId="601703084" sldId="727"/>
            <ac:spMk id="2" creationId="{80C2A2CA-06B6-4E6F-8AC0-2EA128376E10}"/>
          </ac:spMkLst>
        </pc:spChg>
        <pc:spChg chg="mod">
          <ac:chgData name="" userId="e6793c7ac87b5dd5" providerId="LiveId" clId="{A9AE5341-01F1-49F7-AB4D-B2C498E2D705}" dt="2023-11-18T14:46:54.323" v="2468" actId="114"/>
          <ac:spMkLst>
            <pc:docMk/>
            <pc:sldMk cId="601703084" sldId="727"/>
            <ac:spMk id="3" creationId="{EA68E610-DD25-431B-85F0-D5B68EABBE7F}"/>
          </ac:spMkLst>
        </pc:spChg>
        <pc:picChg chg="add mod modCrop">
          <ac:chgData name="" userId="e6793c7ac87b5dd5" providerId="LiveId" clId="{A9AE5341-01F1-49F7-AB4D-B2C498E2D705}" dt="2023-11-18T14:53:31.606" v="2482" actId="1036"/>
          <ac:picMkLst>
            <pc:docMk/>
            <pc:sldMk cId="601703084" sldId="727"/>
            <ac:picMk id="4" creationId="{17906A76-89EC-4D5C-8F29-87939D44010C}"/>
          </ac:picMkLst>
        </pc:picChg>
      </pc:sldChg>
      <pc:sldChg chg="addSp delSp modSp add">
        <pc:chgData name="" userId="e6793c7ac87b5dd5" providerId="LiveId" clId="{A9AE5341-01F1-49F7-AB4D-B2C498E2D705}" dt="2023-11-18T16:40:58.649" v="2572" actId="1036"/>
        <pc:sldMkLst>
          <pc:docMk/>
          <pc:sldMk cId="2900058361" sldId="728"/>
        </pc:sldMkLst>
        <pc:spChg chg="mod">
          <ac:chgData name="" userId="e6793c7ac87b5dd5" providerId="LiveId" clId="{A9AE5341-01F1-49F7-AB4D-B2C498E2D705}" dt="2023-11-18T16:40:49.431" v="2521" actId="6549"/>
          <ac:spMkLst>
            <pc:docMk/>
            <pc:sldMk cId="2900058361" sldId="728"/>
            <ac:spMk id="3" creationId="{EA68E610-DD25-431B-85F0-D5B68EABBE7F}"/>
          </ac:spMkLst>
        </pc:spChg>
        <pc:picChg chg="del mod">
          <ac:chgData name="" userId="e6793c7ac87b5dd5" providerId="LiveId" clId="{A9AE5341-01F1-49F7-AB4D-B2C498E2D705}" dt="2023-11-18T16:40:42.441" v="2517" actId="478"/>
          <ac:picMkLst>
            <pc:docMk/>
            <pc:sldMk cId="2900058361" sldId="728"/>
            <ac:picMk id="4" creationId="{17906A76-89EC-4D5C-8F29-87939D44010C}"/>
          </ac:picMkLst>
        </pc:picChg>
        <pc:picChg chg="add mod">
          <ac:chgData name="" userId="e6793c7ac87b5dd5" providerId="LiveId" clId="{A9AE5341-01F1-49F7-AB4D-B2C498E2D705}" dt="2023-11-18T16:40:58.649" v="2572" actId="1036"/>
          <ac:picMkLst>
            <pc:docMk/>
            <pc:sldMk cId="2900058361" sldId="728"/>
            <ac:picMk id="5" creationId="{19E9A322-C04A-43F3-B7A3-E5D653913A36}"/>
          </ac:picMkLst>
        </pc:picChg>
      </pc:sldChg>
      <pc:sldChg chg="add">
        <pc:chgData name="" userId="e6793c7ac87b5dd5" providerId="LiveId" clId="{A9AE5341-01F1-49F7-AB4D-B2C498E2D705}" dt="2023-11-18T16:40:15.689" v="2504"/>
        <pc:sldMkLst>
          <pc:docMk/>
          <pc:sldMk cId="490030087" sldId="729"/>
        </pc:sldMkLst>
      </pc:sldChg>
      <pc:sldChg chg="delSp modSp add">
        <pc:chgData name="" userId="e6793c7ac87b5dd5" providerId="LiveId" clId="{A9AE5341-01F1-49F7-AB4D-B2C498E2D705}" dt="2023-11-19T03:05:38.652" v="2616" actId="6549"/>
        <pc:sldMkLst>
          <pc:docMk/>
          <pc:sldMk cId="3573552338" sldId="730"/>
        </pc:sldMkLst>
        <pc:spChg chg="mod">
          <ac:chgData name="" userId="e6793c7ac87b5dd5" providerId="LiveId" clId="{A9AE5341-01F1-49F7-AB4D-B2C498E2D705}" dt="2023-11-19T02:58:55.011" v="2575"/>
          <ac:spMkLst>
            <pc:docMk/>
            <pc:sldMk cId="3573552338" sldId="730"/>
            <ac:spMk id="2" creationId="{80C2A2CA-06B6-4E6F-8AC0-2EA128376E10}"/>
          </ac:spMkLst>
        </pc:spChg>
        <pc:spChg chg="mod">
          <ac:chgData name="" userId="e6793c7ac87b5dd5" providerId="LiveId" clId="{A9AE5341-01F1-49F7-AB4D-B2C498E2D705}" dt="2023-11-19T03:05:38.652" v="2616" actId="6549"/>
          <ac:spMkLst>
            <pc:docMk/>
            <pc:sldMk cId="3573552338" sldId="730"/>
            <ac:spMk id="3" creationId="{EA68E610-DD25-431B-85F0-D5B68EABBE7F}"/>
          </ac:spMkLst>
        </pc:spChg>
        <pc:picChg chg="del">
          <ac:chgData name="" userId="e6793c7ac87b5dd5" providerId="LiveId" clId="{A9AE5341-01F1-49F7-AB4D-B2C498E2D705}" dt="2023-11-19T02:59:34.017" v="2578" actId="478"/>
          <ac:picMkLst>
            <pc:docMk/>
            <pc:sldMk cId="3573552338" sldId="730"/>
            <ac:picMk id="4" creationId="{17906A76-89EC-4D5C-8F29-87939D44010C}"/>
          </ac:picMkLst>
        </pc:picChg>
      </pc:sldChg>
      <pc:sldChg chg="addSp delSp modSp add">
        <pc:chgData name="" userId="e6793c7ac87b5dd5" providerId="LiveId" clId="{A9AE5341-01F1-49F7-AB4D-B2C498E2D705}" dt="2023-11-19T03:15:24.943" v="2640" actId="108"/>
        <pc:sldMkLst>
          <pc:docMk/>
          <pc:sldMk cId="1560431899" sldId="731"/>
        </pc:sldMkLst>
        <pc:spChg chg="mod">
          <ac:chgData name="" userId="e6793c7ac87b5dd5" providerId="LiveId" clId="{A9AE5341-01F1-49F7-AB4D-B2C498E2D705}" dt="2023-11-19T03:13:03.665" v="2618" actId="6549"/>
          <ac:spMkLst>
            <pc:docMk/>
            <pc:sldMk cId="1560431899" sldId="731"/>
            <ac:spMk id="2" creationId="{80C2A2CA-06B6-4E6F-8AC0-2EA128376E10}"/>
          </ac:spMkLst>
        </pc:spChg>
        <pc:spChg chg="mod">
          <ac:chgData name="" userId="e6793c7ac87b5dd5" providerId="LiveId" clId="{A9AE5341-01F1-49F7-AB4D-B2C498E2D705}" dt="2023-11-19T03:15:24.943" v="2640" actId="108"/>
          <ac:spMkLst>
            <pc:docMk/>
            <pc:sldMk cId="1560431899" sldId="731"/>
            <ac:spMk id="3" creationId="{EA68E610-DD25-431B-85F0-D5B68EABBE7F}"/>
          </ac:spMkLst>
        </pc:spChg>
        <pc:graphicFrameChg chg="add del mod">
          <ac:chgData name="" userId="e6793c7ac87b5dd5" providerId="LiveId" clId="{A9AE5341-01F1-49F7-AB4D-B2C498E2D705}" dt="2023-11-19T03:14:36.345" v="2628" actId="478"/>
          <ac:graphicFrameMkLst>
            <pc:docMk/>
            <pc:sldMk cId="1560431899" sldId="731"/>
            <ac:graphicFrameMk id="6" creationId="{CA971AE1-F0AC-4F8F-BF88-0C5B61BC1D4E}"/>
          </ac:graphicFrameMkLst>
        </pc:graphicFrameChg>
        <pc:graphicFrameChg chg="add del mod">
          <ac:chgData name="" userId="e6793c7ac87b5dd5" providerId="LiveId" clId="{A9AE5341-01F1-49F7-AB4D-B2C498E2D705}" dt="2023-11-19T03:14:37.163" v="2629" actId="478"/>
          <ac:graphicFrameMkLst>
            <pc:docMk/>
            <pc:sldMk cId="1560431899" sldId="731"/>
            <ac:graphicFrameMk id="7" creationId="{3D6214CC-C454-45EB-9F81-87ACC85EE4D6}"/>
          </ac:graphicFrameMkLst>
        </pc:graphicFrameChg>
        <pc:graphicFrameChg chg="add del mod">
          <ac:chgData name="" userId="e6793c7ac87b5dd5" providerId="LiveId" clId="{A9AE5341-01F1-49F7-AB4D-B2C498E2D705}" dt="2023-11-19T03:14:37.883" v="2630" actId="478"/>
          <ac:graphicFrameMkLst>
            <pc:docMk/>
            <pc:sldMk cId="1560431899" sldId="731"/>
            <ac:graphicFrameMk id="8" creationId="{E0776648-200B-4021-9359-74AE177480F2}"/>
          </ac:graphicFrameMkLst>
        </pc:graphicFrameChg>
        <pc:picChg chg="del">
          <ac:chgData name="" userId="e6793c7ac87b5dd5" providerId="LiveId" clId="{A9AE5341-01F1-49F7-AB4D-B2C498E2D705}" dt="2023-11-19T03:13:10.729" v="2619" actId="478"/>
          <ac:picMkLst>
            <pc:docMk/>
            <pc:sldMk cId="1560431899" sldId="731"/>
            <ac:picMk id="5" creationId="{E2990EC9-67B9-4D0E-98D7-150BDECF68FC}"/>
          </ac:picMkLst>
        </pc:picChg>
      </pc:sldChg>
      <pc:sldMasterChg chg="delSldLayout">
        <pc:chgData name="" userId="e6793c7ac87b5dd5" providerId="LiveId" clId="{A9AE5341-01F1-49F7-AB4D-B2C498E2D705}" dt="2023-10-25T04:07:05.194" v="2" actId="2696"/>
        <pc:sldMasterMkLst>
          <pc:docMk/>
          <pc:sldMasterMk cId="787799000" sldId="2147483648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7E7A9-3FBC-4B6D-ABE2-1C94B314ADA1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CF436-167F-4129-BDB1-D8A7762C5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817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F7538-F5DB-4CB1-9C0E-DCAFDDE19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D1A9FF-C73F-4827-BE54-315C12EF5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F6E14-DE78-41D3-9187-4128C2576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B917-4766-4900-A303-A659AC204F2B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96A9A-2F7E-4CD6-A05A-FE800C785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63D90-6C1E-40AF-BB40-D228D80C5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35F3-8D4C-4DD6-B013-D5688A890F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786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BFCAF-296B-49B5-AC3A-775209992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10DB6C-2516-4CCF-884F-5EC646CFB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4F53D-1F6E-45DF-A398-2C099DB75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B917-4766-4900-A303-A659AC204F2B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31389-08E9-4C48-9D8F-A56D40AC7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5CA35-D07F-42FD-93B4-4756D54DD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35F3-8D4C-4DD6-B013-D5688A890F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150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CCB038-B3F7-478B-B35A-376640B04A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6FD033-33DA-43A2-831F-16CD336B6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95180-F903-49C7-97D3-FEE33DCDC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B917-4766-4900-A303-A659AC204F2B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C3DC0-4713-484B-8B90-F39A2A3E1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87964-823D-44F5-9FE2-4A1B7FF0C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35F3-8D4C-4DD6-B013-D5688A890F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429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E7186-5A63-48DE-9391-96348045E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8F601-14A2-479D-9157-14EC8CEB2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10CA6-79AB-406D-9E64-FC9CDA598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B917-4766-4900-A303-A659AC204F2B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3A548-A021-4AA3-8EA6-188D4065A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97050-3597-4789-916A-70C480F64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35F3-8D4C-4DD6-B013-D5688A890F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827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82DA8-2907-44E9-8C7F-899F6B891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1ABA1-4DE1-419C-A86D-7ED09B2C2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A3E3B-E570-40BD-A7FE-B18F8EFE8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B917-4766-4900-A303-A659AC204F2B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50F1A-EB19-4890-A5DD-B6301CEF2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C13B6-E5F9-42F6-8961-21F5B4D11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35F3-8D4C-4DD6-B013-D5688A890F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253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699C1-65BA-4D7A-88A9-C8B9A181D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3DBBA-E4FC-4EE8-ADE4-586DFA0396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E759D-39BB-43C9-BDDF-06F096EFC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C0982-BEA3-452B-BD54-FACC3C202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B917-4766-4900-A303-A659AC204F2B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C715B-3C4F-42E7-B7A6-570428193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CDA39-B0A5-47D0-88B0-B09BDA906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35F3-8D4C-4DD6-B013-D5688A890F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212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0C31C-E362-411E-930F-86FAE3603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D6607-444A-450F-A208-E37364DAA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6F2B26-7940-4E6D-8268-3E0F82F65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89EE9D-D6C9-4021-81DC-3D5D28B004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F41942-07BB-4A48-BDAF-689CE762FB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9D7235-4986-48E9-863B-0651F31F3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B917-4766-4900-A303-A659AC204F2B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A49BD7-A026-404F-A93F-19BB5F71A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596F45-E183-4CF3-8718-418D7650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35F3-8D4C-4DD6-B013-D5688A890F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757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AE711-2C67-4EA0-BA71-0BF9FB186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48B24D-D9BC-4D0A-8C91-A5642F3A5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B917-4766-4900-A303-A659AC204F2B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7752A4-F488-444E-BC0E-1FE88014A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FE06B3-CE63-4BE2-B008-695D18746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35F3-8D4C-4DD6-B013-D5688A890F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329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0E296B-7E56-44B8-B621-80614A34E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B917-4766-4900-A303-A659AC204F2B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AE985C-CD63-46D8-9459-13C5E465F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E9E74-1D11-4928-836A-7AE94BF4D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35F3-8D4C-4DD6-B013-D5688A890F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387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14EB-6618-41CE-9458-14342ACB2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A86FC-3E6C-4B63-AF5F-E4406FB0B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26D3BA-B73A-4401-A575-352E577F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7A929-85B9-41BB-AE2B-2EE2E9113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B917-4766-4900-A303-A659AC204F2B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038EF-FC71-49D2-9678-948D5101F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3072C-0690-4602-82DA-A50B59F20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35F3-8D4C-4DD6-B013-D5688A890F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47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82FD4-670F-40FF-9534-8FA8A025D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12E552-0F54-4176-8B54-222BF51C65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A7300-C214-44DA-B0C9-9E583F239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920ED-21A1-475D-8959-561DDFB28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B917-4766-4900-A303-A659AC204F2B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ACCBA-7675-498E-B706-48C369188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85980-8864-4088-9097-34EFADE4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35F3-8D4C-4DD6-B013-D5688A890F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44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33622E-337B-4760-9353-80675BB0A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B10B0-A5C4-4672-99B2-AF351777D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3678A-11F7-48BB-AEB1-293299E3A6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EB917-4766-4900-A303-A659AC204F2B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01B2F-F026-4EB8-93C4-4EE77A4993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979C9-AEDA-4AFB-8073-7CC8FE93C7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135F3-8D4C-4DD6-B013-D5688A890F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79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E42AF-2933-41E4-9B83-E54D8C8DB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04683"/>
            <a:ext cx="9144000" cy="1336357"/>
          </a:xfrm>
        </p:spPr>
        <p:txBody>
          <a:bodyPr/>
          <a:lstStyle/>
          <a:p>
            <a:r>
              <a:rPr lang="en-US" dirty="0"/>
              <a:t>Classification</a:t>
            </a:r>
            <a:endParaRPr lang="en-IN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87EEC43-1CDE-4345-A60A-F38221F81E0F}"/>
              </a:ext>
            </a:extLst>
          </p:cNvPr>
          <p:cNvSpPr txBox="1">
            <a:spLocks/>
          </p:cNvSpPr>
          <p:nvPr/>
        </p:nvSpPr>
        <p:spPr>
          <a:xfrm>
            <a:off x="1666240" y="3429000"/>
            <a:ext cx="9144000" cy="59197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Naïve Bayesian classification, Decision trees, Decision rules, </a:t>
            </a:r>
          </a:p>
          <a:p>
            <a:r>
              <a:rPr lang="en-US" sz="3200" dirty="0"/>
              <a:t>Instance-based methods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369706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2A2CA-06B6-4E6F-8AC0-2EA12837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0"/>
            <a:ext cx="10515600" cy="71473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Decision Tree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8E610-DD25-431B-85F0-D5B68EABB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792480"/>
            <a:ext cx="10816046" cy="5909404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dirty="0"/>
              <a:t>Decision tree algorithm has three parameters: </a:t>
            </a:r>
          </a:p>
          <a:p>
            <a:pPr marL="571500" indent="-571500" algn="just">
              <a:lnSpc>
                <a:spcPct val="100000"/>
              </a:lnSpc>
              <a:buFont typeface="+mj-lt"/>
              <a:buAutoNum type="romanLcPeriod"/>
            </a:pPr>
            <a:r>
              <a:rPr lang="en-US" b="1" dirty="0"/>
              <a:t>D:</a:t>
            </a:r>
            <a:r>
              <a:rPr lang="en-US" dirty="0"/>
              <a:t> data partition, Initially, it is the complete set of training tuples and their associated class labels.</a:t>
            </a:r>
          </a:p>
          <a:p>
            <a:pPr marL="571500" indent="-571500" algn="just">
              <a:lnSpc>
                <a:spcPct val="100000"/>
              </a:lnSpc>
              <a:buFont typeface="+mj-lt"/>
              <a:buAutoNum type="romanLcPeriod"/>
            </a:pPr>
            <a:r>
              <a:rPr lang="en-US" b="1" dirty="0"/>
              <a:t>Parameter attribute list: </a:t>
            </a:r>
            <a:r>
              <a:rPr lang="en-US" dirty="0"/>
              <a:t>the set of candidate attributes. </a:t>
            </a:r>
          </a:p>
          <a:p>
            <a:pPr marL="571500" indent="-571500" algn="just">
              <a:lnSpc>
                <a:spcPct val="100000"/>
              </a:lnSpc>
              <a:buFont typeface="+mj-lt"/>
              <a:buAutoNum type="romanLcPeriod"/>
            </a:pPr>
            <a:r>
              <a:rPr lang="en-US" b="1" dirty="0"/>
              <a:t>Attribute selection method: </a:t>
            </a:r>
            <a:r>
              <a:rPr lang="en-US" dirty="0"/>
              <a:t>specifies a heuristic procedure for selecting the attribute that “best” discriminates the given tuples according to class. </a:t>
            </a:r>
          </a:p>
          <a:p>
            <a:pPr marL="720725" lvl="1" indent="-4572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The criterion consists of a splitting attribute and, possibly, either a split-point or splitting subset. </a:t>
            </a:r>
          </a:p>
          <a:p>
            <a:pPr marL="720725" lvl="1" indent="-4572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Attribute selection measure such as information gain or the Gini index.</a:t>
            </a:r>
          </a:p>
          <a:p>
            <a:pPr marL="720725" lvl="1" indent="-4572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Gini index: Tree is strictly binary</a:t>
            </a:r>
          </a:p>
          <a:p>
            <a:pPr marL="720725" lvl="1" indent="-4572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Information gain: Multiway splits (i.e., two or more branches to be grown from a node)</a:t>
            </a:r>
          </a:p>
        </p:txBody>
      </p:sp>
    </p:spTree>
    <p:extLst>
      <p:ext uri="{BB962C8B-B14F-4D97-AF65-F5344CB8AC3E}">
        <p14:creationId xmlns:p14="http://schemas.microsoft.com/office/powerpoint/2010/main" val="2937980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2A2CA-06B6-4E6F-8AC0-2EA12837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0"/>
            <a:ext cx="10515600" cy="71473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Decision Tree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8E610-DD25-431B-85F0-D5B68EABB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792480"/>
            <a:ext cx="10816046" cy="5909404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If the tuples in D are all of the </a:t>
            </a:r>
            <a:r>
              <a:rPr lang="en-US" b="1" dirty="0"/>
              <a:t>same class</a:t>
            </a:r>
            <a:r>
              <a:rPr lang="en-US" dirty="0"/>
              <a:t>, then node N becomes a leaf and is labeled with that class (Stopping criteria).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Otherwise, the algorithm calls </a:t>
            </a:r>
            <a:r>
              <a:rPr lang="en-US" b="1" dirty="0"/>
              <a:t>Attribute selection method</a:t>
            </a:r>
            <a:r>
              <a:rPr lang="en-US" dirty="0"/>
              <a:t> to determine the splitting criterion. 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All the tuples in partition D (represented at node N) belong to the same class.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b="1" dirty="0"/>
              <a:t>Stopping criteria:</a:t>
            </a:r>
            <a:r>
              <a:rPr lang="en-US" dirty="0"/>
              <a:t> Recursive partitioning stops only when any one of the following terminating conditions is true :</a:t>
            </a:r>
          </a:p>
          <a:p>
            <a:pPr marL="538163" lvl="1" indent="-274638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All the tuples in partition D (represented at node N) belong to the same class.</a:t>
            </a:r>
          </a:p>
          <a:p>
            <a:pPr marL="538163" lvl="1" indent="-274638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There are no remaining attributes on which the tuples may be further partitioned.</a:t>
            </a:r>
          </a:p>
          <a:p>
            <a:pPr marL="538163" lvl="1" indent="-274638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There are no tuples for a given branch, that is, a partition </a:t>
            </a:r>
            <a:r>
              <a:rPr lang="en-US" sz="2800" dirty="0" err="1"/>
              <a:t>D</a:t>
            </a:r>
            <a:r>
              <a:rPr lang="en-US" sz="2800" baseline="-25000" dirty="0" err="1"/>
              <a:t>j</a:t>
            </a:r>
            <a:r>
              <a:rPr lang="en-US" sz="2800" dirty="0"/>
              <a:t> is empty.</a:t>
            </a:r>
          </a:p>
        </p:txBody>
      </p:sp>
    </p:spTree>
    <p:extLst>
      <p:ext uri="{BB962C8B-B14F-4D97-AF65-F5344CB8AC3E}">
        <p14:creationId xmlns:p14="http://schemas.microsoft.com/office/powerpoint/2010/main" val="3018578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2A2CA-06B6-4E6F-8AC0-2EA12837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0"/>
            <a:ext cx="10515600" cy="71473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Decision Tree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8E610-DD25-431B-85F0-D5B68EABB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792480"/>
            <a:ext cx="10816046" cy="590940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Let A be the splitting attribute. A has v distinct values, {a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,..., a</a:t>
            </a:r>
            <a:r>
              <a:rPr lang="en-US" baseline="-25000" dirty="0"/>
              <a:t>v</a:t>
            </a:r>
            <a:r>
              <a:rPr lang="en-US" dirty="0"/>
              <a:t>}, based on the training data.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A is </a:t>
            </a:r>
            <a:r>
              <a:rPr lang="en-US" b="1" dirty="0"/>
              <a:t>discrete-valued</a:t>
            </a:r>
            <a:r>
              <a:rPr lang="en-US" dirty="0"/>
              <a:t>: In this case, the outcomes of the test at node N correspond directly to the known values of A. 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A branch is created for each known value, </a:t>
            </a:r>
            <a:r>
              <a:rPr lang="en-US" dirty="0" err="1"/>
              <a:t>a</a:t>
            </a:r>
            <a:r>
              <a:rPr lang="en-US" baseline="-25000" dirty="0" err="1"/>
              <a:t>j</a:t>
            </a:r>
            <a:r>
              <a:rPr lang="en-US" dirty="0"/>
              <a:t>, of A and labeled with that value.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A is </a:t>
            </a:r>
            <a:r>
              <a:rPr lang="en-US" b="1" dirty="0"/>
              <a:t>continuous-valued</a:t>
            </a:r>
            <a:r>
              <a:rPr lang="en-US" dirty="0"/>
              <a:t>: In this case, the test at node N has two possible outcomes, corresponding to the conditions A ≤ split point and A &gt; split point, respectively.</a:t>
            </a:r>
          </a:p>
          <a:p>
            <a:pPr algn="just"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658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2A2CA-06B6-4E6F-8AC0-2EA12837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0"/>
            <a:ext cx="10515600" cy="71473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Decision Tree: Attribute Selection Measures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8E610-DD25-431B-85F0-D5B68EABB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792480"/>
            <a:ext cx="10816046" cy="590940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dirty="0"/>
              <a:t>Three popular attribute selection measures—</a:t>
            </a:r>
          </a:p>
          <a:p>
            <a:pPr marL="971550" lvl="1" indent="-514350" algn="just">
              <a:lnSpc>
                <a:spcPct val="100000"/>
              </a:lnSpc>
              <a:buFont typeface="+mj-lt"/>
              <a:buAutoNum type="alphaLcParenR"/>
            </a:pPr>
            <a:r>
              <a:rPr lang="en-US" sz="2800" dirty="0"/>
              <a:t>Information gain	(ID3)</a:t>
            </a:r>
          </a:p>
          <a:p>
            <a:pPr marL="971550" lvl="1" indent="-514350" algn="just">
              <a:lnSpc>
                <a:spcPct val="100000"/>
              </a:lnSpc>
              <a:buFont typeface="+mj-lt"/>
              <a:buAutoNum type="alphaLcParenR"/>
            </a:pPr>
            <a:r>
              <a:rPr lang="en-US" sz="2800" dirty="0"/>
              <a:t>Gain ratio		(C4.5)</a:t>
            </a:r>
          </a:p>
          <a:p>
            <a:pPr marL="971550" lvl="1" indent="-514350" algn="just">
              <a:lnSpc>
                <a:spcPct val="100000"/>
              </a:lnSpc>
              <a:buFont typeface="+mj-lt"/>
              <a:buAutoNum type="alphaLcParenR"/>
            </a:pPr>
            <a:r>
              <a:rPr lang="en-US" sz="2800" dirty="0"/>
              <a:t>Gini index		(CART)</a:t>
            </a:r>
          </a:p>
          <a:p>
            <a:pPr algn="just"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732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2A2CA-06B6-4E6F-8AC0-2EA12837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80" y="121280"/>
            <a:ext cx="11643360" cy="7147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Decision Tree: Attribute Selection Measures- Information gain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8E610-DD25-431B-85F0-D5B68EABB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792480"/>
            <a:ext cx="10816046" cy="590940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b="1" dirty="0"/>
              <a:t>Information Gain:</a:t>
            </a:r>
          </a:p>
          <a:p>
            <a:pPr algn="just">
              <a:lnSpc>
                <a:spcPct val="100000"/>
              </a:lnSpc>
            </a:pPr>
            <a:r>
              <a:rPr lang="en-US" b="1" dirty="0"/>
              <a:t>ID3</a:t>
            </a:r>
            <a:r>
              <a:rPr lang="en-US" dirty="0"/>
              <a:t> uses </a:t>
            </a:r>
            <a:r>
              <a:rPr lang="en-US" b="1" dirty="0"/>
              <a:t>information gain </a:t>
            </a:r>
            <a:r>
              <a:rPr lang="en-US" dirty="0"/>
              <a:t>as its attribute selection measure. 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The attribute with the </a:t>
            </a:r>
            <a:r>
              <a:rPr lang="en-US" b="1" dirty="0"/>
              <a:t>highest information gain</a:t>
            </a:r>
            <a:r>
              <a:rPr lang="en-US" dirty="0"/>
              <a:t> is chosen as the splitting attribute for node N.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To classify the tuples in the resulting partitions and reflects the least randomness or “impurity” in these partitions.</a:t>
            </a:r>
          </a:p>
        </p:txBody>
      </p:sp>
    </p:spTree>
    <p:extLst>
      <p:ext uri="{BB962C8B-B14F-4D97-AF65-F5344CB8AC3E}">
        <p14:creationId xmlns:p14="http://schemas.microsoft.com/office/powerpoint/2010/main" val="3369250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2A2CA-06B6-4E6F-8AC0-2EA12837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21280"/>
            <a:ext cx="11785600" cy="7147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Decision Tree: Attribute Selection Measures- Information gain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8E610-DD25-431B-85F0-D5B68EABB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792480"/>
            <a:ext cx="10816046" cy="590940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dirty="0"/>
              <a:t>Entropy (Information Theory)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A measure of uncertainty associated with a random variable.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High entropy -&gt; higher uncertainty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Lower entropy -&gt; lower uncertainty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dirty="0"/>
              <a:t>expected</a:t>
            </a:r>
            <a:r>
              <a:rPr lang="en-US" dirty="0"/>
              <a:t> </a:t>
            </a:r>
            <a:r>
              <a:rPr lang="en-US" b="1" dirty="0"/>
              <a:t>information (or entropy)</a:t>
            </a:r>
            <a:r>
              <a:rPr lang="en-US" dirty="0"/>
              <a:t> needed to classify a tuple in D is: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F7EB34-47B3-4C12-867C-779F5F0ED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282" y="3639820"/>
            <a:ext cx="41052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743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2A2CA-06B6-4E6F-8AC0-2EA12837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121280"/>
            <a:ext cx="11978640" cy="7147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Decision Tree: Attribute Selection Measures- Information gain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8E610-DD25-431B-85F0-D5B68EABB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792480"/>
            <a:ext cx="10816046" cy="590940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dirty="0"/>
              <a:t>expected</a:t>
            </a:r>
            <a:r>
              <a:rPr lang="en-US" dirty="0"/>
              <a:t> </a:t>
            </a:r>
            <a:r>
              <a:rPr lang="en-US" b="1" dirty="0"/>
              <a:t>information (or entropy)</a:t>
            </a:r>
            <a:r>
              <a:rPr lang="en-US" dirty="0"/>
              <a:t> needed to classify a tuple in D is:</a:t>
            </a:r>
          </a:p>
          <a:p>
            <a:pPr algn="just">
              <a:lnSpc>
                <a:spcPct val="100000"/>
              </a:lnSpc>
            </a:pPr>
            <a:endParaRPr lang="en-US" dirty="0"/>
          </a:p>
          <a:p>
            <a:pPr algn="just">
              <a:lnSpc>
                <a:spcPct val="100000"/>
              </a:lnSpc>
            </a:pPr>
            <a:endParaRPr lang="en-US" dirty="0"/>
          </a:p>
          <a:p>
            <a:pPr algn="just">
              <a:lnSpc>
                <a:spcPct val="100000"/>
              </a:lnSpc>
            </a:pPr>
            <a:r>
              <a:rPr lang="en-US" dirty="0"/>
              <a:t>where p</a:t>
            </a:r>
            <a:r>
              <a:rPr lang="en-US" baseline="-25000" dirty="0"/>
              <a:t>i</a:t>
            </a:r>
            <a:r>
              <a:rPr lang="en-US" dirty="0"/>
              <a:t> is the nonzero probability that an arbitrary tuple in D belongs to class C</a:t>
            </a:r>
            <a:r>
              <a:rPr lang="en-US" baseline="-25000" dirty="0"/>
              <a:t>i</a:t>
            </a:r>
            <a:r>
              <a:rPr lang="en-US" dirty="0"/>
              <a:t> and is estimated by |</a:t>
            </a:r>
            <a:r>
              <a:rPr lang="en-US" dirty="0" err="1"/>
              <a:t>C</a:t>
            </a:r>
            <a:r>
              <a:rPr lang="en-US" baseline="-25000" dirty="0" err="1"/>
              <a:t>i,D</a:t>
            </a:r>
            <a:r>
              <a:rPr lang="en-US" dirty="0"/>
              <a:t>|/|D|. 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A log function to the base 2 is used, because the information is encoded in bits. 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Info(D) is just the average amount of information needed to identify the class label of a tuple in 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F7EB34-47B3-4C12-867C-779F5F0ED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402" y="1678940"/>
            <a:ext cx="41052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886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2A2CA-06B6-4E6F-8AC0-2EA12837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" y="121280"/>
            <a:ext cx="11866880" cy="7147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Decision Tree: Attribute Selection Measures- Information gain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8E610-DD25-431B-85F0-D5B68EABB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792480"/>
            <a:ext cx="10816046" cy="590940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Information needed (after using A to split D into v partitions) to classify D:</a:t>
            </a:r>
          </a:p>
          <a:p>
            <a:pPr algn="just">
              <a:lnSpc>
                <a:spcPct val="100000"/>
              </a:lnSpc>
            </a:pPr>
            <a:endParaRPr lang="en-US" dirty="0"/>
          </a:p>
          <a:p>
            <a:pPr algn="just">
              <a:lnSpc>
                <a:spcPct val="100000"/>
              </a:lnSpc>
            </a:pPr>
            <a:endParaRPr lang="en-US" dirty="0"/>
          </a:p>
          <a:p>
            <a:pPr algn="just">
              <a:lnSpc>
                <a:spcPct val="100000"/>
              </a:lnSpc>
            </a:pPr>
            <a:r>
              <a:rPr lang="en-US" dirty="0"/>
              <a:t>The term        acts as the weight of the </a:t>
            </a:r>
            <a:r>
              <a:rPr lang="en-US" dirty="0" err="1"/>
              <a:t>j</a:t>
            </a:r>
            <a:r>
              <a:rPr lang="en-US" baseline="30000" dirty="0" err="1"/>
              <a:t>th</a:t>
            </a:r>
            <a:r>
              <a:rPr lang="en-US" dirty="0"/>
              <a:t> partition. </a:t>
            </a:r>
          </a:p>
          <a:p>
            <a:pPr algn="just">
              <a:lnSpc>
                <a:spcPct val="100000"/>
              </a:lnSpc>
            </a:pPr>
            <a:r>
              <a:rPr lang="en-US" dirty="0" err="1"/>
              <a:t>Info</a:t>
            </a:r>
            <a:r>
              <a:rPr lang="en-US" baseline="-25000" dirty="0" err="1"/>
              <a:t>A</a:t>
            </a:r>
            <a:r>
              <a:rPr lang="en-US" dirty="0"/>
              <a:t>(D) is the expected information required to classify a tuple from D based on the partitioning by A. 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The smaller the expected information (still) required, the greater the purity of the partitions.</a:t>
            </a:r>
          </a:p>
          <a:p>
            <a:pPr algn="just">
              <a:lnSpc>
                <a:spcPct val="100000"/>
              </a:lnSpc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5C0DED-EF96-4149-B67D-EE1F7F7E1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722" y="1338580"/>
            <a:ext cx="4743207" cy="12623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CE1708-A33E-443D-B655-16B5F063A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695" y="2841851"/>
            <a:ext cx="5524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376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2A2CA-06B6-4E6F-8AC0-2EA12837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121280"/>
            <a:ext cx="11877040" cy="7147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Decision Tree: Attribute Selection Measures- Information gain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8E610-DD25-431B-85F0-D5B68EABB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792480"/>
            <a:ext cx="10816046" cy="590940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Information gain is defined as the difference between the </a:t>
            </a:r>
            <a:r>
              <a:rPr lang="en-US"/>
              <a:t>original information requirement </a:t>
            </a:r>
            <a:r>
              <a:rPr lang="en-US" dirty="0"/>
              <a:t>(i.e., based on just the proportion of classes) and the new requirement (i.</a:t>
            </a:r>
            <a:r>
              <a:rPr lang="en-US"/>
              <a:t>e., obtained </a:t>
            </a:r>
            <a:r>
              <a:rPr lang="en-US" dirty="0"/>
              <a:t>after partitioning on A). 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Information gained by branching on attribute 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9996B2-B42A-4968-8FD9-10A053169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945" y="2857500"/>
            <a:ext cx="47815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365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2A2CA-06B6-4E6F-8AC0-2EA12837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5" y="121280"/>
            <a:ext cx="11935025" cy="7147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Decision Tree: Attribute Selection Measures- Information gain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8E610-DD25-431B-85F0-D5B68EABB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792480"/>
            <a:ext cx="10816046" cy="201168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In this example, </a:t>
            </a:r>
            <a:r>
              <a:rPr lang="en-US" b="1" dirty="0"/>
              <a:t>class label </a:t>
            </a:r>
            <a:r>
              <a:rPr lang="en-US" dirty="0"/>
              <a:t>attribute, </a:t>
            </a:r>
            <a:r>
              <a:rPr lang="en-US" dirty="0" err="1"/>
              <a:t>buys_computer</a:t>
            </a:r>
            <a:r>
              <a:rPr lang="en-US" dirty="0"/>
              <a:t>, has two distinct values (namely, yes, no). 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There are nine tuples of class yes and five tuples of class no. 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A (root) node N is created for the tuples in D.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1C76D9-E48A-44D7-85D0-5684E9ECD260}"/>
              </a:ext>
            </a:extLst>
          </p:cNvPr>
          <p:cNvSpPr txBox="1">
            <a:spLocks/>
          </p:cNvSpPr>
          <p:nvPr/>
        </p:nvSpPr>
        <p:spPr>
          <a:xfrm>
            <a:off x="731520" y="2702466"/>
            <a:ext cx="5466080" cy="4155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dirty="0"/>
              <a:t>To find the splitting criterion for these tuples, we first need to compute the expected information to classify a tuple in 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230D3E-0126-4EAB-A241-7239E8ECB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050" y="2698536"/>
            <a:ext cx="5835950" cy="41594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489FE0-51B9-40CA-870E-7CA17A128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583" y="4550507"/>
            <a:ext cx="3507378" cy="9765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53885B-E4B7-474C-B26D-BCE148E715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52" t="11170" b="6492"/>
          <a:stretch/>
        </p:blipFill>
        <p:spPr>
          <a:xfrm>
            <a:off x="94415" y="5882639"/>
            <a:ext cx="6090049" cy="62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64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2A2CA-06B6-4E6F-8AC0-2EA12837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0"/>
            <a:ext cx="10515600" cy="71473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Supervised vs. Unsupervised Learning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8E610-DD25-431B-85F0-D5B68EABB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792480"/>
            <a:ext cx="10816046" cy="590940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b="1" dirty="0"/>
              <a:t>Supervised learning </a:t>
            </a:r>
            <a:r>
              <a:rPr lang="en-US" dirty="0"/>
              <a:t>(classification)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Supervision: The training data (observations, measurements, etc.) are accompanied by </a:t>
            </a:r>
            <a:r>
              <a:rPr lang="en-US" b="1" dirty="0"/>
              <a:t>labels</a:t>
            </a:r>
            <a:r>
              <a:rPr lang="en-US" dirty="0"/>
              <a:t> indicating the </a:t>
            </a:r>
            <a:r>
              <a:rPr lang="en-US" b="1" dirty="0"/>
              <a:t>class</a:t>
            </a:r>
            <a:r>
              <a:rPr lang="en-US" dirty="0"/>
              <a:t> of the observations.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New data is classified based on the training set.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b="1" dirty="0"/>
              <a:t>Unsupervised learning </a:t>
            </a:r>
            <a:r>
              <a:rPr lang="en-US" dirty="0"/>
              <a:t>(clustering)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The class labels of training data is </a:t>
            </a:r>
            <a:r>
              <a:rPr lang="en-US" b="1" dirty="0"/>
              <a:t>unknown</a:t>
            </a:r>
            <a:r>
              <a:rPr lang="en-US" dirty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Given a set of measurements, observations, etc. with the aim of establishing the existence of classes or clusters in the data.</a:t>
            </a:r>
          </a:p>
          <a:p>
            <a:pPr algn="just">
              <a:lnSpc>
                <a:spcPct val="100000"/>
              </a:lnSpc>
            </a:pPr>
            <a:endParaRPr lang="en-US" dirty="0"/>
          </a:p>
          <a:p>
            <a:pPr algn="just"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161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2A2CA-06B6-4E6F-8AC0-2EA12837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86" y="121280"/>
            <a:ext cx="11932194" cy="7147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Decision Tree: Attribute Selection Measures- Information gain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8E610-DD25-431B-85F0-D5B68EABB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792480"/>
            <a:ext cx="10816046" cy="201168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Next, we need to compute the expected information requirement for each attribute.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Let’s start with the attribute age. We need to look at the distribution of yes and no tuples for each category of age.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1C76D9-E48A-44D7-85D0-5684E9ECD260}"/>
              </a:ext>
            </a:extLst>
          </p:cNvPr>
          <p:cNvSpPr txBox="1">
            <a:spLocks/>
          </p:cNvSpPr>
          <p:nvPr/>
        </p:nvSpPr>
        <p:spPr>
          <a:xfrm>
            <a:off x="731520" y="2702466"/>
            <a:ext cx="5466080" cy="4155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230D3E-0126-4EAB-A241-7239E8ECB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050" y="2698536"/>
            <a:ext cx="5835950" cy="41594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489FE0-51B9-40CA-870E-7CA17A128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50" y="3979142"/>
            <a:ext cx="3507378" cy="9765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737C28-F6EC-458E-8453-28BF56B9B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550" y="5331594"/>
            <a:ext cx="3669175" cy="97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280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2A2CA-06B6-4E6F-8AC0-2EA12837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86" y="121280"/>
            <a:ext cx="11972834" cy="7147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Decision Tree: Attribute Selection Measures- Information gain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8E610-DD25-431B-85F0-D5B68EABB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792480"/>
            <a:ext cx="10816046" cy="201168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For the age category “youth,” there are two yes tuples and three no tuples. 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For the category “middle aged,” there are four yes tuples and zero no tuples.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1C76D9-E48A-44D7-85D0-5684E9ECD260}"/>
              </a:ext>
            </a:extLst>
          </p:cNvPr>
          <p:cNvSpPr txBox="1">
            <a:spLocks/>
          </p:cNvSpPr>
          <p:nvPr/>
        </p:nvSpPr>
        <p:spPr>
          <a:xfrm>
            <a:off x="731520" y="2702466"/>
            <a:ext cx="5466080" cy="4155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230D3E-0126-4EAB-A241-7239E8ECB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050" y="2698536"/>
            <a:ext cx="5835950" cy="41594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737C28-F6EC-458E-8453-28BF56B9B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10" y="4090902"/>
            <a:ext cx="3669175" cy="97653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5ADA0B-1488-4168-89A6-4379BFDFCA1C}"/>
              </a:ext>
            </a:extLst>
          </p:cNvPr>
          <p:cNvSpPr txBox="1">
            <a:spLocks/>
          </p:cNvSpPr>
          <p:nvPr/>
        </p:nvSpPr>
        <p:spPr>
          <a:xfrm>
            <a:off x="751840" y="2854866"/>
            <a:ext cx="5466080" cy="4155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dirty="0"/>
              <a:t>For the category “senior,” there are three yes tuples and two no tuples.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F6989C-E324-4915-BC0A-6C7E522E3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90" y="5122167"/>
            <a:ext cx="3976175" cy="6070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16B911-F059-48F3-9166-298D677399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9810" y="5165569"/>
            <a:ext cx="1994590" cy="5534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DE5851-BBB0-49B2-B812-DDD4F5107E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110" y="6030280"/>
            <a:ext cx="2952450" cy="5660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E1B4A7-3F0B-4EE6-8B27-A65FC638EC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8071" y="6232508"/>
            <a:ext cx="1365387" cy="24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980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2A2CA-06B6-4E6F-8AC0-2EA12837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86" y="121280"/>
            <a:ext cx="11982994" cy="7147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Decision Tree: Attribute Selection Measures- Information gain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8E610-DD25-431B-85F0-D5B68EABB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792480"/>
            <a:ext cx="10816046" cy="201168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endParaRPr lang="en-US" dirty="0"/>
          </a:p>
          <a:p>
            <a:pPr algn="just">
              <a:lnSpc>
                <a:spcPct val="100000"/>
              </a:lnSpc>
            </a:pPr>
            <a:r>
              <a:rPr lang="en-US" dirty="0"/>
              <a:t>Similarly, we can compute Gain(income) =0.029 bits, Gain(student) = 0.151 bits, and Gain(</a:t>
            </a:r>
            <a:r>
              <a:rPr lang="en-US" dirty="0" err="1"/>
              <a:t>credit_rating</a:t>
            </a:r>
            <a:r>
              <a:rPr lang="en-US" dirty="0"/>
              <a:t>) = 0.048 bits.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1C76D9-E48A-44D7-85D0-5684E9ECD260}"/>
              </a:ext>
            </a:extLst>
          </p:cNvPr>
          <p:cNvSpPr txBox="1">
            <a:spLocks/>
          </p:cNvSpPr>
          <p:nvPr/>
        </p:nvSpPr>
        <p:spPr>
          <a:xfrm>
            <a:off x="731520" y="2702466"/>
            <a:ext cx="5466080" cy="4155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230D3E-0126-4EAB-A241-7239E8ECB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050" y="2698536"/>
            <a:ext cx="5835950" cy="41594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737C28-F6EC-458E-8453-28BF56B9B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10" y="4090902"/>
            <a:ext cx="3669175" cy="97653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5ADA0B-1488-4168-89A6-4379BFDFCA1C}"/>
              </a:ext>
            </a:extLst>
          </p:cNvPr>
          <p:cNvSpPr txBox="1">
            <a:spLocks/>
          </p:cNvSpPr>
          <p:nvPr/>
        </p:nvSpPr>
        <p:spPr>
          <a:xfrm>
            <a:off x="741680" y="2336706"/>
            <a:ext cx="5466080" cy="4155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dirty="0"/>
              <a:t>Because age has the highest information gain among the attributes, it is selected as the splitting attribute.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F6989C-E324-4915-BC0A-6C7E522E3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90" y="5122167"/>
            <a:ext cx="3976175" cy="6070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16B911-F059-48F3-9166-298D677399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9810" y="5165569"/>
            <a:ext cx="1994590" cy="5534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DE5851-BBB0-49B2-B812-DDD4F5107E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110" y="6030280"/>
            <a:ext cx="2952450" cy="5660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E1B4A7-3F0B-4EE6-8B27-A65FC638EC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8071" y="6232508"/>
            <a:ext cx="1365387" cy="2433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340CB2-04CD-43AE-A57F-E022C1EA1F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20900" y="886724"/>
            <a:ext cx="7747000" cy="39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5881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2A2CA-06B6-4E6F-8AC0-2EA12837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" y="121280"/>
            <a:ext cx="12009120" cy="7147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Decision Tree: Attribute Selection Measures- Information gain</a:t>
            </a:r>
            <a:endParaRPr lang="en-IN" sz="4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1C76D9-E48A-44D7-85D0-5684E9ECD260}"/>
              </a:ext>
            </a:extLst>
          </p:cNvPr>
          <p:cNvSpPr txBox="1">
            <a:spLocks/>
          </p:cNvSpPr>
          <p:nvPr/>
        </p:nvSpPr>
        <p:spPr>
          <a:xfrm>
            <a:off x="731520" y="2702466"/>
            <a:ext cx="5466080" cy="4155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230D3E-0126-4EAB-A241-7239E8ECB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050" y="2698536"/>
            <a:ext cx="5835950" cy="41594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4ABA7E4-AD34-48A8-BC34-7A0585478B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20" t="3555"/>
          <a:stretch/>
        </p:blipFill>
        <p:spPr>
          <a:xfrm>
            <a:off x="4897" y="836018"/>
            <a:ext cx="6314624" cy="4351339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A1C1070-4817-41CC-8895-CE2072409C69}"/>
              </a:ext>
            </a:extLst>
          </p:cNvPr>
          <p:cNvSpPr txBox="1">
            <a:spLocks/>
          </p:cNvSpPr>
          <p:nvPr/>
        </p:nvSpPr>
        <p:spPr>
          <a:xfrm>
            <a:off x="0" y="5187356"/>
            <a:ext cx="6207760" cy="16706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2400" dirty="0"/>
              <a:t>*Note the tuples falling into the partition for age D middle aged all belong to the same class.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Therefore be created at the end of this branch and labeled “yes.”</a:t>
            </a:r>
          </a:p>
        </p:txBody>
      </p:sp>
    </p:spTree>
    <p:extLst>
      <p:ext uri="{BB962C8B-B14F-4D97-AF65-F5344CB8AC3E}">
        <p14:creationId xmlns:p14="http://schemas.microsoft.com/office/powerpoint/2010/main" val="3071868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2A2CA-06B6-4E6F-8AC0-2EA12837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" y="121280"/>
            <a:ext cx="12009120" cy="7147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Decision Tree: Attribute Selection Measures- Information gain</a:t>
            </a:r>
            <a:endParaRPr lang="en-IN" sz="4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1C76D9-E48A-44D7-85D0-5684E9ECD260}"/>
              </a:ext>
            </a:extLst>
          </p:cNvPr>
          <p:cNvSpPr txBox="1">
            <a:spLocks/>
          </p:cNvSpPr>
          <p:nvPr/>
        </p:nvSpPr>
        <p:spPr>
          <a:xfrm>
            <a:off x="731520" y="2702466"/>
            <a:ext cx="5466080" cy="4155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230D3E-0126-4EAB-A241-7239E8ECB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050" y="2698536"/>
            <a:ext cx="5835950" cy="41594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4ABA7E4-AD34-48A8-BC34-7A0585478B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20" t="3555"/>
          <a:stretch/>
        </p:blipFill>
        <p:spPr>
          <a:xfrm>
            <a:off x="4897" y="836018"/>
            <a:ext cx="6314624" cy="43513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05945B-4E48-409B-9137-73A3883B67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575" t="5355"/>
          <a:stretch/>
        </p:blipFill>
        <p:spPr>
          <a:xfrm>
            <a:off x="7020560" y="689284"/>
            <a:ext cx="4491690" cy="200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618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2A2CA-06B6-4E6F-8AC0-2EA12837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0"/>
            <a:ext cx="10515600" cy="71473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Decision Tree: Attribute Selection Measures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8E610-DD25-431B-85F0-D5B68EABB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792480"/>
            <a:ext cx="10816046" cy="5909404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Computing Information-Gain for Continuous-Valued Attributes: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Let attribute A be a continuous-valued attribute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Must determine the best split point for A</a:t>
            </a:r>
          </a:p>
          <a:p>
            <a:pPr lvl="1" indent="-422275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Sort the value A in increasing order</a:t>
            </a:r>
          </a:p>
          <a:p>
            <a:pPr lvl="1" indent="-422275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Typically, the midpoint between each pair of adjacent values is considered as a possible split point</a:t>
            </a:r>
          </a:p>
          <a:p>
            <a:pPr lvl="1" indent="-422275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(a</a:t>
            </a:r>
            <a:r>
              <a:rPr lang="en-US" sz="2800" baseline="-25000" dirty="0"/>
              <a:t>i</a:t>
            </a:r>
            <a:r>
              <a:rPr lang="en-US" sz="2800" dirty="0"/>
              <a:t>+a</a:t>
            </a:r>
            <a:r>
              <a:rPr lang="en-US" sz="2800" baseline="-25000" dirty="0"/>
              <a:t>i+1</a:t>
            </a:r>
            <a:r>
              <a:rPr lang="en-US" sz="2800" dirty="0"/>
              <a:t>)/2 is the midpoint between the values of a</a:t>
            </a:r>
            <a:r>
              <a:rPr lang="en-US" sz="2800" baseline="-25000" dirty="0"/>
              <a:t>i</a:t>
            </a:r>
            <a:r>
              <a:rPr lang="en-US" sz="2800" dirty="0"/>
              <a:t> and a</a:t>
            </a:r>
            <a:r>
              <a:rPr lang="en-US" sz="2800" baseline="-25000" dirty="0"/>
              <a:t>i+1</a:t>
            </a:r>
          </a:p>
          <a:p>
            <a:pPr lvl="1" indent="-422275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The point with the minimum expected information requirement for A is selected as the split-point for A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Split:</a:t>
            </a:r>
          </a:p>
          <a:p>
            <a:pPr lvl="1" indent="-422275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D1 is the set of tuples in D satisfying A ≤ split-point, and D2 is the set of tuples in D satisfying A &gt; split-point</a:t>
            </a:r>
          </a:p>
          <a:p>
            <a:pPr algn="just"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68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2A2CA-06B6-4E6F-8AC0-2EA12837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121280"/>
            <a:ext cx="11877040" cy="71473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Decision Tree: Attribute Selection Measures- Gain Ratio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8E610-DD25-431B-85F0-D5B68EABB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792480"/>
            <a:ext cx="10816046" cy="590940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Information gain measure is biased toward tests with many outcomes. 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Information gain prefers to select attributes having a large number of values. 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For example, consider an attribute that acts as a unique identifier such as product ID. 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A split on product ID would result in a large number of partitions (as many as there are values), each one containing just one tuple. 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Each partition is pure, the information required to classify data set D based on this partitioning would be </a:t>
            </a:r>
            <a:r>
              <a:rPr lang="en-US" dirty="0" err="1"/>
              <a:t>Info</a:t>
            </a:r>
            <a:r>
              <a:rPr lang="en-US" baseline="-25000" dirty="0" err="1"/>
              <a:t>product_ID</a:t>
            </a:r>
            <a:r>
              <a:rPr lang="en-US" dirty="0"/>
              <a:t>(D)= 0.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Therefore, the information gained by partitioning on this attribute is maximal.</a:t>
            </a:r>
          </a:p>
        </p:txBody>
      </p:sp>
    </p:spTree>
    <p:extLst>
      <p:ext uri="{BB962C8B-B14F-4D97-AF65-F5344CB8AC3E}">
        <p14:creationId xmlns:p14="http://schemas.microsoft.com/office/powerpoint/2010/main" val="2518670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2A2CA-06B6-4E6F-8AC0-2EA12837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121280"/>
            <a:ext cx="11877040" cy="71473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Decision Tree: Attribute Selection Measures- Gain Ratio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8E610-DD25-431B-85F0-D5B68EABB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792480"/>
            <a:ext cx="10816046" cy="590940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C4.5, a successor of ID3, uses an extension to information gain known as gain ratio, which attempts to overcome this bias.</a:t>
            </a:r>
          </a:p>
          <a:p>
            <a:pPr algn="just">
              <a:lnSpc>
                <a:spcPct val="100000"/>
              </a:lnSpc>
            </a:pPr>
            <a:endParaRPr lang="en-US" dirty="0"/>
          </a:p>
          <a:p>
            <a:pPr algn="just">
              <a:lnSpc>
                <a:spcPct val="100000"/>
              </a:lnSpc>
            </a:pPr>
            <a:endParaRPr lang="en-US" dirty="0"/>
          </a:p>
          <a:p>
            <a:pPr algn="just">
              <a:lnSpc>
                <a:spcPct val="100000"/>
              </a:lnSpc>
            </a:pPr>
            <a:r>
              <a:rPr lang="en-US" dirty="0"/>
              <a:t>For each outcome, it considers the number of tuples having that outcome with respect to the total number of tuples in D.</a:t>
            </a:r>
          </a:p>
          <a:p>
            <a:pPr algn="just">
              <a:lnSpc>
                <a:spcPct val="100000"/>
              </a:lnSpc>
            </a:pPr>
            <a:endParaRPr lang="en-US" dirty="0"/>
          </a:p>
          <a:p>
            <a:pPr algn="just">
              <a:lnSpc>
                <a:spcPct val="100000"/>
              </a:lnSpc>
            </a:pPr>
            <a:endParaRPr lang="en-US" dirty="0"/>
          </a:p>
          <a:p>
            <a:pPr algn="just">
              <a:lnSpc>
                <a:spcPct val="100000"/>
              </a:lnSpc>
            </a:pPr>
            <a:r>
              <a:rPr lang="en-US" dirty="0"/>
              <a:t>The attribute with the maximum gain ratio is selected as the splitting attribute.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2434F5-0156-433C-B73F-276D60BD87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1" t="3898" b="2091"/>
          <a:stretch/>
        </p:blipFill>
        <p:spPr>
          <a:xfrm>
            <a:off x="3484880" y="1854200"/>
            <a:ext cx="5317284" cy="10217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50E704-26CD-48D7-B194-338A890AAD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74"/>
          <a:stretch/>
        </p:blipFill>
        <p:spPr>
          <a:xfrm>
            <a:off x="3505200" y="4063680"/>
            <a:ext cx="4390390" cy="87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965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2A2CA-06B6-4E6F-8AC0-2EA12837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121280"/>
            <a:ext cx="11877040" cy="71473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Decision Tree: Attribute Selection Measures- Gain Ratio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8E610-DD25-431B-85F0-D5B68EABB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792480"/>
            <a:ext cx="10816046" cy="590940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Computation of gain ratio for the attribute income.</a:t>
            </a:r>
          </a:p>
          <a:p>
            <a:pPr algn="just">
              <a:lnSpc>
                <a:spcPct val="100000"/>
              </a:lnSpc>
            </a:pPr>
            <a:endParaRPr lang="en-US" dirty="0"/>
          </a:p>
          <a:p>
            <a:pPr algn="just">
              <a:lnSpc>
                <a:spcPct val="100000"/>
              </a:lnSpc>
            </a:pPr>
            <a:endParaRPr lang="en-US" dirty="0"/>
          </a:p>
          <a:p>
            <a:pPr algn="just">
              <a:lnSpc>
                <a:spcPct val="100000"/>
              </a:lnSpc>
            </a:pPr>
            <a:endParaRPr lang="en-US" dirty="0"/>
          </a:p>
          <a:p>
            <a:pPr algn="just">
              <a:lnSpc>
                <a:spcPct val="100000"/>
              </a:lnSpc>
            </a:pPr>
            <a:r>
              <a:rPr lang="en-US" dirty="0"/>
              <a:t>We have Gain(income) = 0.029. 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Therefore,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/>
              <a:t>       </a:t>
            </a:r>
            <a:r>
              <a:rPr lang="en-US" dirty="0" err="1"/>
              <a:t>GainRatio</a:t>
            </a:r>
            <a:r>
              <a:rPr lang="en-US" dirty="0"/>
              <a:t>(income) 0.029/1.557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/>
              <a:t>       = 0.019.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2A170C-0ECC-49DD-8D00-029A17E35E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3" t="10605"/>
          <a:stretch/>
        </p:blipFill>
        <p:spPr>
          <a:xfrm>
            <a:off x="573314" y="1653171"/>
            <a:ext cx="10084526" cy="8172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D0A6B4-811D-4B61-A2E4-0F09C3AD0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7840" y="1914832"/>
            <a:ext cx="1130098" cy="2939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E41F85-46C7-4759-9C58-905614E118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050" y="2698536"/>
            <a:ext cx="5835950" cy="41594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832560-03FB-4596-B3BD-0776EF2C5D4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51" t="3898" b="2091"/>
          <a:stretch/>
        </p:blipFill>
        <p:spPr>
          <a:xfrm>
            <a:off x="731520" y="5492882"/>
            <a:ext cx="4276853" cy="82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6379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2A2CA-06B6-4E6F-8AC0-2EA12837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121280"/>
            <a:ext cx="11877040" cy="71473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Decision Tree: Attribute Selection Measures- Gini Index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8E610-DD25-431B-85F0-D5B68EABB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792480"/>
            <a:ext cx="10816046" cy="5909404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Gini index measures the impurity of a data partition or set of training tuples.</a:t>
            </a:r>
          </a:p>
          <a:p>
            <a:pPr algn="just">
              <a:lnSpc>
                <a:spcPct val="100000"/>
              </a:lnSpc>
            </a:pPr>
            <a:endParaRPr lang="en-US" dirty="0"/>
          </a:p>
          <a:p>
            <a:pPr algn="just">
              <a:lnSpc>
                <a:spcPct val="100000"/>
              </a:lnSpc>
            </a:pPr>
            <a:endParaRPr lang="en-US" dirty="0"/>
          </a:p>
          <a:p>
            <a:pPr algn="just">
              <a:lnSpc>
                <a:spcPct val="100000"/>
              </a:lnSpc>
            </a:pPr>
            <a:r>
              <a:rPr lang="en-US" dirty="0"/>
              <a:t>where p</a:t>
            </a:r>
            <a:r>
              <a:rPr lang="en-US" baseline="-25000" dirty="0"/>
              <a:t>i</a:t>
            </a:r>
            <a:r>
              <a:rPr lang="en-US" dirty="0"/>
              <a:t> is the probability that a tuple in D belongs to class C</a:t>
            </a:r>
            <a:r>
              <a:rPr lang="en-US" baseline="-25000" dirty="0"/>
              <a:t>i</a:t>
            </a:r>
            <a:r>
              <a:rPr lang="en-US" dirty="0"/>
              <a:t> and is estimated by |</a:t>
            </a:r>
            <a:r>
              <a:rPr lang="en-US" dirty="0" err="1"/>
              <a:t>C</a:t>
            </a:r>
            <a:r>
              <a:rPr lang="en-US" baseline="-25000" dirty="0" err="1"/>
              <a:t>i,D</a:t>
            </a:r>
            <a:r>
              <a:rPr lang="en-US" dirty="0"/>
              <a:t>|/|D|. The sum is computed over m classes.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Gini index considers a binary split for each attribute.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To determine the best binary split on A, we examine all the possible subsets that can be formed using known values of A.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For example, if income has three possible values, namely {low, medium, high}, then the possible subsets are {low, medium, high}, {low, medium}, {low, high}, {medium, high}, {low}, {medium}, {high}, and {}.</a:t>
            </a:r>
          </a:p>
          <a:p>
            <a:pPr algn="just">
              <a:lnSpc>
                <a:spcPct val="100000"/>
              </a:lnSpc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5753AD-FDEC-4CCF-A8B6-88DC0BA43C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8" t="5962" r="1431" b="4478"/>
          <a:stretch/>
        </p:blipFill>
        <p:spPr>
          <a:xfrm>
            <a:off x="5171440" y="1507218"/>
            <a:ext cx="2905760" cy="101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306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2A2CA-06B6-4E6F-8AC0-2EA12837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0"/>
            <a:ext cx="12192000" cy="714738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Prediction Problems: Classification vs. Numeric Prediction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8E610-DD25-431B-85F0-D5B68EABB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792480"/>
            <a:ext cx="10816046" cy="5909404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b="1" dirty="0"/>
              <a:t>Classification</a:t>
            </a:r>
            <a:r>
              <a:rPr lang="en-US" dirty="0"/>
              <a:t>  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Predicts categorical class labels (discrete or nominal)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Classifies data (constructs a model) based on the training set and the values (class labels) in a classifying attribute and uses it in classifying new data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b="1" dirty="0"/>
              <a:t>Numeric Prediction  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Models continuous-valued functions, i.e., predicts unknown or missing values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b="1" dirty="0"/>
              <a:t>Typical applications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Credit/loan approval: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Medical diagnosis: if a tumor is cancerous or benign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Fraud detection: if a transaction is fraudulent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Web page categorization: which category it is</a:t>
            </a:r>
          </a:p>
        </p:txBody>
      </p:sp>
    </p:spTree>
    <p:extLst>
      <p:ext uri="{BB962C8B-B14F-4D97-AF65-F5344CB8AC3E}">
        <p14:creationId xmlns:p14="http://schemas.microsoft.com/office/powerpoint/2010/main" val="13498021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2A2CA-06B6-4E6F-8AC0-2EA12837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121280"/>
            <a:ext cx="11877040" cy="71473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Decision Tree: Attribute Selection Measures- Gini Index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8E610-DD25-431B-85F0-D5B68EABB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792480"/>
            <a:ext cx="10816046" cy="606552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We exclude the power set, {low, medium, high}, and the empty set {} from consideration since, conceptually, they do not represent a split. 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Therefore, there are 2</a:t>
            </a:r>
            <a:r>
              <a:rPr lang="en-US" baseline="30000" dirty="0"/>
              <a:t>v</a:t>
            </a:r>
            <a:r>
              <a:rPr lang="en-US" dirty="0"/>
              <a:t> − 2 possible ways to form two partitions of the data D, based on a binary split on A.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When considering a binary split, we compute a weighted sum of the impurity of each resulting partition. 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For example, if a binary split on A partitions D into D</a:t>
            </a:r>
            <a:r>
              <a:rPr lang="en-US" baseline="-25000" dirty="0"/>
              <a:t>1</a:t>
            </a:r>
            <a:r>
              <a:rPr lang="en-US" dirty="0"/>
              <a:t> and D</a:t>
            </a:r>
            <a:r>
              <a:rPr lang="en-US" baseline="-25000" dirty="0"/>
              <a:t>2</a:t>
            </a:r>
            <a:r>
              <a:rPr lang="en-US" dirty="0"/>
              <a:t>, the Gini index of D given that partitioning is:</a:t>
            </a:r>
          </a:p>
          <a:p>
            <a:pPr algn="just">
              <a:lnSpc>
                <a:spcPct val="100000"/>
              </a:lnSpc>
            </a:pPr>
            <a:endParaRPr lang="en-US" dirty="0"/>
          </a:p>
          <a:p>
            <a:pPr algn="just">
              <a:lnSpc>
                <a:spcPct val="100000"/>
              </a:lnSpc>
            </a:pPr>
            <a:endParaRPr lang="en-US" sz="1800" dirty="0"/>
          </a:p>
          <a:p>
            <a:pPr algn="just">
              <a:lnSpc>
                <a:spcPct val="100000"/>
              </a:lnSpc>
            </a:pPr>
            <a:r>
              <a:rPr lang="en-US" dirty="0"/>
              <a:t>For a discrete-valued attribute, the subset that gives the </a:t>
            </a:r>
            <a:r>
              <a:rPr lang="en-US" b="1" dirty="0"/>
              <a:t>minimum Gini index</a:t>
            </a:r>
            <a:r>
              <a:rPr lang="en-US" dirty="0"/>
              <a:t> for that attribute is </a:t>
            </a:r>
            <a:r>
              <a:rPr lang="en-US" b="1" dirty="0"/>
              <a:t>selected as its splitting subset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04B596-B9EC-4CB5-8A48-6FB02BF556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6" t="21391"/>
          <a:stretch/>
        </p:blipFill>
        <p:spPr>
          <a:xfrm>
            <a:off x="3743945" y="4867918"/>
            <a:ext cx="5715015" cy="7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2647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2A2CA-06B6-4E6F-8AC0-2EA12837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121280"/>
            <a:ext cx="11877040" cy="71473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Decision Tree: Attribute Selection Measures- Gini Index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8E610-DD25-431B-85F0-D5B68EABB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792480"/>
            <a:ext cx="10816046" cy="606552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The reduction in impurity that would be incurred by a binary split on a discrete- or continuous-valued attribute A is:</a:t>
            </a:r>
          </a:p>
          <a:p>
            <a:pPr algn="just">
              <a:lnSpc>
                <a:spcPct val="100000"/>
              </a:lnSpc>
            </a:pPr>
            <a:endParaRPr lang="en-US" dirty="0"/>
          </a:p>
          <a:p>
            <a:pPr algn="just">
              <a:lnSpc>
                <a:spcPct val="100000"/>
              </a:lnSpc>
            </a:pPr>
            <a:endParaRPr lang="en-US" sz="1050" dirty="0"/>
          </a:p>
          <a:p>
            <a:pPr algn="just">
              <a:lnSpc>
                <a:spcPct val="100000"/>
              </a:lnSpc>
            </a:pPr>
            <a:r>
              <a:rPr lang="en-US" dirty="0"/>
              <a:t>The attribute that maximizes the reduction in impurity (or, equivalently, has the minimum Gini index) is selected as the splitting attribute.</a:t>
            </a:r>
          </a:p>
          <a:p>
            <a:pPr algn="just">
              <a:lnSpc>
                <a:spcPct val="100000"/>
              </a:lnSpc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990EC9-67B9-4D0E-98D7-150BDECF6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014" y="1971040"/>
            <a:ext cx="5548094" cy="43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8767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2A2CA-06B6-4E6F-8AC0-2EA12837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121280"/>
            <a:ext cx="11877040" cy="71473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Decision Tree: Attribute Selection Measures- Gini Index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8E610-DD25-431B-85F0-D5B68EABB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792480"/>
            <a:ext cx="10816046" cy="606552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 Gini index to compute the impurity of D:</a:t>
            </a:r>
          </a:p>
          <a:p>
            <a:pPr algn="just">
              <a:lnSpc>
                <a:spcPct val="100000"/>
              </a:lnSpc>
            </a:pPr>
            <a:endParaRPr lang="en-US" dirty="0"/>
          </a:p>
          <a:p>
            <a:pPr algn="just">
              <a:lnSpc>
                <a:spcPct val="100000"/>
              </a:lnSpc>
            </a:pPr>
            <a:endParaRPr lang="en-US" sz="1050" dirty="0"/>
          </a:p>
          <a:p>
            <a:pPr algn="just">
              <a:lnSpc>
                <a:spcPct val="100000"/>
              </a:lnSpc>
            </a:pPr>
            <a:r>
              <a:rPr lang="en-US" dirty="0"/>
              <a:t>To find the splitting criterion for the tuples in D, we need to compute the Gini index for each attribute.</a:t>
            </a:r>
          </a:p>
          <a:p>
            <a:pPr algn="just">
              <a:lnSpc>
                <a:spcPct val="100000"/>
              </a:lnSpc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ACE5AC-EA41-4C4F-9AA7-6BDF3112B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050" y="2698536"/>
            <a:ext cx="5835950" cy="415946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7FE943C-8763-4C16-BCEE-2BAF685473B3}"/>
              </a:ext>
            </a:extLst>
          </p:cNvPr>
          <p:cNvSpPr txBox="1">
            <a:spLocks/>
          </p:cNvSpPr>
          <p:nvPr/>
        </p:nvSpPr>
        <p:spPr>
          <a:xfrm>
            <a:off x="0" y="3037840"/>
            <a:ext cx="6207760" cy="382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dirty="0"/>
              <a:t>For attribute income and consider each of the possible splitting subsets. 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The subset {low, medium} in 10 tuples in partition D</a:t>
            </a:r>
            <a:r>
              <a:rPr lang="en-US" baseline="-25000" dirty="0"/>
              <a:t>1</a:t>
            </a:r>
            <a:r>
              <a:rPr lang="en-US" dirty="0"/>
              <a:t> satisfying the condition “income </a:t>
            </a:r>
            <a:r>
              <a:rPr lang="en-IN" dirty="0"/>
              <a:t>∈</a:t>
            </a:r>
            <a:r>
              <a:rPr lang="en-US" dirty="0"/>
              <a:t> {low, medium}.” 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The remaining four tuples of D would be assigned to partition D</a:t>
            </a:r>
            <a:r>
              <a:rPr lang="en-US" baseline="-25000" dirty="0"/>
              <a:t>2</a:t>
            </a:r>
            <a:r>
              <a:rPr lang="en-US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3913DC-811F-495B-A0BB-A5671374E8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6" t="9485"/>
          <a:stretch/>
        </p:blipFill>
        <p:spPr>
          <a:xfrm>
            <a:off x="3556000" y="1364063"/>
            <a:ext cx="5080000" cy="82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6902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2A2CA-06B6-4E6F-8AC0-2EA12837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121280"/>
            <a:ext cx="11877040" cy="71473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Decision Tree: Attribute Selection Measures- Gini Index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8E610-DD25-431B-85F0-D5B68EABB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792480"/>
            <a:ext cx="10816046" cy="606552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Gini index value computed based on partitioning {low, medium} 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ACE5AC-EA41-4C4F-9AA7-6BDF3112B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050" y="2698536"/>
            <a:ext cx="5835950" cy="415946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7FE943C-8763-4C16-BCEE-2BAF685473B3}"/>
              </a:ext>
            </a:extLst>
          </p:cNvPr>
          <p:cNvSpPr txBox="1">
            <a:spLocks/>
          </p:cNvSpPr>
          <p:nvPr/>
        </p:nvSpPr>
        <p:spPr>
          <a:xfrm>
            <a:off x="0" y="3037840"/>
            <a:ext cx="6207760" cy="382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dirty="0"/>
              <a:t>Gini index for the subsets {low, high} and {medium} is 0.458 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{medium, high} and {low}= 0.450.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The best binary split for attribute income is on {low, medium*} (or {high}) because it minimizes the Gini index.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0C2D42-FB8A-43ED-BB09-E37A67A68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4" y="1331811"/>
            <a:ext cx="2943346" cy="3612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0DBF63-DEE7-46BE-AF1B-79782669DC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2110" y="1242548"/>
            <a:ext cx="5835950" cy="14153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AF6466-1E51-41E4-A6D0-3ABCB21DEB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3237" y="2240111"/>
            <a:ext cx="1083102" cy="2456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64D6AC-EEE0-44AB-9712-8A82AC1066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76556" y="2240110"/>
            <a:ext cx="2308576" cy="32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3982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2A2CA-06B6-4E6F-8AC0-2EA12837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121280"/>
            <a:ext cx="11877040" cy="71473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Decision Tree: Attribute Selection Measures- Gini Index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8E610-DD25-431B-85F0-D5B68EABB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792480"/>
            <a:ext cx="10816046" cy="606552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Evaluating age, we obtain {youth, senior} (or {middle aged}) as the best split for age with a Gini index of 0.375.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The attributes student and </a:t>
            </a:r>
            <a:r>
              <a:rPr lang="en-US" dirty="0" err="1"/>
              <a:t>credit_rating</a:t>
            </a:r>
            <a:r>
              <a:rPr lang="en-US" dirty="0"/>
              <a:t> are both binary, with Gini index values of 0.367 and 0.429, respectively.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ACE5AC-EA41-4C4F-9AA7-6BDF3112B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050" y="2698536"/>
            <a:ext cx="5835950" cy="415946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7FE943C-8763-4C16-BCEE-2BAF685473B3}"/>
              </a:ext>
            </a:extLst>
          </p:cNvPr>
          <p:cNvSpPr txBox="1">
            <a:spLocks/>
          </p:cNvSpPr>
          <p:nvPr/>
        </p:nvSpPr>
        <p:spPr>
          <a:xfrm>
            <a:off x="0" y="3037840"/>
            <a:ext cx="6207760" cy="382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dirty="0"/>
              <a:t>Gini index for the subsets {low, high} and {medium} is 0.458 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{medium, high} and {low}= 0.450 </a:t>
            </a:r>
          </a:p>
        </p:txBody>
      </p:sp>
    </p:spTree>
    <p:extLst>
      <p:ext uri="{BB962C8B-B14F-4D97-AF65-F5344CB8AC3E}">
        <p14:creationId xmlns:p14="http://schemas.microsoft.com/office/powerpoint/2010/main" val="31052899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2A2CA-06B6-4E6F-8AC0-2EA12837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121280"/>
            <a:ext cx="11877040" cy="71473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Decision Tree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8E610-DD25-431B-85F0-D5B68EABB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792480"/>
            <a:ext cx="10816046" cy="606552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dirty="0"/>
              <a:t>The three measures, in general, return good results but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Information gain: 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biased towards multivalued attributes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Gain ratio: 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tends to prefer unbalanced splits in which one partition is much smaller than the others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Gini index: 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biased to multivalued attributes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has difficulty when # of classes is large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tends to favor tests that result in equal-sized partitions and purity in both partitions</a:t>
            </a:r>
          </a:p>
        </p:txBody>
      </p:sp>
    </p:spTree>
    <p:extLst>
      <p:ext uri="{BB962C8B-B14F-4D97-AF65-F5344CB8AC3E}">
        <p14:creationId xmlns:p14="http://schemas.microsoft.com/office/powerpoint/2010/main" val="15604318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2A2CA-06B6-4E6F-8AC0-2EA12837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80" y="121280"/>
            <a:ext cx="11643360" cy="71473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Bayes Classification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8E610-DD25-431B-85F0-D5B68EABB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792480"/>
            <a:ext cx="10816046" cy="590940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Bayesian classifiers are statistical classifiers. 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Bayesian classifier can predict class membership probabilities such as the probability that a given tuple belongs to a particular class.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Bayesian classification is based on Bayes’ theorem.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A simple Bayesian classifier known as the naïve Bayesian classifier.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Naïve Bayesian classifiers assume that the effect of an attribute value on a given class is independent of the values of the other attributes.</a:t>
            </a:r>
          </a:p>
          <a:p>
            <a:pPr algn="just">
              <a:lnSpc>
                <a:spcPct val="100000"/>
              </a:lnSpc>
            </a:pPr>
            <a:endParaRPr lang="en-US" dirty="0"/>
          </a:p>
          <a:p>
            <a:pPr algn="just">
              <a:lnSpc>
                <a:spcPct val="100000"/>
              </a:lnSpc>
            </a:pPr>
            <a:endParaRPr lang="en-US" dirty="0"/>
          </a:p>
          <a:p>
            <a:pPr algn="just">
              <a:lnSpc>
                <a:spcPct val="100000"/>
              </a:lnSpc>
            </a:pPr>
            <a:r>
              <a:rPr lang="en-US" dirty="0"/>
              <a:t>Bayes’ theorem is useful in that it provides a way of calculating the posterior probability, </a:t>
            </a:r>
            <a:r>
              <a:rPr lang="en-US" i="1" dirty="0"/>
              <a:t>P(H|X)</a:t>
            </a:r>
            <a:r>
              <a:rPr lang="en-US" dirty="0"/>
              <a:t> from </a:t>
            </a:r>
            <a:r>
              <a:rPr lang="en-US" i="1" dirty="0"/>
              <a:t>P(H), P(X|H), </a:t>
            </a:r>
            <a:r>
              <a:rPr lang="en-US" dirty="0"/>
              <a:t>and</a:t>
            </a:r>
            <a:r>
              <a:rPr lang="en-US" i="1" dirty="0"/>
              <a:t> P(X)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906A76-89EC-4D5C-8F29-87939D4401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86" t="10784" b="6601"/>
          <a:stretch/>
        </p:blipFill>
        <p:spPr>
          <a:xfrm>
            <a:off x="4734560" y="4511217"/>
            <a:ext cx="2996247" cy="71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7030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2A2CA-06B6-4E6F-8AC0-2EA12837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80" y="121280"/>
            <a:ext cx="11643360" cy="71473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Bayes Classification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8E610-DD25-431B-85F0-D5B68EABB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792480"/>
            <a:ext cx="10816046" cy="590940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For example, X is a 35-year-old customer with an income of $40,000. Suppose that H is the hypothesis that our customer will buy a computer. 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Then </a:t>
            </a:r>
            <a:r>
              <a:rPr lang="en-US" i="1" dirty="0"/>
              <a:t>P(H|X) </a:t>
            </a:r>
            <a:r>
              <a:rPr lang="en-US" dirty="0"/>
              <a:t>reflects the probability that customer X will buy a computer given that we know the customer’s age and income.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E9A322-C04A-43F3-B7A3-E5D653913A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86" t="10784" b="6601"/>
          <a:stretch/>
        </p:blipFill>
        <p:spPr>
          <a:xfrm>
            <a:off x="4734560" y="2895777"/>
            <a:ext cx="2996247" cy="71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583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2A2CA-06B6-4E6F-8AC0-2EA12837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80" y="121280"/>
            <a:ext cx="11643360" cy="71473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Bayes Classification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8E610-DD25-431B-85F0-D5B68EABB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792480"/>
            <a:ext cx="10816046" cy="590940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Naïve Bayesian classifiers assume that the effect of an attribute value on a given class is independent of the values of the other attributes.</a:t>
            </a:r>
          </a:p>
          <a:p>
            <a:pPr algn="just">
              <a:lnSpc>
                <a:spcPct val="100000"/>
              </a:lnSpc>
            </a:pPr>
            <a:endParaRPr lang="en-US" dirty="0"/>
          </a:p>
          <a:p>
            <a:pPr algn="just">
              <a:lnSpc>
                <a:spcPct val="100000"/>
              </a:lnSpc>
            </a:pPr>
            <a:endParaRPr lang="en-US" dirty="0"/>
          </a:p>
          <a:p>
            <a:pPr algn="just">
              <a:lnSpc>
                <a:spcPct val="100000"/>
              </a:lnSpc>
            </a:pPr>
            <a:r>
              <a:rPr lang="en-US" dirty="0"/>
              <a:t>For example, X is a 35-year-old customer with an income of $40,000. Suppose that H is the hypothesis that our customer will buy a computer. 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Then </a:t>
            </a:r>
            <a:r>
              <a:rPr lang="en-US" i="1" dirty="0"/>
              <a:t>P(H|X) </a:t>
            </a:r>
            <a:r>
              <a:rPr lang="en-US" dirty="0"/>
              <a:t>reflects the probability that customer X will buy a computer given that we know the customer’s age and income.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906A76-89EC-4D5C-8F29-87939D4401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86" t="10784" b="6601"/>
          <a:stretch/>
        </p:blipFill>
        <p:spPr>
          <a:xfrm>
            <a:off x="4597876" y="1839137"/>
            <a:ext cx="2996247" cy="71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0300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2A2CA-06B6-4E6F-8AC0-2EA12837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80" y="121280"/>
            <a:ext cx="11643360" cy="71473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Naïve Bayesian Classification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8E610-DD25-431B-85F0-D5B68EABB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792480"/>
            <a:ext cx="10816046" cy="590940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Naïve Bayesian classifier, or simple Bayesian classifier, works as follows: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Let D be a training set of tuples and their associated class labels. As usual, each tuple is represented by an n-dimensional attribute vector, X = (x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,…,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), depicting n measurements made on the tuple from n attributes, respectively, 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,…, A</a:t>
            </a:r>
            <a:r>
              <a:rPr lang="en-US" baseline="-25000" dirty="0"/>
              <a:t>n</a:t>
            </a:r>
            <a:r>
              <a:rPr lang="en-US" dirty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Suppose that there are m classes, C1, C2,:::, Cm. Given a tuple, X, the classifier will predict that X belongs to the class having the highest posterior probability, conditioned on X. That is, the </a:t>
            </a:r>
            <a:r>
              <a:rPr lang="en-US" dirty="0" err="1"/>
              <a:t>na¨ıve</a:t>
            </a:r>
            <a:r>
              <a:rPr lang="en-US" dirty="0"/>
              <a:t> Bayesian classifier predicts that tuple X belongs to the class Ci if and only if</a:t>
            </a:r>
          </a:p>
        </p:txBody>
      </p:sp>
    </p:spTree>
    <p:extLst>
      <p:ext uri="{BB962C8B-B14F-4D97-AF65-F5344CB8AC3E}">
        <p14:creationId xmlns:p14="http://schemas.microsoft.com/office/powerpoint/2010/main" val="3573552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2A2CA-06B6-4E6F-8AC0-2EA12837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0"/>
            <a:ext cx="10515600" cy="71473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Classification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8E610-DD25-431B-85F0-D5B68EABB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721360"/>
            <a:ext cx="10816046" cy="613664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dirty="0"/>
              <a:t>Data classification is a two-step process: Learning &amp; Classification step.</a:t>
            </a:r>
          </a:p>
          <a:p>
            <a:pPr marL="355600" indent="-355600" algn="just">
              <a:lnSpc>
                <a:spcPct val="100000"/>
              </a:lnSpc>
              <a:buFont typeface="+mj-lt"/>
              <a:buAutoNum type="romanLcPeriod"/>
            </a:pPr>
            <a:r>
              <a:rPr lang="en-US" dirty="0"/>
              <a:t>Learning step (or Training phase or Model construction): where a classification model is </a:t>
            </a:r>
            <a:r>
              <a:rPr lang="en-US" b="1" dirty="0"/>
              <a:t>constructed</a:t>
            </a:r>
            <a:r>
              <a:rPr lang="en-US" dirty="0"/>
              <a:t>.</a:t>
            </a:r>
          </a:p>
          <a:p>
            <a:pPr lvl="1" algn="just">
              <a:lnSpc>
                <a:spcPct val="100000"/>
              </a:lnSpc>
            </a:pPr>
            <a:r>
              <a:rPr lang="en-US" sz="2800" dirty="0"/>
              <a:t>Describing a set of predetermined classes.</a:t>
            </a:r>
          </a:p>
          <a:p>
            <a:pPr lvl="1" algn="just">
              <a:lnSpc>
                <a:spcPct val="100000"/>
              </a:lnSpc>
            </a:pPr>
            <a:r>
              <a:rPr lang="en-US" sz="2800" dirty="0"/>
              <a:t>“Learning from” a training set made up of database tuples and their associated class labels.</a:t>
            </a:r>
          </a:p>
          <a:p>
            <a:pPr lvl="1" algn="just">
              <a:lnSpc>
                <a:spcPct val="100000"/>
              </a:lnSpc>
            </a:pPr>
            <a:r>
              <a:rPr lang="en-US" sz="2800" dirty="0"/>
              <a:t>Each tuple/sample is assumed to belong to a predefined class, as determined by the </a:t>
            </a:r>
            <a:r>
              <a:rPr lang="en-US" sz="2800" b="1" dirty="0"/>
              <a:t>class label attribute</a:t>
            </a:r>
            <a:r>
              <a:rPr lang="en-US" sz="2800" dirty="0"/>
              <a:t>.</a:t>
            </a:r>
          </a:p>
          <a:p>
            <a:pPr lvl="1" algn="just">
              <a:lnSpc>
                <a:spcPct val="100000"/>
              </a:lnSpc>
            </a:pPr>
            <a:r>
              <a:rPr lang="en-US" sz="2800" dirty="0"/>
              <a:t>The set of tuples used for model construction is training set</a:t>
            </a:r>
          </a:p>
          <a:p>
            <a:pPr lvl="1" algn="just">
              <a:lnSpc>
                <a:spcPct val="100000"/>
              </a:lnSpc>
            </a:pPr>
            <a:r>
              <a:rPr lang="en-US" sz="2800" dirty="0"/>
              <a:t>The model is represented as classification rules, decision trees, or mathematical formulae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The class label attribute is categorical (or nominal) in that each value serves as a category or class.</a:t>
            </a:r>
          </a:p>
          <a:p>
            <a:pPr algn="just">
              <a:lnSpc>
                <a:spcPct val="10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34845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2A2CA-06B6-4E6F-8AC0-2EA12837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121280"/>
            <a:ext cx="11775440" cy="71473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Summary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8E610-DD25-431B-85F0-D5B68EABB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792480"/>
            <a:ext cx="10816046" cy="5909404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Data sets are made up of data objects. A data object represents an entity. Data objects are described by attributes. Attributes can be nominal, binary, ordinal, or numeric.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The values of a nominal (or categorical) attribute are symbols or names of things, where each value represents some kind of category, code, or state.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Binary attributes are nominal attributes with only two possible states (such as 1 and 0 or true and false). If the two states are equally important, the attribute is symmetric; otherwise it is asymmetric.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An ordinal attribute is an attribute with possible values that have a meaningful order or ranking among them, but the magnitude between successive values is not known.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828838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2A2CA-06B6-4E6F-8AC0-2EA12837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121280"/>
            <a:ext cx="11775440" cy="71473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References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8E610-DD25-431B-85F0-D5B68EABB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792480"/>
            <a:ext cx="10816046" cy="5909404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Jiawei Han, Micheline </a:t>
            </a:r>
            <a:r>
              <a:rPr lang="en-US" dirty="0" err="1"/>
              <a:t>Kamber</a:t>
            </a:r>
            <a:r>
              <a:rPr lang="en-US" dirty="0"/>
              <a:t> and Jian Pei, </a:t>
            </a:r>
            <a:r>
              <a:rPr lang="en-US" b="1" i="1" dirty="0"/>
              <a:t>Data Mining: Concepts and Techniques</a:t>
            </a:r>
            <a:r>
              <a:rPr lang="en-US" dirty="0"/>
              <a:t>, Morgan Kaufmann, 3rd Edition.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Tan, Pang-Ning, Michael Steinbach, and Vipin Kumar, </a:t>
            </a:r>
            <a:r>
              <a:rPr lang="en-US" b="1" i="1" dirty="0"/>
              <a:t>Introduction to data mining,</a:t>
            </a:r>
            <a:r>
              <a:rPr lang="en-US" dirty="0"/>
              <a:t> Pearson India.</a:t>
            </a:r>
          </a:p>
        </p:txBody>
      </p:sp>
    </p:spTree>
    <p:extLst>
      <p:ext uri="{BB962C8B-B14F-4D97-AF65-F5344CB8AC3E}">
        <p14:creationId xmlns:p14="http://schemas.microsoft.com/office/powerpoint/2010/main" val="252220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2A2CA-06B6-4E6F-8AC0-2EA12837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0"/>
            <a:ext cx="10515600" cy="71473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Classification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8E610-DD25-431B-85F0-D5B68EABB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792480"/>
            <a:ext cx="10816046" cy="5909404"/>
          </a:xfrm>
        </p:spPr>
        <p:txBody>
          <a:bodyPr>
            <a:normAutofit/>
          </a:bodyPr>
          <a:lstStyle/>
          <a:p>
            <a:pPr marL="355600" indent="-355600" algn="just">
              <a:lnSpc>
                <a:spcPct val="100000"/>
              </a:lnSpc>
              <a:buFont typeface="+mj-lt"/>
              <a:buAutoNum type="romanLcPeriod" startAt="2"/>
            </a:pPr>
            <a:r>
              <a:rPr lang="en-US" dirty="0"/>
              <a:t>Classification step (Model usage ): where the model is used to </a:t>
            </a:r>
            <a:r>
              <a:rPr lang="en-US" b="1" dirty="0"/>
              <a:t>predict class labels </a:t>
            </a:r>
            <a:r>
              <a:rPr lang="en-US" dirty="0"/>
              <a:t>for given data.</a:t>
            </a:r>
          </a:p>
          <a:p>
            <a:pPr lvl="1" algn="just">
              <a:lnSpc>
                <a:spcPct val="100000"/>
              </a:lnSpc>
            </a:pPr>
            <a:r>
              <a:rPr lang="en-US" sz="2800" dirty="0"/>
              <a:t>Classifying future or unknown objects</a:t>
            </a:r>
          </a:p>
          <a:p>
            <a:pPr lvl="1" algn="just">
              <a:lnSpc>
                <a:spcPct val="100000"/>
              </a:lnSpc>
            </a:pPr>
            <a:r>
              <a:rPr lang="en-US" sz="2800" dirty="0"/>
              <a:t>If the accuracy is acceptable, use the model to classify new data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/>
              <a:t>Note: If the test set is used to select models, it is called validation (test) set</a:t>
            </a:r>
          </a:p>
          <a:p>
            <a:pPr algn="just">
              <a:lnSpc>
                <a:spcPct val="100000"/>
              </a:lnSpc>
            </a:pPr>
            <a:endParaRPr lang="en-US" dirty="0"/>
          </a:p>
          <a:p>
            <a:pPr algn="just">
              <a:lnSpc>
                <a:spcPct val="10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8855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2A2CA-06B6-4E6F-8AC0-2EA12837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0"/>
            <a:ext cx="10515600" cy="71473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Classification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8E610-DD25-431B-85F0-D5B68EABB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792480"/>
            <a:ext cx="10816046" cy="590940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Estimate accuracy of the model</a:t>
            </a:r>
          </a:p>
          <a:p>
            <a:pPr lvl="1" algn="just">
              <a:lnSpc>
                <a:spcPct val="100000"/>
              </a:lnSpc>
            </a:pPr>
            <a:r>
              <a:rPr lang="en-US" sz="2800" dirty="0"/>
              <a:t>The known label of test sample is compared with the classified result from the model</a:t>
            </a:r>
          </a:p>
          <a:p>
            <a:pPr lvl="1" algn="just">
              <a:lnSpc>
                <a:spcPct val="100000"/>
              </a:lnSpc>
            </a:pPr>
            <a:r>
              <a:rPr lang="en-US" sz="2800" dirty="0"/>
              <a:t>Accuracy rate is the percentage of test set samples that are correctly classified by the model</a:t>
            </a:r>
          </a:p>
          <a:p>
            <a:pPr lvl="1" algn="just">
              <a:lnSpc>
                <a:spcPct val="100000"/>
              </a:lnSpc>
            </a:pPr>
            <a:r>
              <a:rPr lang="en-US" sz="2800" dirty="0"/>
              <a:t>Test set is independent of training set (otherwise overfitting) </a:t>
            </a:r>
          </a:p>
          <a:p>
            <a:pPr algn="just"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000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2A2CA-06B6-4E6F-8AC0-2EA12837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0"/>
            <a:ext cx="10515600" cy="71473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Decision Tree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8E610-DD25-431B-85F0-D5B68EABB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792480"/>
            <a:ext cx="10816046" cy="590940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A decision tree is a flowchart-like tree structure: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Each </a:t>
            </a:r>
            <a:r>
              <a:rPr lang="en-US" b="1" dirty="0"/>
              <a:t>internal node </a:t>
            </a:r>
            <a:r>
              <a:rPr lang="en-US" dirty="0"/>
              <a:t>(</a:t>
            </a:r>
            <a:r>
              <a:rPr lang="en-US" dirty="0" err="1"/>
              <a:t>nonleaf</a:t>
            </a:r>
            <a:r>
              <a:rPr lang="en-US" dirty="0"/>
              <a:t> node) denotes a test on an </a:t>
            </a:r>
            <a:r>
              <a:rPr lang="en-US" b="1" dirty="0"/>
              <a:t>attribute</a:t>
            </a:r>
            <a:r>
              <a:rPr lang="en-US" dirty="0"/>
              <a:t> 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Each </a:t>
            </a:r>
            <a:r>
              <a:rPr lang="en-US" b="1" dirty="0"/>
              <a:t>branch</a:t>
            </a:r>
            <a:r>
              <a:rPr lang="en-US" dirty="0"/>
              <a:t> represents an outcome of the test.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Each </a:t>
            </a:r>
            <a:r>
              <a:rPr lang="en-US" b="1" dirty="0"/>
              <a:t>leaf node </a:t>
            </a:r>
            <a:r>
              <a:rPr lang="en-US" dirty="0"/>
              <a:t>(or terminal node) holds a </a:t>
            </a:r>
            <a:r>
              <a:rPr lang="en-US" b="1" dirty="0"/>
              <a:t>class label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288C52-6ACE-499C-B591-D00F6184EF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9" t="2816"/>
          <a:stretch/>
        </p:blipFill>
        <p:spPr>
          <a:xfrm>
            <a:off x="5431755" y="3023915"/>
            <a:ext cx="6671662" cy="370200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6E0B656-CEE9-410E-9096-A2C22124D938}"/>
              </a:ext>
            </a:extLst>
          </p:cNvPr>
          <p:cNvSpPr txBox="1">
            <a:spLocks/>
          </p:cNvSpPr>
          <p:nvPr/>
        </p:nvSpPr>
        <p:spPr>
          <a:xfrm>
            <a:off x="731519" y="2854960"/>
            <a:ext cx="4700235" cy="40298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dirty="0"/>
              <a:t>Internal nodes are denoted by rectangles.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Leaf nodes are denoted by ovals. 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Some decision tree algorithms produce only binary trees.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Others can produce nonbinary trees.</a:t>
            </a:r>
          </a:p>
        </p:txBody>
      </p:sp>
    </p:spTree>
    <p:extLst>
      <p:ext uri="{BB962C8B-B14F-4D97-AF65-F5344CB8AC3E}">
        <p14:creationId xmlns:p14="http://schemas.microsoft.com/office/powerpoint/2010/main" val="301716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2A2CA-06B6-4E6F-8AC0-2EA12837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0"/>
            <a:ext cx="10515600" cy="71473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Decision Tree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8E610-DD25-431B-85F0-D5B68EABB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792480"/>
            <a:ext cx="10816046" cy="590940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b="1" dirty="0"/>
              <a:t>How are decision trees used for classification?</a:t>
            </a:r>
            <a:r>
              <a:rPr lang="en-US" dirty="0"/>
              <a:t> 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Given a tuple, X, for which the associated class label is unknown, the attribute values of the tuple are tested against the decision tree. 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A path is traced from the root to a leaf node, which holds the class prediction for that tuple.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288C52-6ACE-499C-B591-D00F6184EF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9" t="2816"/>
          <a:stretch/>
        </p:blipFill>
        <p:spPr>
          <a:xfrm>
            <a:off x="5431755" y="3023915"/>
            <a:ext cx="6671662" cy="370200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6E0B656-CEE9-410E-9096-A2C22124D938}"/>
              </a:ext>
            </a:extLst>
          </p:cNvPr>
          <p:cNvSpPr txBox="1">
            <a:spLocks/>
          </p:cNvSpPr>
          <p:nvPr/>
        </p:nvSpPr>
        <p:spPr>
          <a:xfrm>
            <a:off x="731519" y="3429000"/>
            <a:ext cx="4700235" cy="3455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dirty="0"/>
              <a:t> Decision trees can easily be converted to classification rules. 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Decision tree classifiers have good accuracy. However, successful use may depend on the data at hand.</a:t>
            </a:r>
          </a:p>
        </p:txBody>
      </p:sp>
    </p:spTree>
    <p:extLst>
      <p:ext uri="{BB962C8B-B14F-4D97-AF65-F5344CB8AC3E}">
        <p14:creationId xmlns:p14="http://schemas.microsoft.com/office/powerpoint/2010/main" val="33530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2A2CA-06B6-4E6F-8AC0-2EA12837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0"/>
            <a:ext cx="10515600" cy="71473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Decision Tree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8E610-DD25-431B-85F0-D5B68EABB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792480"/>
            <a:ext cx="10816046" cy="590940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Popular traditional Decision Tree Algorithms: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600" dirty="0"/>
              <a:t>ID3 (Iterative </a:t>
            </a:r>
            <a:r>
              <a:rPr lang="en-US" sz="2600" dirty="0" err="1"/>
              <a:t>Dichotomiser</a:t>
            </a:r>
            <a:r>
              <a:rPr lang="en-US" sz="2600" dirty="0"/>
              <a:t>)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600" dirty="0"/>
              <a:t>C4.5 (a successor of ID3)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600" dirty="0"/>
              <a:t>CART (Classification And Regression Trees)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ID3, C4.5, and CART adopt a greedy (i.e., nonbacktracking) approach in which decision trees are constructed in a top-down recursive divide-and-conquer manner. </a:t>
            </a:r>
          </a:p>
        </p:txBody>
      </p:sp>
    </p:spTree>
    <p:extLst>
      <p:ext uri="{BB962C8B-B14F-4D97-AF65-F5344CB8AC3E}">
        <p14:creationId xmlns:p14="http://schemas.microsoft.com/office/powerpoint/2010/main" val="675352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12034</TotalTime>
  <Words>3213</Words>
  <Application>Microsoft Office PowerPoint</Application>
  <PresentationFormat>Widescreen</PresentationFormat>
  <Paragraphs>249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Wingdings</vt:lpstr>
      <vt:lpstr>Office Theme</vt:lpstr>
      <vt:lpstr>Classification</vt:lpstr>
      <vt:lpstr>Supervised vs. Unsupervised Learning</vt:lpstr>
      <vt:lpstr>Prediction Problems: Classification vs. Numeric Prediction</vt:lpstr>
      <vt:lpstr>Classification</vt:lpstr>
      <vt:lpstr>Classification</vt:lpstr>
      <vt:lpstr>Classification</vt:lpstr>
      <vt:lpstr>Decision Tree</vt:lpstr>
      <vt:lpstr>Decision Tree</vt:lpstr>
      <vt:lpstr>Decision Tree</vt:lpstr>
      <vt:lpstr>Decision Tree</vt:lpstr>
      <vt:lpstr>Decision Tree</vt:lpstr>
      <vt:lpstr>Decision Tree</vt:lpstr>
      <vt:lpstr>Decision Tree: Attribute Selection Measures</vt:lpstr>
      <vt:lpstr>Decision Tree: Attribute Selection Measures- Information gain</vt:lpstr>
      <vt:lpstr>Decision Tree: Attribute Selection Measures- Information gain</vt:lpstr>
      <vt:lpstr>Decision Tree: Attribute Selection Measures- Information gain</vt:lpstr>
      <vt:lpstr>Decision Tree: Attribute Selection Measures- Information gain</vt:lpstr>
      <vt:lpstr>Decision Tree: Attribute Selection Measures- Information gain</vt:lpstr>
      <vt:lpstr>Decision Tree: Attribute Selection Measures- Information gain</vt:lpstr>
      <vt:lpstr>Decision Tree: Attribute Selection Measures- Information gain</vt:lpstr>
      <vt:lpstr>Decision Tree: Attribute Selection Measures- Information gain</vt:lpstr>
      <vt:lpstr>Decision Tree: Attribute Selection Measures- Information gain</vt:lpstr>
      <vt:lpstr>Decision Tree: Attribute Selection Measures- Information gain</vt:lpstr>
      <vt:lpstr>Decision Tree: Attribute Selection Measures- Information gain</vt:lpstr>
      <vt:lpstr>Decision Tree: Attribute Selection Measures</vt:lpstr>
      <vt:lpstr>Decision Tree: Attribute Selection Measures- Gain Ratio</vt:lpstr>
      <vt:lpstr>Decision Tree: Attribute Selection Measures- Gain Ratio</vt:lpstr>
      <vt:lpstr>Decision Tree: Attribute Selection Measures- Gain Ratio</vt:lpstr>
      <vt:lpstr>Decision Tree: Attribute Selection Measures- Gini Index</vt:lpstr>
      <vt:lpstr>Decision Tree: Attribute Selection Measures- Gini Index</vt:lpstr>
      <vt:lpstr>Decision Tree: Attribute Selection Measures- Gini Index</vt:lpstr>
      <vt:lpstr>Decision Tree: Attribute Selection Measures- Gini Index</vt:lpstr>
      <vt:lpstr>Decision Tree: Attribute Selection Measures- Gini Index</vt:lpstr>
      <vt:lpstr>Decision Tree: Attribute Selection Measures- Gini Index</vt:lpstr>
      <vt:lpstr>Decision Tree</vt:lpstr>
      <vt:lpstr>Bayes Classification</vt:lpstr>
      <vt:lpstr>Bayes Classification</vt:lpstr>
      <vt:lpstr>Bayes Classification</vt:lpstr>
      <vt:lpstr>Naïve Bayesian Classification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PreProcessing</dc:title>
  <dc:creator>Kuldeep Singh</dc:creator>
  <cp:lastModifiedBy>Kuldeep Singh</cp:lastModifiedBy>
  <cp:revision>50</cp:revision>
  <dcterms:created xsi:type="dcterms:W3CDTF">2023-09-04T03:01:19Z</dcterms:created>
  <dcterms:modified xsi:type="dcterms:W3CDTF">2023-11-20T03:44:08Z</dcterms:modified>
</cp:coreProperties>
</file>