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694" r:id="rId4"/>
    <p:sldId id="695" r:id="rId5"/>
    <p:sldId id="697" r:id="rId6"/>
    <p:sldId id="696" r:id="rId7"/>
    <p:sldId id="698" r:id="rId8"/>
    <p:sldId id="699" r:id="rId9"/>
    <p:sldId id="700" r:id="rId10"/>
    <p:sldId id="701" r:id="rId11"/>
    <p:sldId id="703" r:id="rId12"/>
    <p:sldId id="704" r:id="rId13"/>
    <p:sldId id="705" r:id="rId14"/>
    <p:sldId id="717" r:id="rId15"/>
    <p:sldId id="706" r:id="rId16"/>
    <p:sldId id="707" r:id="rId17"/>
    <p:sldId id="708" r:id="rId18"/>
    <p:sldId id="709" r:id="rId19"/>
    <p:sldId id="710" r:id="rId20"/>
    <p:sldId id="711" r:id="rId21"/>
    <p:sldId id="712" r:id="rId22"/>
    <p:sldId id="713" r:id="rId23"/>
    <p:sldId id="714" r:id="rId24"/>
    <p:sldId id="715" r:id="rId25"/>
    <p:sldId id="716" r:id="rId26"/>
    <p:sldId id="718" r:id="rId27"/>
    <p:sldId id="719" r:id="rId28"/>
    <p:sldId id="720" r:id="rId29"/>
    <p:sldId id="721" r:id="rId30"/>
    <p:sldId id="722" r:id="rId31"/>
    <p:sldId id="723" r:id="rId32"/>
    <p:sldId id="724" r:id="rId33"/>
    <p:sldId id="725" r:id="rId34"/>
    <p:sldId id="726" r:id="rId35"/>
    <p:sldId id="731" r:id="rId36"/>
    <p:sldId id="727" r:id="rId37"/>
    <p:sldId id="729" r:id="rId38"/>
    <p:sldId id="730" r:id="rId39"/>
    <p:sldId id="732" r:id="rId40"/>
    <p:sldId id="733" r:id="rId41"/>
    <p:sldId id="734" r:id="rId42"/>
    <p:sldId id="735" r:id="rId43"/>
    <p:sldId id="737" r:id="rId44"/>
    <p:sldId id="738" r:id="rId45"/>
    <p:sldId id="739" r:id="rId46"/>
    <p:sldId id="740" r:id="rId47"/>
    <p:sldId id="741" r:id="rId48"/>
    <p:sldId id="742" r:id="rId49"/>
    <p:sldId id="743" r:id="rId50"/>
    <p:sldId id="744" r:id="rId51"/>
    <p:sldId id="745" r:id="rId52"/>
    <p:sldId id="746" r:id="rId53"/>
    <p:sldId id="747" r:id="rId54"/>
    <p:sldId id="749" r:id="rId55"/>
    <p:sldId id="750" r:id="rId56"/>
    <p:sldId id="751" r:id="rId57"/>
    <p:sldId id="753" r:id="rId58"/>
    <p:sldId id="754" r:id="rId59"/>
    <p:sldId id="755" r:id="rId60"/>
    <p:sldId id="756" r:id="rId61"/>
    <p:sldId id="757" r:id="rId62"/>
    <p:sldId id="758" r:id="rId63"/>
    <p:sldId id="759" r:id="rId64"/>
    <p:sldId id="760" r:id="rId65"/>
    <p:sldId id="761" r:id="rId66"/>
    <p:sldId id="763" r:id="rId67"/>
    <p:sldId id="764" r:id="rId68"/>
    <p:sldId id="765" r:id="rId69"/>
    <p:sldId id="766" r:id="rId70"/>
    <p:sldId id="767" r:id="rId71"/>
    <p:sldId id="768" r:id="rId72"/>
    <p:sldId id="769" r:id="rId73"/>
    <p:sldId id="691" r:id="rId74"/>
    <p:sldId id="748" r:id="rId75"/>
    <p:sldId id="69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335F0835-02A6-4104-A867-EEB2C06A5A4D}"/>
    <pc:docChg chg="undo redo custSel addSld delSld modSld">
      <pc:chgData name="" userId="e6793c7ac87b5dd5" providerId="LiveId" clId="{335F0835-02A6-4104-A867-EEB2C06A5A4D}" dt="2023-09-28T15:43:38.003" v="2966" actId="404"/>
      <pc:docMkLst>
        <pc:docMk/>
      </pc:docMkLst>
      <pc:sldChg chg="addSp delSp modSp">
        <pc:chgData name="" userId="e6793c7ac87b5dd5" providerId="LiveId" clId="{335F0835-02A6-4104-A867-EEB2C06A5A4D}" dt="2023-09-28T15:43:38.003" v="2966" actId="404"/>
        <pc:sldMkLst>
          <pc:docMk/>
          <pc:sldMk cId="1369706923" sldId="256"/>
        </pc:sldMkLst>
        <pc:spChg chg="mod">
          <ac:chgData name="" userId="e6793c7ac87b5dd5" providerId="LiveId" clId="{335F0835-02A6-4104-A867-EEB2C06A5A4D}" dt="2023-09-28T15:43:38.003" v="2966" actId="404"/>
          <ac:spMkLst>
            <pc:docMk/>
            <pc:sldMk cId="1369706923" sldId="256"/>
            <ac:spMk id="2" creationId="{3BAE42AF-2933-41E4-9B83-E54D8C8DB71E}"/>
          </ac:spMkLst>
        </pc:spChg>
        <pc:spChg chg="add mod">
          <ac:chgData name="" userId="e6793c7ac87b5dd5" providerId="LiveId" clId="{335F0835-02A6-4104-A867-EEB2C06A5A4D}" dt="2023-09-28T15:43:19.056" v="2960" actId="404"/>
          <ac:spMkLst>
            <pc:docMk/>
            <pc:sldMk cId="1369706923" sldId="256"/>
            <ac:spMk id="3" creationId="{487EEC43-1CDE-4345-A60A-F38221F81E0F}"/>
          </ac:spMkLst>
        </pc:spChg>
        <pc:spChg chg="del">
          <ac:chgData name="" userId="e6793c7ac87b5dd5" providerId="LiveId" clId="{335F0835-02A6-4104-A867-EEB2C06A5A4D}" dt="2023-09-23T09:41:50.071" v="2011"/>
          <ac:spMkLst>
            <pc:docMk/>
            <pc:sldMk cId="1369706923" sldId="256"/>
            <ac:spMk id="3" creationId="{F6517999-C014-4270-9210-ADE0AB5AB3BD}"/>
          </ac:spMkLst>
        </pc:spChg>
      </pc:sldChg>
      <pc:sldChg chg="modSp">
        <pc:chgData name="" userId="e6793c7ac87b5dd5" providerId="LiveId" clId="{335F0835-02A6-4104-A867-EEB2C06A5A4D}" dt="2023-09-19T04:57:19.232" v="2005" actId="113"/>
        <pc:sldMkLst>
          <pc:docMk/>
          <pc:sldMk cId="3844161785" sldId="257"/>
        </pc:sldMkLst>
        <pc:spChg chg="mod">
          <ac:chgData name="" userId="e6793c7ac87b5dd5" providerId="LiveId" clId="{335F0835-02A6-4104-A867-EEB2C06A5A4D}" dt="2023-09-19T04:57:19.232" v="2005" actId="113"/>
          <ac:spMkLst>
            <pc:docMk/>
            <pc:sldMk cId="3844161785" sldId="257"/>
            <ac:spMk id="3" creationId="{EA68E610-DD25-431B-85F0-D5B68EABBE7F}"/>
          </ac:spMkLst>
        </pc:spChg>
      </pc:sldChg>
      <pc:sldChg chg="modSp add">
        <pc:chgData name="" userId="e6793c7ac87b5dd5" providerId="LiveId" clId="{335F0835-02A6-4104-A867-EEB2C06A5A4D}" dt="2023-09-28T15:28:45.711" v="2874" actId="6549"/>
        <pc:sldMkLst>
          <pc:docMk/>
          <pc:sldMk cId="3982883873" sldId="691"/>
        </pc:sldMkLst>
        <pc:spChg chg="mod">
          <ac:chgData name="" userId="e6793c7ac87b5dd5" providerId="LiveId" clId="{335F0835-02A6-4104-A867-EEB2C06A5A4D}" dt="2023-09-28T15:27:53.193" v="2863"/>
          <ac:spMkLst>
            <pc:docMk/>
            <pc:sldMk cId="3982883873" sldId="691"/>
            <ac:spMk id="2" creationId="{80C2A2CA-06B6-4E6F-8AC0-2EA128376E10}"/>
          </ac:spMkLst>
        </pc:spChg>
        <pc:spChg chg="mod">
          <ac:chgData name="" userId="e6793c7ac87b5dd5" providerId="LiveId" clId="{335F0835-02A6-4104-A867-EEB2C06A5A4D}" dt="2023-09-28T15:28:45.711" v="2874" actId="6549"/>
          <ac:spMkLst>
            <pc:docMk/>
            <pc:sldMk cId="3982883873" sldId="691"/>
            <ac:spMk id="3" creationId="{EA68E610-DD25-431B-85F0-D5B68EABBE7F}"/>
          </ac:spMkLst>
        </pc:spChg>
      </pc:sldChg>
      <pc:sldChg chg="modSp add">
        <pc:chgData name="" userId="e6793c7ac87b5dd5" providerId="LiveId" clId="{335F0835-02A6-4104-A867-EEB2C06A5A4D}" dt="2023-09-28T15:38:15.060" v="2916" actId="6549"/>
        <pc:sldMkLst>
          <pc:docMk/>
          <pc:sldMk cId="252220863" sldId="693"/>
        </pc:sldMkLst>
        <pc:spChg chg="mod">
          <ac:chgData name="" userId="e6793c7ac87b5dd5" providerId="LiveId" clId="{335F0835-02A6-4104-A867-EEB2C06A5A4D}" dt="2023-09-28T15:37:19.938" v="2912"/>
          <ac:spMkLst>
            <pc:docMk/>
            <pc:sldMk cId="252220863" sldId="693"/>
            <ac:spMk id="2" creationId="{80C2A2CA-06B6-4E6F-8AC0-2EA128376E10}"/>
          </ac:spMkLst>
        </pc:spChg>
        <pc:spChg chg="mod">
          <ac:chgData name="" userId="e6793c7ac87b5dd5" providerId="LiveId" clId="{335F0835-02A6-4104-A867-EEB2C06A5A4D}" dt="2023-09-28T15:38:15.060" v="2916" actId="6549"/>
          <ac:spMkLst>
            <pc:docMk/>
            <pc:sldMk cId="252220863" sldId="693"/>
            <ac:spMk id="3" creationId="{EA68E610-DD25-431B-85F0-D5B68EABBE7F}"/>
          </ac:spMkLst>
        </pc:spChg>
      </pc:sldChg>
    </pc:docChg>
  </pc:docChgLst>
  <pc:docChgLst>
    <pc:chgData userId="e6793c7ac87b5dd5" providerId="LiveId" clId="{F674413E-B023-4B86-859E-0ADFA50BCF28}"/>
    <pc:docChg chg="undo modSld">
      <pc:chgData name="" userId="e6793c7ac87b5dd5" providerId="LiveId" clId="{F674413E-B023-4B86-859E-0ADFA50BCF28}" dt="2023-10-04T10:25:25.066" v="167" actId="113"/>
      <pc:docMkLst>
        <pc:docMk/>
      </pc:docMkLst>
      <pc:sldChg chg="modSp">
        <pc:chgData name="" userId="e6793c7ac87b5dd5" providerId="LiveId" clId="{F674413E-B023-4B86-859E-0ADFA50BCF28}" dt="2023-09-29T04:15:54.505" v="3" actId="20577"/>
        <pc:sldMkLst>
          <pc:docMk/>
          <pc:sldMk cId="1369706923" sldId="256"/>
        </pc:sldMkLst>
        <pc:spChg chg="mod">
          <ac:chgData name="" userId="e6793c7ac87b5dd5" providerId="LiveId" clId="{F674413E-B023-4B86-859E-0ADFA50BCF28}" dt="2023-09-29T04:15:54.505" v="3" actId="20577"/>
          <ac:spMkLst>
            <pc:docMk/>
            <pc:sldMk cId="1369706923" sldId="256"/>
            <ac:spMk id="3" creationId="{487EEC43-1CDE-4345-A60A-F38221F81E0F}"/>
          </ac:spMkLst>
        </pc:spChg>
      </pc:sldChg>
    </pc:docChg>
  </pc:docChgLst>
  <pc:docChgLst>
    <pc:chgData userId="e6793c7ac87b5dd5" providerId="LiveId" clId="{3AB3BAC4-387F-484A-9593-A4076C23A1D3}"/>
    <pc:docChg chg="undo redo custSel addSld delSld modSld">
      <pc:chgData name="" userId="e6793c7ac87b5dd5" providerId="LiveId" clId="{3AB3BAC4-387F-484A-9593-A4076C23A1D3}" dt="2023-11-30T07:21:22.539" v="1006" actId="20577"/>
      <pc:docMkLst>
        <pc:docMk/>
      </pc:docMkLst>
      <pc:sldChg chg="modSp">
        <pc:chgData name="" userId="e6793c7ac87b5dd5" providerId="LiveId" clId="{3AB3BAC4-387F-484A-9593-A4076C23A1D3}" dt="2023-10-27T08:40:50.720" v="15"/>
        <pc:sldMkLst>
          <pc:docMk/>
          <pc:sldMk cId="675352993" sldId="700"/>
        </pc:sldMkLst>
        <pc:spChg chg="mod">
          <ac:chgData name="" userId="e6793c7ac87b5dd5" providerId="LiveId" clId="{3AB3BAC4-387F-484A-9593-A4076C23A1D3}" dt="2023-10-27T08:40:50.720" v="15"/>
          <ac:spMkLst>
            <pc:docMk/>
            <pc:sldMk cId="675352993" sldId="700"/>
            <ac:spMk id="3" creationId="{EA68E610-DD25-431B-85F0-D5B68EABBE7F}"/>
          </ac:spMkLst>
        </pc:spChg>
      </pc:sldChg>
      <pc:sldChg chg="modSp">
        <pc:chgData name="" userId="e6793c7ac87b5dd5" providerId="LiveId" clId="{3AB3BAC4-387F-484A-9593-A4076C23A1D3}" dt="2023-10-27T08:34:36.521" v="11" actId="113"/>
        <pc:sldMkLst>
          <pc:docMk/>
          <pc:sldMk cId="2152732694" sldId="705"/>
        </pc:sldMkLst>
        <pc:spChg chg="mod">
          <ac:chgData name="" userId="e6793c7ac87b5dd5" providerId="LiveId" clId="{3AB3BAC4-387F-484A-9593-A4076C23A1D3}" dt="2023-10-27T08:34:36.521" v="11" actId="113"/>
          <ac:spMkLst>
            <pc:docMk/>
            <pc:sldMk cId="2152732694" sldId="705"/>
            <ac:spMk id="3" creationId="{EA68E610-DD25-431B-85F0-D5B68EABBE7F}"/>
          </ac:spMkLst>
        </pc:spChg>
      </pc:sldChg>
      <pc:sldChg chg="addSp modSp">
        <pc:chgData name="" userId="e6793c7ac87b5dd5" providerId="LiveId" clId="{3AB3BAC4-387F-484A-9593-A4076C23A1D3}" dt="2023-11-23T11:05:09.036" v="68" actId="20577"/>
        <pc:sldMkLst>
          <pc:docMk/>
          <pc:sldMk cId="3573552338" sldId="730"/>
        </pc:sldMkLst>
        <pc:spChg chg="mod">
          <ac:chgData name="" userId="e6793c7ac87b5dd5" providerId="LiveId" clId="{3AB3BAC4-387F-484A-9593-A4076C23A1D3}" dt="2023-11-23T11:05:09.036" v="68" actId="20577"/>
          <ac:spMkLst>
            <pc:docMk/>
            <pc:sldMk cId="3573552338" sldId="730"/>
            <ac:spMk id="3" creationId="{EA68E610-DD25-431B-85F0-D5B68EABBE7F}"/>
          </ac:spMkLst>
        </pc:spChg>
        <pc:picChg chg="add mod modCrop">
          <ac:chgData name="" userId="e6793c7ac87b5dd5" providerId="LiveId" clId="{3AB3BAC4-387F-484A-9593-A4076C23A1D3}" dt="2023-11-23T11:02:04.451" v="39" actId="1076"/>
          <ac:picMkLst>
            <pc:docMk/>
            <pc:sldMk cId="3573552338" sldId="730"/>
            <ac:picMk id="4" creationId="{81582111-1C88-46B5-A27B-577CD58DED84}"/>
          </ac:picMkLst>
        </pc:picChg>
        <pc:picChg chg="add mod modCrop">
          <ac:chgData name="" userId="e6793c7ac87b5dd5" providerId="LiveId" clId="{3AB3BAC4-387F-484A-9593-A4076C23A1D3}" dt="2023-11-23T11:03:33.704" v="52" actId="14100"/>
          <ac:picMkLst>
            <pc:docMk/>
            <pc:sldMk cId="3573552338" sldId="730"/>
            <ac:picMk id="5" creationId="{DDCE3B71-2860-4635-AF58-BFAEAE6E01FD}"/>
          </ac:picMkLst>
        </pc:picChg>
      </pc:sldChg>
      <pc:sldChg chg="addSp delSp modSp add">
        <pc:chgData name="" userId="e6793c7ac87b5dd5" providerId="LiveId" clId="{3AB3BAC4-387F-484A-9593-A4076C23A1D3}" dt="2023-11-23T11:57:17.973" v="154" actId="1038"/>
        <pc:sldMkLst>
          <pc:docMk/>
          <pc:sldMk cId="2092426787" sldId="732"/>
        </pc:sldMkLst>
        <pc:spChg chg="mod">
          <ac:chgData name="" userId="e6793c7ac87b5dd5" providerId="LiveId" clId="{3AB3BAC4-387F-484A-9593-A4076C23A1D3}" dt="2023-11-23T11:57:04.040" v="133" actId="20577"/>
          <ac:spMkLst>
            <pc:docMk/>
            <pc:sldMk cId="2092426787" sldId="732"/>
            <ac:spMk id="3" creationId="{EA68E610-DD25-431B-85F0-D5B68EABBE7F}"/>
          </ac:spMkLst>
        </pc:spChg>
        <pc:picChg chg="del">
          <ac:chgData name="" userId="e6793c7ac87b5dd5" providerId="LiveId" clId="{3AB3BAC4-387F-484A-9593-A4076C23A1D3}" dt="2023-11-23T11:04:16.986" v="54" actId="478"/>
          <ac:picMkLst>
            <pc:docMk/>
            <pc:sldMk cId="2092426787" sldId="732"/>
            <ac:picMk id="4" creationId="{81582111-1C88-46B5-A27B-577CD58DED84}"/>
          </ac:picMkLst>
        </pc:picChg>
        <pc:picChg chg="del">
          <ac:chgData name="" userId="e6793c7ac87b5dd5" providerId="LiveId" clId="{3AB3BAC4-387F-484A-9593-A4076C23A1D3}" dt="2023-11-23T11:04:17.952" v="55" actId="478"/>
          <ac:picMkLst>
            <pc:docMk/>
            <pc:sldMk cId="2092426787" sldId="732"/>
            <ac:picMk id="5" creationId="{DDCE3B71-2860-4635-AF58-BFAEAE6E01FD}"/>
          </ac:picMkLst>
        </pc:picChg>
        <pc:picChg chg="add mod">
          <ac:chgData name="" userId="e6793c7ac87b5dd5" providerId="LiveId" clId="{3AB3BAC4-387F-484A-9593-A4076C23A1D3}" dt="2023-11-23T11:57:17.973" v="154" actId="1038"/>
          <ac:picMkLst>
            <pc:docMk/>
            <pc:sldMk cId="2092426787" sldId="732"/>
            <ac:picMk id="6" creationId="{D45A20B7-5B32-4CE2-A0A6-B7392F773ECD}"/>
          </ac:picMkLst>
        </pc:picChg>
        <pc:picChg chg="add mod">
          <ac:chgData name="" userId="e6793c7ac87b5dd5" providerId="LiveId" clId="{3AB3BAC4-387F-484A-9593-A4076C23A1D3}" dt="2023-11-23T11:57:17.973" v="154" actId="1038"/>
          <ac:picMkLst>
            <pc:docMk/>
            <pc:sldMk cId="2092426787" sldId="732"/>
            <ac:picMk id="7" creationId="{44F68383-EFC2-4177-9D09-B4A33EAA5727}"/>
          </ac:picMkLst>
        </pc:picChg>
      </pc:sldChg>
      <pc:sldChg chg="addSp delSp modSp add">
        <pc:chgData name="" userId="e6793c7ac87b5dd5" providerId="LiveId" clId="{3AB3BAC4-387F-484A-9593-A4076C23A1D3}" dt="2023-11-23T12:10:54.262" v="321" actId="14100"/>
        <pc:sldMkLst>
          <pc:docMk/>
          <pc:sldMk cId="2001828381" sldId="733"/>
        </pc:sldMkLst>
        <pc:spChg chg="mod">
          <ac:chgData name="" userId="e6793c7ac87b5dd5" providerId="LiveId" clId="{3AB3BAC4-387F-484A-9593-A4076C23A1D3}" dt="2023-11-23T12:05:06.796" v="235"/>
          <ac:spMkLst>
            <pc:docMk/>
            <pc:sldMk cId="2001828381" sldId="733"/>
            <ac:spMk id="3" creationId="{EA68E610-DD25-431B-85F0-D5B68EABBE7F}"/>
          </ac:spMkLst>
        </pc:spChg>
        <pc:spChg chg="add mod">
          <ac:chgData name="" userId="e6793c7ac87b5dd5" providerId="LiveId" clId="{3AB3BAC4-387F-484A-9593-A4076C23A1D3}" dt="2023-11-23T12:06:47.841" v="255" actId="1035"/>
          <ac:spMkLst>
            <pc:docMk/>
            <pc:sldMk cId="2001828381" sldId="733"/>
            <ac:spMk id="9" creationId="{267E3A8C-2EB1-4E12-8084-2B0F9349A697}"/>
          </ac:spMkLst>
        </pc:spChg>
        <pc:picChg chg="add mod">
          <ac:chgData name="" userId="e6793c7ac87b5dd5" providerId="LiveId" clId="{3AB3BAC4-387F-484A-9593-A4076C23A1D3}" dt="2023-11-23T12:00:14.930" v="186" actId="1076"/>
          <ac:picMkLst>
            <pc:docMk/>
            <pc:sldMk cId="2001828381" sldId="733"/>
            <ac:picMk id="4" creationId="{109054CD-F985-4467-A2B8-0D4A7977FADF}"/>
          </ac:picMkLst>
        </pc:picChg>
        <pc:picChg chg="add mod">
          <ac:chgData name="" userId="e6793c7ac87b5dd5" providerId="LiveId" clId="{3AB3BAC4-387F-484A-9593-A4076C23A1D3}" dt="2023-11-23T12:03:44.260" v="232" actId="14100"/>
          <ac:picMkLst>
            <pc:docMk/>
            <pc:sldMk cId="2001828381" sldId="733"/>
            <ac:picMk id="5" creationId="{8302ACBA-9C71-43C4-AD6B-5D22E2C5B8E9}"/>
          </ac:picMkLst>
        </pc:picChg>
        <pc:picChg chg="del">
          <ac:chgData name="" userId="e6793c7ac87b5dd5" providerId="LiveId" clId="{3AB3BAC4-387F-484A-9593-A4076C23A1D3}" dt="2023-11-23T11:58:18.470" v="157" actId="478"/>
          <ac:picMkLst>
            <pc:docMk/>
            <pc:sldMk cId="2001828381" sldId="733"/>
            <ac:picMk id="6" creationId="{D45A20B7-5B32-4CE2-A0A6-B7392F773ECD}"/>
          </ac:picMkLst>
        </pc:picChg>
        <pc:picChg chg="del">
          <ac:chgData name="" userId="e6793c7ac87b5dd5" providerId="LiveId" clId="{3AB3BAC4-387F-484A-9593-A4076C23A1D3}" dt="2023-11-23T11:58:17.670" v="156" actId="478"/>
          <ac:picMkLst>
            <pc:docMk/>
            <pc:sldMk cId="2001828381" sldId="733"/>
            <ac:picMk id="7" creationId="{44F68383-EFC2-4177-9D09-B4A33EAA5727}"/>
          </ac:picMkLst>
        </pc:picChg>
        <pc:picChg chg="add">
          <ac:chgData name="" userId="e6793c7ac87b5dd5" providerId="LiveId" clId="{3AB3BAC4-387F-484A-9593-A4076C23A1D3}" dt="2023-11-23T11:58:28.180" v="159"/>
          <ac:picMkLst>
            <pc:docMk/>
            <pc:sldMk cId="2001828381" sldId="733"/>
            <ac:picMk id="8" creationId="{A048D810-9EF1-4E08-9F68-BCB3D2DBFC86}"/>
          </ac:picMkLst>
        </pc:picChg>
        <pc:picChg chg="add mod">
          <ac:chgData name="" userId="e6793c7ac87b5dd5" providerId="LiveId" clId="{3AB3BAC4-387F-484A-9593-A4076C23A1D3}" dt="2023-11-23T12:10:54.262" v="321" actId="14100"/>
          <ac:picMkLst>
            <pc:docMk/>
            <pc:sldMk cId="2001828381" sldId="733"/>
            <ac:picMk id="10" creationId="{2ED7B8AB-93CD-408C-917C-F8360035CBDD}"/>
          </ac:picMkLst>
        </pc:picChg>
      </pc:sldChg>
      <pc:sldChg chg="addSp delSp modSp add">
        <pc:chgData name="" userId="e6793c7ac87b5dd5" providerId="LiveId" clId="{3AB3BAC4-387F-484A-9593-A4076C23A1D3}" dt="2023-11-23T12:12:16.800" v="333" actId="1076"/>
        <pc:sldMkLst>
          <pc:docMk/>
          <pc:sldMk cId="3303099889" sldId="734"/>
        </pc:sldMkLst>
        <pc:spChg chg="mod">
          <ac:chgData name="" userId="e6793c7ac87b5dd5" providerId="LiveId" clId="{3AB3BAC4-387F-484A-9593-A4076C23A1D3}" dt="2023-11-23T12:07:23.963" v="269" actId="6549"/>
          <ac:spMkLst>
            <pc:docMk/>
            <pc:sldMk cId="3303099889" sldId="734"/>
            <ac:spMk id="9" creationId="{267E3A8C-2EB1-4E12-8084-2B0F9349A697}"/>
          </ac:spMkLst>
        </pc:spChg>
        <pc:grpChg chg="add mod">
          <ac:chgData name="" userId="e6793c7ac87b5dd5" providerId="LiveId" clId="{3AB3BAC4-387F-484A-9593-A4076C23A1D3}" dt="2023-11-23T12:12:01.186" v="328" actId="164"/>
          <ac:grpSpMkLst>
            <pc:docMk/>
            <pc:sldMk cId="3303099889" sldId="734"/>
            <ac:grpSpMk id="12" creationId="{C6B9A923-1684-4B1D-8440-D2D6A300687D}"/>
          </ac:grpSpMkLst>
        </pc:grpChg>
        <pc:picChg chg="del">
          <ac:chgData name="" userId="e6793c7ac87b5dd5" providerId="LiveId" clId="{3AB3BAC4-387F-484A-9593-A4076C23A1D3}" dt="2023-11-23T12:05:17.832" v="237" actId="478"/>
          <ac:picMkLst>
            <pc:docMk/>
            <pc:sldMk cId="3303099889" sldId="734"/>
            <ac:picMk id="5" creationId="{8302ACBA-9C71-43C4-AD6B-5D22E2C5B8E9}"/>
          </ac:picMkLst>
        </pc:picChg>
        <pc:picChg chg="add del mod">
          <ac:chgData name="" userId="e6793c7ac87b5dd5" providerId="LiveId" clId="{3AB3BAC4-387F-484A-9593-A4076C23A1D3}" dt="2023-11-23T12:12:11.522" v="330" actId="478"/>
          <ac:picMkLst>
            <pc:docMk/>
            <pc:sldMk cId="3303099889" sldId="734"/>
            <ac:picMk id="6" creationId="{45426443-FEAB-4A47-AE6D-E7B31020912F}"/>
          </ac:picMkLst>
        </pc:picChg>
        <pc:picChg chg="add del mod">
          <ac:chgData name="" userId="e6793c7ac87b5dd5" providerId="LiveId" clId="{3AB3BAC4-387F-484A-9593-A4076C23A1D3}" dt="2023-11-23T12:12:12.524" v="331" actId="478"/>
          <ac:picMkLst>
            <pc:docMk/>
            <pc:sldMk cId="3303099889" sldId="734"/>
            <ac:picMk id="7" creationId="{D83FA79C-871E-4C00-A4F5-C4EABFFD1587}"/>
          </ac:picMkLst>
        </pc:picChg>
        <pc:picChg chg="add mod">
          <ac:chgData name="" userId="e6793c7ac87b5dd5" providerId="LiveId" clId="{3AB3BAC4-387F-484A-9593-A4076C23A1D3}" dt="2023-11-23T12:12:13.990" v="332" actId="1076"/>
          <ac:picMkLst>
            <pc:docMk/>
            <pc:sldMk cId="3303099889" sldId="734"/>
            <ac:picMk id="10" creationId="{FD1D2582-DB0E-4B4F-9443-AA619DE5B3BF}"/>
          </ac:picMkLst>
        </pc:picChg>
        <pc:picChg chg="add mod">
          <ac:chgData name="" userId="e6793c7ac87b5dd5" providerId="LiveId" clId="{3AB3BAC4-387F-484A-9593-A4076C23A1D3}" dt="2023-11-23T12:12:16.800" v="333" actId="1076"/>
          <ac:picMkLst>
            <pc:docMk/>
            <pc:sldMk cId="3303099889" sldId="734"/>
            <ac:picMk id="11" creationId="{94CDC0CC-4C83-46C4-A2AF-8A646216285B}"/>
          </ac:picMkLst>
        </pc:picChg>
      </pc:sldChg>
      <pc:sldChg chg="delSp add">
        <pc:chgData name="" userId="e6793c7ac87b5dd5" providerId="LiveId" clId="{3AB3BAC4-387F-484A-9593-A4076C23A1D3}" dt="2023-11-23T12:12:23.594" v="335" actId="478"/>
        <pc:sldMkLst>
          <pc:docMk/>
          <pc:sldMk cId="3319745111" sldId="735"/>
        </pc:sldMkLst>
        <pc:picChg chg="del">
          <ac:chgData name="" userId="e6793c7ac87b5dd5" providerId="LiveId" clId="{3AB3BAC4-387F-484A-9593-A4076C23A1D3}" dt="2023-11-23T12:12:22.643" v="334" actId="478"/>
          <ac:picMkLst>
            <pc:docMk/>
            <pc:sldMk cId="3319745111" sldId="735"/>
            <ac:picMk id="10" creationId="{FD1D2582-DB0E-4B4F-9443-AA619DE5B3BF}"/>
          </ac:picMkLst>
        </pc:picChg>
        <pc:picChg chg="del">
          <ac:chgData name="" userId="e6793c7ac87b5dd5" providerId="LiveId" clId="{3AB3BAC4-387F-484A-9593-A4076C23A1D3}" dt="2023-11-23T12:12:23.594" v="335" actId="478"/>
          <ac:picMkLst>
            <pc:docMk/>
            <pc:sldMk cId="3319745111" sldId="735"/>
            <ac:picMk id="11" creationId="{94CDC0CC-4C83-46C4-A2AF-8A646216285B}"/>
          </ac:picMkLst>
        </pc:picChg>
      </pc:sldChg>
      <pc:sldChg chg="addSp delSp modSp add">
        <pc:chgData name="" userId="e6793c7ac87b5dd5" providerId="LiveId" clId="{3AB3BAC4-387F-484A-9593-A4076C23A1D3}" dt="2023-11-23T12:19:44.769" v="600" actId="1036"/>
        <pc:sldMkLst>
          <pc:docMk/>
          <pc:sldMk cId="1069351963" sldId="737"/>
        </pc:sldMkLst>
        <pc:spChg chg="mod">
          <ac:chgData name="" userId="e6793c7ac87b5dd5" providerId="LiveId" clId="{3AB3BAC4-387F-484A-9593-A4076C23A1D3}" dt="2023-11-23T12:17:50.868" v="498" actId="6549"/>
          <ac:spMkLst>
            <pc:docMk/>
            <pc:sldMk cId="1069351963" sldId="737"/>
            <ac:spMk id="3" creationId="{EA68E610-DD25-431B-85F0-D5B68EABBE7F}"/>
          </ac:spMkLst>
        </pc:spChg>
        <pc:spChg chg="mod">
          <ac:chgData name="" userId="e6793c7ac87b5dd5" providerId="LiveId" clId="{3AB3BAC4-387F-484A-9593-A4076C23A1D3}" dt="2023-11-23T12:14:15.568" v="388" actId="6549"/>
          <ac:spMkLst>
            <pc:docMk/>
            <pc:sldMk cId="1069351963" sldId="737"/>
            <ac:spMk id="9" creationId="{267E3A8C-2EB1-4E12-8084-2B0F9349A697}"/>
          </ac:spMkLst>
        </pc:spChg>
        <pc:picChg chg="del">
          <ac:chgData name="" userId="e6793c7ac87b5dd5" providerId="LiveId" clId="{3AB3BAC4-387F-484A-9593-A4076C23A1D3}" dt="2023-11-23T12:14:20.083" v="390" actId="478"/>
          <ac:picMkLst>
            <pc:docMk/>
            <pc:sldMk cId="1069351963" sldId="737"/>
            <ac:picMk id="4" creationId="{109054CD-F985-4467-A2B8-0D4A7977FADF}"/>
          </ac:picMkLst>
        </pc:picChg>
        <pc:picChg chg="mod">
          <ac:chgData name="" userId="e6793c7ac87b5dd5" providerId="LiveId" clId="{3AB3BAC4-387F-484A-9593-A4076C23A1D3}" dt="2023-11-23T12:18:23.113" v="547" actId="1035"/>
          <ac:picMkLst>
            <pc:docMk/>
            <pc:sldMk cId="1069351963" sldId="737"/>
            <ac:picMk id="6" creationId="{45426443-FEAB-4A47-AE6D-E7B31020912F}"/>
          </ac:picMkLst>
        </pc:picChg>
        <pc:picChg chg="mod">
          <ac:chgData name="" userId="e6793c7ac87b5dd5" providerId="LiveId" clId="{3AB3BAC4-387F-484A-9593-A4076C23A1D3}" dt="2023-11-23T12:18:23.113" v="547" actId="1035"/>
          <ac:picMkLst>
            <pc:docMk/>
            <pc:sldMk cId="1069351963" sldId="737"/>
            <ac:picMk id="7" creationId="{D83FA79C-871E-4C00-A4F5-C4EABFFD1587}"/>
          </ac:picMkLst>
        </pc:picChg>
        <pc:picChg chg="add mod">
          <ac:chgData name="" userId="e6793c7ac87b5dd5" providerId="LiveId" clId="{3AB3BAC4-387F-484A-9593-A4076C23A1D3}" dt="2023-11-23T12:18:14.385" v="534" actId="1035"/>
          <ac:picMkLst>
            <pc:docMk/>
            <pc:sldMk cId="1069351963" sldId="737"/>
            <ac:picMk id="10" creationId="{E415A003-589E-4F6E-992A-03C44B105498}"/>
          </ac:picMkLst>
        </pc:picChg>
        <pc:picChg chg="add mod">
          <ac:chgData name="" userId="e6793c7ac87b5dd5" providerId="LiveId" clId="{3AB3BAC4-387F-484A-9593-A4076C23A1D3}" dt="2023-11-23T12:18:14.385" v="534" actId="1035"/>
          <ac:picMkLst>
            <pc:docMk/>
            <pc:sldMk cId="1069351963" sldId="737"/>
            <ac:picMk id="11" creationId="{FF92438D-984A-442F-BB6E-C25D69441318}"/>
          </ac:picMkLst>
        </pc:picChg>
        <pc:picChg chg="add mod">
          <ac:chgData name="" userId="e6793c7ac87b5dd5" providerId="LiveId" clId="{3AB3BAC4-387F-484A-9593-A4076C23A1D3}" dt="2023-11-23T12:18:06.067" v="527" actId="1036"/>
          <ac:picMkLst>
            <pc:docMk/>
            <pc:sldMk cId="1069351963" sldId="737"/>
            <ac:picMk id="13" creationId="{E21723BA-0A8B-4B3D-87C7-F59498C5A4CD}"/>
          </ac:picMkLst>
        </pc:picChg>
        <pc:picChg chg="add mod">
          <ac:chgData name="" userId="e6793c7ac87b5dd5" providerId="LiveId" clId="{3AB3BAC4-387F-484A-9593-A4076C23A1D3}" dt="2023-11-23T12:18:06.067" v="527" actId="1036"/>
          <ac:picMkLst>
            <pc:docMk/>
            <pc:sldMk cId="1069351963" sldId="737"/>
            <ac:picMk id="14" creationId="{1BDC3990-2E99-4653-8B68-5C31307D0710}"/>
          </ac:picMkLst>
        </pc:picChg>
        <pc:picChg chg="add mod">
          <ac:chgData name="" userId="e6793c7ac87b5dd5" providerId="LiveId" clId="{3AB3BAC4-387F-484A-9593-A4076C23A1D3}" dt="2023-11-23T12:18:16.656" v="540" actId="1035"/>
          <ac:picMkLst>
            <pc:docMk/>
            <pc:sldMk cId="1069351963" sldId="737"/>
            <ac:picMk id="15" creationId="{F5B8FA54-3E6D-4764-A6AE-2AD83CB24BD8}"/>
          </ac:picMkLst>
        </pc:picChg>
        <pc:picChg chg="add mod modCrop">
          <ac:chgData name="" userId="e6793c7ac87b5dd5" providerId="LiveId" clId="{3AB3BAC4-387F-484A-9593-A4076C23A1D3}" dt="2023-11-23T12:19:44.769" v="600" actId="1036"/>
          <ac:picMkLst>
            <pc:docMk/>
            <pc:sldMk cId="1069351963" sldId="737"/>
            <ac:picMk id="16" creationId="{039E175E-220B-4BFB-B61B-862F0F949E17}"/>
          </ac:picMkLst>
        </pc:picChg>
      </pc:sldChg>
      <pc:sldChg chg="modSp">
        <pc:chgData name="" userId="e6793c7ac87b5dd5" providerId="LiveId" clId="{3AB3BAC4-387F-484A-9593-A4076C23A1D3}" dt="2023-11-24T03:48:44.382" v="621" actId="313"/>
        <pc:sldMkLst>
          <pc:docMk/>
          <pc:sldMk cId="2026326155" sldId="742"/>
        </pc:sldMkLst>
        <pc:spChg chg="mod">
          <ac:chgData name="" userId="e6793c7ac87b5dd5" providerId="LiveId" clId="{3AB3BAC4-387F-484A-9593-A4076C23A1D3}" dt="2023-11-24T03:43:36.955" v="603" actId="27636"/>
          <ac:spMkLst>
            <pc:docMk/>
            <pc:sldMk cId="2026326155" sldId="742"/>
            <ac:spMk id="2" creationId="{80C2A2CA-06B6-4E6F-8AC0-2EA128376E10}"/>
          </ac:spMkLst>
        </pc:spChg>
        <pc:spChg chg="mod">
          <ac:chgData name="" userId="e6793c7ac87b5dd5" providerId="LiveId" clId="{3AB3BAC4-387F-484A-9593-A4076C23A1D3}" dt="2023-11-24T03:48:44.382" v="621" actId="313"/>
          <ac:spMkLst>
            <pc:docMk/>
            <pc:sldMk cId="2026326155" sldId="742"/>
            <ac:spMk id="3" creationId="{EA68E610-DD25-431B-85F0-D5B68EABBE7F}"/>
          </ac:spMkLst>
        </pc:spChg>
      </pc:sldChg>
      <pc:sldChg chg="modSp add">
        <pc:chgData name="" userId="e6793c7ac87b5dd5" providerId="LiveId" clId="{3AB3BAC4-387F-484A-9593-A4076C23A1D3}" dt="2023-11-24T03:53:56.008" v="659" actId="5793"/>
        <pc:sldMkLst>
          <pc:docMk/>
          <pc:sldMk cId="3396980445" sldId="743"/>
        </pc:sldMkLst>
        <pc:spChg chg="mod">
          <ac:chgData name="" userId="e6793c7ac87b5dd5" providerId="LiveId" clId="{3AB3BAC4-387F-484A-9593-A4076C23A1D3}" dt="2023-11-24T03:53:56.008" v="659" actId="5793"/>
          <ac:spMkLst>
            <pc:docMk/>
            <pc:sldMk cId="3396980445" sldId="743"/>
            <ac:spMk id="3" creationId="{EA68E610-DD25-431B-85F0-D5B68EABBE7F}"/>
          </ac:spMkLst>
        </pc:spChg>
      </pc:sldChg>
      <pc:sldChg chg="addSp modSp add">
        <pc:chgData name="" userId="e6793c7ac87b5dd5" providerId="LiveId" clId="{3AB3BAC4-387F-484A-9593-A4076C23A1D3}" dt="2023-11-24T04:02:56.565" v="741" actId="14100"/>
        <pc:sldMkLst>
          <pc:docMk/>
          <pc:sldMk cId="3751302741" sldId="744"/>
        </pc:sldMkLst>
        <pc:spChg chg="mod">
          <ac:chgData name="" userId="e6793c7ac87b5dd5" providerId="LiveId" clId="{3AB3BAC4-387F-484A-9593-A4076C23A1D3}" dt="2023-11-24T03:55:22.228" v="663"/>
          <ac:spMkLst>
            <pc:docMk/>
            <pc:sldMk cId="3751302741" sldId="744"/>
            <ac:spMk id="2" creationId="{80C2A2CA-06B6-4E6F-8AC0-2EA128376E10}"/>
          </ac:spMkLst>
        </pc:spChg>
        <pc:spChg chg="mod">
          <ac:chgData name="" userId="e6793c7ac87b5dd5" providerId="LiveId" clId="{3AB3BAC4-387F-484A-9593-A4076C23A1D3}" dt="2023-11-24T04:02:07.369" v="730" actId="6549"/>
          <ac:spMkLst>
            <pc:docMk/>
            <pc:sldMk cId="3751302741" sldId="744"/>
            <ac:spMk id="3" creationId="{EA68E610-DD25-431B-85F0-D5B68EABBE7F}"/>
          </ac:spMkLst>
        </pc:spChg>
        <pc:picChg chg="add mod modCrop">
          <ac:chgData name="" userId="e6793c7ac87b5dd5" providerId="LiveId" clId="{3AB3BAC4-387F-484A-9593-A4076C23A1D3}" dt="2023-11-24T04:02:56.565" v="741" actId="14100"/>
          <ac:picMkLst>
            <pc:docMk/>
            <pc:sldMk cId="3751302741" sldId="744"/>
            <ac:picMk id="4" creationId="{FC189506-803E-416A-B7C7-E420078D65C1}"/>
          </ac:picMkLst>
        </pc:picChg>
      </pc:sldChg>
      <pc:sldChg chg="delSp modSp add">
        <pc:chgData name="" userId="e6793c7ac87b5dd5" providerId="LiveId" clId="{3AB3BAC4-387F-484A-9593-A4076C23A1D3}" dt="2023-11-24T04:34:26.537" v="753" actId="20577"/>
        <pc:sldMkLst>
          <pc:docMk/>
          <pc:sldMk cId="3707714891" sldId="745"/>
        </pc:sldMkLst>
        <pc:spChg chg="mod">
          <ac:chgData name="" userId="e6793c7ac87b5dd5" providerId="LiveId" clId="{3AB3BAC4-387F-484A-9593-A4076C23A1D3}" dt="2023-11-24T04:34:26.537" v="753" actId="20577"/>
          <ac:spMkLst>
            <pc:docMk/>
            <pc:sldMk cId="3707714891" sldId="745"/>
            <ac:spMk id="3" creationId="{EA68E610-DD25-431B-85F0-D5B68EABBE7F}"/>
          </ac:spMkLst>
        </pc:spChg>
        <pc:picChg chg="del">
          <ac:chgData name="" userId="e6793c7ac87b5dd5" providerId="LiveId" clId="{3AB3BAC4-387F-484A-9593-A4076C23A1D3}" dt="2023-11-24T04:33:08.910" v="743" actId="478"/>
          <ac:picMkLst>
            <pc:docMk/>
            <pc:sldMk cId="3707714891" sldId="745"/>
            <ac:picMk id="4" creationId="{FC189506-803E-416A-B7C7-E420078D65C1}"/>
          </ac:picMkLst>
        </pc:picChg>
      </pc:sldChg>
      <pc:sldChg chg="addSp delSp modSp add">
        <pc:chgData name="" userId="e6793c7ac87b5dd5" providerId="LiveId" clId="{3AB3BAC4-387F-484A-9593-A4076C23A1D3}" dt="2023-11-30T07:20:03.574" v="1004" actId="20577"/>
        <pc:sldMkLst>
          <pc:docMk/>
          <pc:sldMk cId="2179215539" sldId="746"/>
        </pc:sldMkLst>
        <pc:spChg chg="mod">
          <ac:chgData name="" userId="e6793c7ac87b5dd5" providerId="LiveId" clId="{3AB3BAC4-387F-484A-9593-A4076C23A1D3}" dt="2023-11-24T10:12:02.630" v="973" actId="1036"/>
          <ac:spMkLst>
            <pc:docMk/>
            <pc:sldMk cId="2179215539" sldId="746"/>
            <ac:spMk id="3" creationId="{EA68E610-DD25-431B-85F0-D5B68EABBE7F}"/>
          </ac:spMkLst>
        </pc:spChg>
        <pc:spChg chg="add mod">
          <ac:chgData name="" userId="e6793c7ac87b5dd5" providerId="LiveId" clId="{3AB3BAC4-387F-484A-9593-A4076C23A1D3}" dt="2023-11-24T10:21:04.383" v="990" actId="1076"/>
          <ac:spMkLst>
            <pc:docMk/>
            <pc:sldMk cId="2179215539" sldId="746"/>
            <ac:spMk id="8" creationId="{571BEAF1-481C-4274-9989-969E5264B171}"/>
          </ac:spMkLst>
        </pc:spChg>
        <pc:spChg chg="add del mod">
          <ac:chgData name="" userId="e6793c7ac87b5dd5" providerId="LiveId" clId="{3AB3BAC4-387F-484A-9593-A4076C23A1D3}" dt="2023-11-24T10:07:51.657" v="902" actId="478"/>
          <ac:spMkLst>
            <pc:docMk/>
            <pc:sldMk cId="2179215539" sldId="746"/>
            <ac:spMk id="10" creationId="{6B6F4614-65C6-479C-B3DB-455506CD5BC0}"/>
          </ac:spMkLst>
        </pc:spChg>
        <pc:spChg chg="add del mod">
          <ac:chgData name="" userId="e6793c7ac87b5dd5" providerId="LiveId" clId="{3AB3BAC4-387F-484A-9593-A4076C23A1D3}" dt="2023-11-24T10:06:53.490" v="885" actId="478"/>
          <ac:spMkLst>
            <pc:docMk/>
            <pc:sldMk cId="2179215539" sldId="746"/>
            <ac:spMk id="11" creationId="{8150543F-7A98-484F-AEE4-2C167295C867}"/>
          </ac:spMkLst>
        </pc:spChg>
        <pc:spChg chg="add del">
          <ac:chgData name="" userId="e6793c7ac87b5dd5" providerId="LiveId" clId="{3AB3BAC4-387F-484A-9593-A4076C23A1D3}" dt="2023-11-24T10:06:47.729" v="884" actId="478"/>
          <ac:spMkLst>
            <pc:docMk/>
            <pc:sldMk cId="2179215539" sldId="746"/>
            <ac:spMk id="13" creationId="{990A3A3B-48A5-4DAD-94EF-160DFDF34104}"/>
          </ac:spMkLst>
        </pc:spChg>
        <pc:graphicFrameChg chg="add mod modGraphic">
          <ac:chgData name="" userId="e6793c7ac87b5dd5" providerId="LiveId" clId="{3AB3BAC4-387F-484A-9593-A4076C23A1D3}" dt="2023-11-24T10:11:57.346" v="950" actId="1036"/>
          <ac:graphicFrameMkLst>
            <pc:docMk/>
            <pc:sldMk cId="2179215539" sldId="746"/>
            <ac:graphicFrameMk id="4" creationId="{96A37000-DE69-4D31-85FA-4B47BC9FF70C}"/>
          </ac:graphicFrameMkLst>
        </pc:graphicFrameChg>
        <pc:graphicFrameChg chg="add mod">
          <ac:chgData name="" userId="e6793c7ac87b5dd5" providerId="LiveId" clId="{3AB3BAC4-387F-484A-9593-A4076C23A1D3}" dt="2023-11-30T04:46:15.206" v="1000"/>
          <ac:graphicFrameMkLst>
            <pc:docMk/>
            <pc:sldMk cId="2179215539" sldId="746"/>
            <ac:graphicFrameMk id="5" creationId="{CAFF3BA4-9F7B-4CFA-865A-042BFC831753}"/>
          </ac:graphicFrameMkLst>
        </pc:graphicFrameChg>
        <pc:graphicFrameChg chg="add mod modGraphic">
          <ac:chgData name="" userId="e6793c7ac87b5dd5" providerId="LiveId" clId="{3AB3BAC4-387F-484A-9593-A4076C23A1D3}" dt="2023-11-30T04:44:30.532" v="998" actId="20577"/>
          <ac:graphicFrameMkLst>
            <pc:docMk/>
            <pc:sldMk cId="2179215539" sldId="746"/>
            <ac:graphicFrameMk id="7" creationId="{8D0B1EE2-7A86-4189-B37A-C09322EEA691}"/>
          </ac:graphicFrameMkLst>
        </pc:graphicFrameChg>
        <pc:graphicFrameChg chg="add del mod">
          <ac:chgData name="" userId="e6793c7ac87b5dd5" providerId="LiveId" clId="{3AB3BAC4-387F-484A-9593-A4076C23A1D3}" dt="2023-11-24T10:08:06.925" v="906" actId="478"/>
          <ac:graphicFrameMkLst>
            <pc:docMk/>
            <pc:sldMk cId="2179215539" sldId="746"/>
            <ac:graphicFrameMk id="9" creationId="{BA0B4616-7C7E-4AE6-849A-42B98E3CA22C}"/>
          </ac:graphicFrameMkLst>
        </pc:graphicFrameChg>
        <pc:graphicFrameChg chg="add del mod">
          <ac:chgData name="" userId="e6793c7ac87b5dd5" providerId="LiveId" clId="{3AB3BAC4-387F-484A-9593-A4076C23A1D3}" dt="2023-11-24T10:06:57.077" v="886" actId="478"/>
          <ac:graphicFrameMkLst>
            <pc:docMk/>
            <pc:sldMk cId="2179215539" sldId="746"/>
            <ac:graphicFrameMk id="12" creationId="{0FDD0A52-0808-46D3-8257-F31156A1E759}"/>
          </ac:graphicFrameMkLst>
        </pc:graphicFrameChg>
        <pc:graphicFrameChg chg="add del mod modGraphic">
          <ac:chgData name="" userId="e6793c7ac87b5dd5" providerId="LiveId" clId="{3AB3BAC4-387F-484A-9593-A4076C23A1D3}" dt="2023-11-30T07:20:03.574" v="1004" actId="20577"/>
          <ac:graphicFrameMkLst>
            <pc:docMk/>
            <pc:sldMk cId="2179215539" sldId="746"/>
            <ac:graphicFrameMk id="14" creationId="{9B6048DB-8AA8-49D0-B137-B196B9BD61D8}"/>
          </ac:graphicFrameMkLst>
        </pc:graphicFrameChg>
        <pc:picChg chg="add mod">
          <ac:chgData name="" userId="e6793c7ac87b5dd5" providerId="LiveId" clId="{3AB3BAC4-387F-484A-9593-A4076C23A1D3}" dt="2023-11-24T10:12:17.162" v="975" actId="1038"/>
          <ac:picMkLst>
            <pc:docMk/>
            <pc:sldMk cId="2179215539" sldId="746"/>
            <ac:picMk id="6" creationId="{8A7D6FDD-AB62-4C50-8043-18A5CDD0DB5C}"/>
          </ac:picMkLst>
        </pc:picChg>
      </pc:sldChg>
      <pc:sldChg chg="modSp add">
        <pc:chgData name="" userId="e6793c7ac87b5dd5" providerId="LiveId" clId="{3AB3BAC4-387F-484A-9593-A4076C23A1D3}" dt="2023-11-30T07:20:10.677" v="1005" actId="6549"/>
        <pc:sldMkLst>
          <pc:docMk/>
          <pc:sldMk cId="278903001" sldId="747"/>
        </pc:sldMkLst>
        <pc:graphicFrameChg chg="mod modGraphic">
          <ac:chgData name="" userId="e6793c7ac87b5dd5" providerId="LiveId" clId="{3AB3BAC4-387F-484A-9593-A4076C23A1D3}" dt="2023-11-30T04:46:24.692" v="1001"/>
          <ac:graphicFrameMkLst>
            <pc:docMk/>
            <pc:sldMk cId="278903001" sldId="747"/>
            <ac:graphicFrameMk id="5" creationId="{CAFF3BA4-9F7B-4CFA-865A-042BFC831753}"/>
          </ac:graphicFrameMkLst>
        </pc:graphicFrameChg>
        <pc:graphicFrameChg chg="modGraphic">
          <ac:chgData name="" userId="e6793c7ac87b5dd5" providerId="LiveId" clId="{3AB3BAC4-387F-484A-9593-A4076C23A1D3}" dt="2023-11-30T07:20:10.677" v="1005" actId="6549"/>
          <ac:graphicFrameMkLst>
            <pc:docMk/>
            <pc:sldMk cId="278903001" sldId="747"/>
            <ac:graphicFrameMk id="14" creationId="{9B6048DB-8AA8-49D0-B137-B196B9BD61D8}"/>
          </ac:graphicFrameMkLst>
        </pc:graphicFrameChg>
      </pc:sldChg>
      <pc:sldChg chg="modSp">
        <pc:chgData name="" userId="e6793c7ac87b5dd5" providerId="LiveId" clId="{3AB3BAC4-387F-484A-9593-A4076C23A1D3}" dt="2023-11-30T07:21:22.539" v="1006" actId="20577"/>
        <pc:sldMkLst>
          <pc:docMk/>
          <pc:sldMk cId="1328622856" sldId="749"/>
        </pc:sldMkLst>
        <pc:spChg chg="mod">
          <ac:chgData name="" userId="e6793c7ac87b5dd5" providerId="LiveId" clId="{3AB3BAC4-387F-484A-9593-A4076C23A1D3}" dt="2023-11-30T07:21:22.539" v="1006" actId="20577"/>
          <ac:spMkLst>
            <pc:docMk/>
            <pc:sldMk cId="1328622856" sldId="749"/>
            <ac:spMk id="3" creationId="{EA68E610-DD25-431B-85F0-D5B68EABBE7F}"/>
          </ac:spMkLst>
        </pc:spChg>
      </pc:sldChg>
    </pc:docChg>
  </pc:docChgLst>
  <pc:docChgLst>
    <pc:chgData userId="e6793c7ac87b5dd5" providerId="LiveId" clId="{A9AE5341-01F1-49F7-AB4D-B2C498E2D705}"/>
    <pc:docChg chg="undo custSel addSld delSld modSld">
      <pc:chgData name="" userId="e6793c7ac87b5dd5" providerId="LiveId" clId="{A9AE5341-01F1-49F7-AB4D-B2C498E2D705}" dt="2023-11-29T17:20:34.217" v="4480" actId="113"/>
      <pc:docMkLst>
        <pc:docMk/>
      </pc:docMkLst>
      <pc:sldChg chg="modSp">
        <pc:chgData name="" userId="e6793c7ac87b5dd5" providerId="LiveId" clId="{A9AE5341-01F1-49F7-AB4D-B2C498E2D705}" dt="2023-10-25T04:10:59.371" v="94" actId="20577"/>
        <pc:sldMkLst>
          <pc:docMk/>
          <pc:sldMk cId="1369706923" sldId="256"/>
        </pc:sldMkLst>
        <pc:spChg chg="mod">
          <ac:chgData name="" userId="e6793c7ac87b5dd5" providerId="LiveId" clId="{A9AE5341-01F1-49F7-AB4D-B2C498E2D705}" dt="2023-10-25T04:10:10.249" v="85"/>
          <ac:spMkLst>
            <pc:docMk/>
            <pc:sldMk cId="1369706923" sldId="256"/>
            <ac:spMk id="2" creationId="{3BAE42AF-2933-41E4-9B83-E54D8C8DB71E}"/>
          </ac:spMkLst>
        </pc:spChg>
        <pc:spChg chg="mod">
          <ac:chgData name="" userId="e6793c7ac87b5dd5" providerId="LiveId" clId="{A9AE5341-01F1-49F7-AB4D-B2C498E2D705}" dt="2023-10-25T04:10:59.371" v="94" actId="20577"/>
          <ac:spMkLst>
            <pc:docMk/>
            <pc:sldMk cId="1369706923" sldId="256"/>
            <ac:spMk id="3" creationId="{487EEC43-1CDE-4345-A60A-F38221F81E0F}"/>
          </ac:spMkLst>
        </pc:spChg>
      </pc:sldChg>
      <pc:sldChg chg="modSp">
        <pc:chgData name="" userId="e6793c7ac87b5dd5" providerId="LiveId" clId="{A9AE5341-01F1-49F7-AB4D-B2C498E2D705}" dt="2023-11-20T02:54:20.339" v="2642" actId="20577"/>
        <pc:sldMkLst>
          <pc:docMk/>
          <pc:sldMk cId="3844161785" sldId="257"/>
        </pc:sldMkLst>
        <pc:spChg chg="mod">
          <ac:chgData name="" userId="e6793c7ac87b5dd5" providerId="LiveId" clId="{A9AE5341-01F1-49F7-AB4D-B2C498E2D705}" dt="2023-10-25T04:16:40.118" v="127"/>
          <ac:spMkLst>
            <pc:docMk/>
            <pc:sldMk cId="3844161785" sldId="257"/>
            <ac:spMk id="2" creationId="{80C2A2CA-06B6-4E6F-8AC0-2EA128376E10}"/>
          </ac:spMkLst>
        </pc:spChg>
        <pc:spChg chg="mod">
          <ac:chgData name="" userId="e6793c7ac87b5dd5" providerId="LiveId" clId="{A9AE5341-01F1-49F7-AB4D-B2C498E2D705}" dt="2023-11-20T02:54:20.339" v="2642" actId="20577"/>
          <ac:spMkLst>
            <pc:docMk/>
            <pc:sldMk cId="3844161785" sldId="257"/>
            <ac:spMk id="3" creationId="{EA68E610-DD25-431B-85F0-D5B68EABBE7F}"/>
          </ac:spMkLst>
        </pc:spChg>
      </pc:sldChg>
      <pc:sldChg chg="modSp">
        <pc:chgData name="" userId="e6793c7ac87b5dd5" providerId="LiveId" clId="{A9AE5341-01F1-49F7-AB4D-B2C498E2D705}" dt="2023-11-29T17:20:34.217" v="4480" actId="113"/>
        <pc:sldMkLst>
          <pc:docMk/>
          <pc:sldMk cId="3982883873" sldId="691"/>
        </pc:sldMkLst>
        <pc:spChg chg="mod">
          <ac:chgData name="" userId="e6793c7ac87b5dd5" providerId="LiveId" clId="{A9AE5341-01F1-49F7-AB4D-B2C498E2D705}" dt="2023-11-29T17:20:34.217" v="4480" actId="113"/>
          <ac:spMkLst>
            <pc:docMk/>
            <pc:sldMk cId="3982883873" sldId="691"/>
            <ac:spMk id="3" creationId="{EA68E610-DD25-431B-85F0-D5B68EABBE7F}"/>
          </ac:spMkLst>
        </pc:spChg>
      </pc:sldChg>
      <pc:sldChg chg="modSp">
        <pc:chgData name="" userId="e6793c7ac87b5dd5" providerId="LiveId" clId="{A9AE5341-01F1-49F7-AB4D-B2C498E2D705}" dt="2023-10-25T04:09:52.923" v="84" actId="20577"/>
        <pc:sldMkLst>
          <pc:docMk/>
          <pc:sldMk cId="252220863" sldId="693"/>
        </pc:sldMkLst>
        <pc:spChg chg="mod">
          <ac:chgData name="" userId="e6793c7ac87b5dd5" providerId="LiveId" clId="{A9AE5341-01F1-49F7-AB4D-B2C498E2D705}" dt="2023-10-25T04:09:52.923" v="84" actId="20577"/>
          <ac:spMkLst>
            <pc:docMk/>
            <pc:sldMk cId="252220863" sldId="693"/>
            <ac:spMk id="3" creationId="{EA68E610-DD25-431B-85F0-D5B68EABBE7F}"/>
          </ac:spMkLst>
        </pc:spChg>
      </pc:sldChg>
      <pc:sldChg chg="modSp add">
        <pc:chgData name="" userId="e6793c7ac87b5dd5" providerId="LiveId" clId="{A9AE5341-01F1-49F7-AB4D-B2C498E2D705}" dt="2023-11-02T02:53:18.305" v="2390"/>
        <pc:sldMkLst>
          <pc:docMk/>
          <pc:sldMk cId="1349802159" sldId="694"/>
        </pc:sldMkLst>
        <pc:spChg chg="mod">
          <ac:chgData name="" userId="e6793c7ac87b5dd5" providerId="LiveId" clId="{A9AE5341-01F1-49F7-AB4D-B2C498E2D705}" dt="2023-10-25T04:21:54.736" v="155" actId="14100"/>
          <ac:spMkLst>
            <pc:docMk/>
            <pc:sldMk cId="1349802159" sldId="694"/>
            <ac:spMk id="2" creationId="{80C2A2CA-06B6-4E6F-8AC0-2EA128376E10}"/>
          </ac:spMkLst>
        </pc:spChg>
        <pc:spChg chg="mod">
          <ac:chgData name="" userId="e6793c7ac87b5dd5" providerId="LiveId" clId="{A9AE5341-01F1-49F7-AB4D-B2C498E2D705}" dt="2023-11-02T02:53:18.305" v="2390"/>
          <ac:spMkLst>
            <pc:docMk/>
            <pc:sldMk cId="1349802159" sldId="694"/>
            <ac:spMk id="3" creationId="{EA68E610-DD25-431B-85F0-D5B68EABBE7F}"/>
          </ac:spMkLst>
        </pc:spChg>
      </pc:sldChg>
      <pc:sldChg chg="modSp add">
        <pc:chgData name="" userId="e6793c7ac87b5dd5" providerId="LiveId" clId="{A9AE5341-01F1-49F7-AB4D-B2C498E2D705}" dt="2023-11-02T02:55:12.418" v="2391"/>
        <pc:sldMkLst>
          <pc:docMk/>
          <pc:sldMk cId="1093484588" sldId="695"/>
        </pc:sldMkLst>
        <pc:spChg chg="mod">
          <ac:chgData name="" userId="e6793c7ac87b5dd5" providerId="LiveId" clId="{A9AE5341-01F1-49F7-AB4D-B2C498E2D705}" dt="2023-10-25T04:22:30.062" v="156"/>
          <ac:spMkLst>
            <pc:docMk/>
            <pc:sldMk cId="1093484588" sldId="695"/>
            <ac:spMk id="2" creationId="{80C2A2CA-06B6-4E6F-8AC0-2EA128376E10}"/>
          </ac:spMkLst>
        </pc:spChg>
        <pc:spChg chg="mod">
          <ac:chgData name="" userId="e6793c7ac87b5dd5" providerId="LiveId" clId="{A9AE5341-01F1-49F7-AB4D-B2C498E2D705}" dt="2023-11-02T02:55:12.418" v="2391"/>
          <ac:spMkLst>
            <pc:docMk/>
            <pc:sldMk cId="1093484588" sldId="695"/>
            <ac:spMk id="3" creationId="{EA68E610-DD25-431B-85F0-D5B68EABBE7F}"/>
          </ac:spMkLst>
        </pc:spChg>
      </pc:sldChg>
      <pc:sldChg chg="modSp add">
        <pc:chgData name="" userId="e6793c7ac87b5dd5" providerId="LiveId" clId="{A9AE5341-01F1-49F7-AB4D-B2C498E2D705}" dt="2023-10-25T08:02:28.934" v="310" actId="6549"/>
        <pc:sldMkLst>
          <pc:docMk/>
          <pc:sldMk cId="824000901" sldId="696"/>
        </pc:sldMkLst>
        <pc:spChg chg="mod">
          <ac:chgData name="" userId="e6793c7ac87b5dd5" providerId="LiveId" clId="{A9AE5341-01F1-49F7-AB4D-B2C498E2D705}" dt="2023-10-25T08:02:28.934" v="310" actId="6549"/>
          <ac:spMkLst>
            <pc:docMk/>
            <pc:sldMk cId="824000901" sldId="696"/>
            <ac:spMk id="3" creationId="{EA68E610-DD25-431B-85F0-D5B68EABBE7F}"/>
          </ac:spMkLst>
        </pc:spChg>
      </pc:sldChg>
      <pc:sldChg chg="modSp add">
        <pc:chgData name="" userId="e6793c7ac87b5dd5" providerId="LiveId" clId="{A9AE5341-01F1-49F7-AB4D-B2C498E2D705}" dt="2023-10-25T05:31:33.546" v="308" actId="255"/>
        <pc:sldMkLst>
          <pc:docMk/>
          <pc:sldMk cId="1868855664" sldId="697"/>
        </pc:sldMkLst>
        <pc:spChg chg="mod">
          <ac:chgData name="" userId="e6793c7ac87b5dd5" providerId="LiveId" clId="{A9AE5341-01F1-49F7-AB4D-B2C498E2D705}" dt="2023-10-25T05:31:33.546" v="308" actId="255"/>
          <ac:spMkLst>
            <pc:docMk/>
            <pc:sldMk cId="1868855664" sldId="697"/>
            <ac:spMk id="3" creationId="{EA68E610-DD25-431B-85F0-D5B68EABBE7F}"/>
          </ac:spMkLst>
        </pc:spChg>
      </pc:sldChg>
      <pc:sldChg chg="addSp delSp modSp add">
        <pc:chgData name="" userId="e6793c7ac87b5dd5" providerId="LiveId" clId="{A9AE5341-01F1-49F7-AB4D-B2C498E2D705}" dt="2023-11-23T17:03:15.372" v="3336"/>
        <pc:sldMkLst>
          <pc:docMk/>
          <pc:sldMk cId="301716261" sldId="698"/>
        </pc:sldMkLst>
        <pc:spChg chg="mod">
          <ac:chgData name="" userId="e6793c7ac87b5dd5" providerId="LiveId" clId="{A9AE5341-01F1-49F7-AB4D-B2C498E2D705}" dt="2023-10-25T08:16:43.002" v="311"/>
          <ac:spMkLst>
            <pc:docMk/>
            <pc:sldMk cId="301716261" sldId="698"/>
            <ac:spMk id="2" creationId="{80C2A2CA-06B6-4E6F-8AC0-2EA128376E10}"/>
          </ac:spMkLst>
        </pc:spChg>
        <pc:spChg chg="mod">
          <ac:chgData name="" userId="e6793c7ac87b5dd5" providerId="LiveId" clId="{A9AE5341-01F1-49F7-AB4D-B2C498E2D705}" dt="2023-11-20T03:07:42.769" v="2645" actId="20577"/>
          <ac:spMkLst>
            <pc:docMk/>
            <pc:sldMk cId="301716261" sldId="698"/>
            <ac:spMk id="3" creationId="{EA68E610-DD25-431B-85F0-D5B68EABBE7F}"/>
          </ac:spMkLst>
        </pc:spChg>
        <pc:spChg chg="add mod">
          <ac:chgData name="" userId="e6793c7ac87b5dd5" providerId="LiveId" clId="{A9AE5341-01F1-49F7-AB4D-B2C498E2D705}" dt="2023-10-25T08:23:12.200" v="458"/>
          <ac:spMkLst>
            <pc:docMk/>
            <pc:sldMk cId="301716261" sldId="698"/>
            <ac:spMk id="5" creationId="{96E0B656-CEE9-410E-9096-A2C22124D938}"/>
          </ac:spMkLst>
        </pc:spChg>
        <pc:picChg chg="add del mod modCrop">
          <ac:chgData name="" userId="e6793c7ac87b5dd5" providerId="LiveId" clId="{A9AE5341-01F1-49F7-AB4D-B2C498E2D705}" dt="2023-11-23T17:03:14.571" v="3335" actId="478"/>
          <ac:picMkLst>
            <pc:docMk/>
            <pc:sldMk cId="301716261" sldId="698"/>
            <ac:picMk id="4" creationId="{5D288C52-6ACE-499C-B591-D00F6184EFA2}"/>
          </ac:picMkLst>
        </pc:picChg>
        <pc:picChg chg="add">
          <ac:chgData name="" userId="e6793c7ac87b5dd5" providerId="LiveId" clId="{A9AE5341-01F1-49F7-AB4D-B2C498E2D705}" dt="2023-11-23T17:03:15.372" v="3336"/>
          <ac:picMkLst>
            <pc:docMk/>
            <pc:sldMk cId="301716261" sldId="698"/>
            <ac:picMk id="6" creationId="{0D80A644-B446-421F-A889-038EF7434EA1}"/>
          </ac:picMkLst>
        </pc:picChg>
      </pc:sldChg>
      <pc:sldChg chg="addSp delSp modSp add">
        <pc:chgData name="" userId="e6793c7ac87b5dd5" providerId="LiveId" clId="{A9AE5341-01F1-49F7-AB4D-B2C498E2D705}" dt="2023-11-23T17:03:09.235" v="3334" actId="14100"/>
        <pc:sldMkLst>
          <pc:docMk/>
          <pc:sldMk cId="33530354" sldId="699"/>
        </pc:sldMkLst>
        <pc:spChg chg="mod">
          <ac:chgData name="" userId="e6793c7ac87b5dd5" providerId="LiveId" clId="{A9AE5341-01F1-49F7-AB4D-B2C498E2D705}" dt="2023-10-25T14:01:59.965" v="476"/>
          <ac:spMkLst>
            <pc:docMk/>
            <pc:sldMk cId="33530354" sldId="699"/>
            <ac:spMk id="3" creationId="{EA68E610-DD25-431B-85F0-D5B68EABBE7F}"/>
          </ac:spMkLst>
        </pc:spChg>
        <pc:spChg chg="mod">
          <ac:chgData name="" userId="e6793c7ac87b5dd5" providerId="LiveId" clId="{A9AE5341-01F1-49F7-AB4D-B2C498E2D705}" dt="2023-10-25T14:05:15.997" v="483" actId="20577"/>
          <ac:spMkLst>
            <pc:docMk/>
            <pc:sldMk cId="33530354" sldId="699"/>
            <ac:spMk id="5" creationId="{96E0B656-CEE9-410E-9096-A2C22124D938}"/>
          </ac:spMkLst>
        </pc:spChg>
        <pc:picChg chg="del">
          <ac:chgData name="" userId="e6793c7ac87b5dd5" providerId="LiveId" clId="{A9AE5341-01F1-49F7-AB4D-B2C498E2D705}" dt="2023-11-23T17:02:57.728" v="3320" actId="478"/>
          <ac:picMkLst>
            <pc:docMk/>
            <pc:sldMk cId="33530354" sldId="699"/>
            <ac:picMk id="4" creationId="{5D288C52-6ACE-499C-B591-D00F6184EFA2}"/>
          </ac:picMkLst>
        </pc:picChg>
        <pc:picChg chg="add mod">
          <ac:chgData name="" userId="e6793c7ac87b5dd5" providerId="LiveId" clId="{A9AE5341-01F1-49F7-AB4D-B2C498E2D705}" dt="2023-11-23T17:03:09.235" v="3334" actId="14100"/>
          <ac:picMkLst>
            <pc:docMk/>
            <pc:sldMk cId="33530354" sldId="699"/>
            <ac:picMk id="6" creationId="{32142CDE-6A9D-4757-8D54-3CD8DE29091A}"/>
          </ac:picMkLst>
        </pc:picChg>
      </pc:sldChg>
      <pc:sldChg chg="delSp modSp add">
        <pc:chgData name="" userId="e6793c7ac87b5dd5" providerId="LiveId" clId="{A9AE5341-01F1-49F7-AB4D-B2C498E2D705}" dt="2023-10-30T15:47:39.907" v="1548"/>
        <pc:sldMkLst>
          <pc:docMk/>
          <pc:sldMk cId="675352993" sldId="700"/>
        </pc:sldMkLst>
        <pc:spChg chg="mod">
          <ac:chgData name="" userId="e6793c7ac87b5dd5" providerId="LiveId" clId="{A9AE5341-01F1-49F7-AB4D-B2C498E2D705}" dt="2023-10-30T15:47:39.907" v="1548"/>
          <ac:spMkLst>
            <pc:docMk/>
            <pc:sldMk cId="675352993" sldId="700"/>
            <ac:spMk id="3" creationId="{EA68E610-DD25-431B-85F0-D5B68EABBE7F}"/>
          </ac:spMkLst>
        </pc:spChg>
        <pc:spChg chg="del">
          <ac:chgData name="" userId="e6793c7ac87b5dd5" providerId="LiveId" clId="{A9AE5341-01F1-49F7-AB4D-B2C498E2D705}" dt="2023-10-25T14:05:48.854" v="486" actId="478"/>
          <ac:spMkLst>
            <pc:docMk/>
            <pc:sldMk cId="675352993" sldId="700"/>
            <ac:spMk id="5" creationId="{96E0B656-CEE9-410E-9096-A2C22124D938}"/>
          </ac:spMkLst>
        </pc:spChg>
        <pc:picChg chg="del">
          <ac:chgData name="" userId="e6793c7ac87b5dd5" providerId="LiveId" clId="{A9AE5341-01F1-49F7-AB4D-B2C498E2D705}" dt="2023-10-25T14:05:45.168" v="485" actId="478"/>
          <ac:picMkLst>
            <pc:docMk/>
            <pc:sldMk cId="675352993" sldId="700"/>
            <ac:picMk id="4" creationId="{5D288C52-6ACE-499C-B591-D00F6184EFA2}"/>
          </ac:picMkLst>
        </pc:picChg>
      </pc:sldChg>
      <pc:sldChg chg="modSp add">
        <pc:chgData name="" userId="e6793c7ac87b5dd5" providerId="LiveId" clId="{A9AE5341-01F1-49F7-AB4D-B2C498E2D705}" dt="2023-10-25T15:38:28.699" v="820" actId="20577"/>
        <pc:sldMkLst>
          <pc:docMk/>
          <pc:sldMk cId="2937980608" sldId="701"/>
        </pc:sldMkLst>
        <pc:spChg chg="mod">
          <ac:chgData name="" userId="e6793c7ac87b5dd5" providerId="LiveId" clId="{A9AE5341-01F1-49F7-AB4D-B2C498E2D705}" dt="2023-10-25T15:38:28.699" v="820" actId="20577"/>
          <ac:spMkLst>
            <pc:docMk/>
            <pc:sldMk cId="2937980608" sldId="701"/>
            <ac:spMk id="3" creationId="{EA68E610-DD25-431B-85F0-D5B68EABBE7F}"/>
          </ac:spMkLst>
        </pc:spChg>
      </pc:sldChg>
      <pc:sldChg chg="modSp add">
        <pc:chgData name="" userId="e6793c7ac87b5dd5" providerId="LiveId" clId="{A9AE5341-01F1-49F7-AB4D-B2C498E2D705}" dt="2023-10-25T15:25:01.159" v="805" actId="20577"/>
        <pc:sldMkLst>
          <pc:docMk/>
          <pc:sldMk cId="3018578906" sldId="703"/>
        </pc:sldMkLst>
        <pc:spChg chg="mod">
          <ac:chgData name="" userId="e6793c7ac87b5dd5" providerId="LiveId" clId="{A9AE5341-01F1-49F7-AB4D-B2C498E2D705}" dt="2023-10-25T15:25:01.159" v="805" actId="20577"/>
          <ac:spMkLst>
            <pc:docMk/>
            <pc:sldMk cId="3018578906" sldId="703"/>
            <ac:spMk id="3" creationId="{EA68E610-DD25-431B-85F0-D5B68EABBE7F}"/>
          </ac:spMkLst>
        </pc:spChg>
      </pc:sldChg>
      <pc:sldChg chg="modSp add">
        <pc:chgData name="" userId="e6793c7ac87b5dd5" providerId="LiveId" clId="{A9AE5341-01F1-49F7-AB4D-B2C498E2D705}" dt="2023-10-25T15:25:16.812" v="807" actId="27636"/>
        <pc:sldMkLst>
          <pc:docMk/>
          <pc:sldMk cId="743658565" sldId="704"/>
        </pc:sldMkLst>
        <pc:spChg chg="mod">
          <ac:chgData name="" userId="e6793c7ac87b5dd5" providerId="LiveId" clId="{A9AE5341-01F1-49F7-AB4D-B2C498E2D705}" dt="2023-10-25T15:25:16.812" v="807" actId="27636"/>
          <ac:spMkLst>
            <pc:docMk/>
            <pc:sldMk cId="743658565" sldId="704"/>
            <ac:spMk id="3" creationId="{EA68E610-DD25-431B-85F0-D5B68EABBE7F}"/>
          </ac:spMkLst>
        </pc:spChg>
      </pc:sldChg>
      <pc:sldChg chg="modSp add">
        <pc:chgData name="" userId="e6793c7ac87b5dd5" providerId="LiveId" clId="{A9AE5341-01F1-49F7-AB4D-B2C498E2D705}" dt="2023-10-30T15:50:02.490" v="1554" actId="11"/>
        <pc:sldMkLst>
          <pc:docMk/>
          <pc:sldMk cId="2152732694" sldId="705"/>
        </pc:sldMkLst>
        <pc:spChg chg="mod">
          <ac:chgData name="" userId="e6793c7ac87b5dd5" providerId="LiveId" clId="{A9AE5341-01F1-49F7-AB4D-B2C498E2D705}" dt="2023-10-25T15:26:10.020" v="811"/>
          <ac:spMkLst>
            <pc:docMk/>
            <pc:sldMk cId="2152732694" sldId="705"/>
            <ac:spMk id="2" creationId="{80C2A2CA-06B6-4E6F-8AC0-2EA128376E10}"/>
          </ac:spMkLst>
        </pc:spChg>
        <pc:spChg chg="mod">
          <ac:chgData name="" userId="e6793c7ac87b5dd5" providerId="LiveId" clId="{A9AE5341-01F1-49F7-AB4D-B2C498E2D705}" dt="2023-10-30T15:50:02.490" v="1554" actId="11"/>
          <ac:spMkLst>
            <pc:docMk/>
            <pc:sldMk cId="2152732694" sldId="705"/>
            <ac:spMk id="3" creationId="{EA68E610-DD25-431B-85F0-D5B68EABBE7F}"/>
          </ac:spMkLst>
        </pc:spChg>
      </pc:sldChg>
      <pc:sldChg chg="addSp modSp add">
        <pc:chgData name="" userId="e6793c7ac87b5dd5" providerId="LiveId" clId="{A9AE5341-01F1-49F7-AB4D-B2C498E2D705}" dt="2023-10-30T14:44:13.039" v="1494" actId="14100"/>
        <pc:sldMkLst>
          <pc:docMk/>
          <pc:sldMk cId="4088743654" sldId="706"/>
        </pc:sldMkLst>
        <pc:spChg chg="mod">
          <ac:chgData name="" userId="e6793c7ac87b5dd5" providerId="LiveId" clId="{A9AE5341-01F1-49F7-AB4D-B2C498E2D705}" dt="2023-10-30T14:44:13.039" v="1494" actId="14100"/>
          <ac:spMkLst>
            <pc:docMk/>
            <pc:sldMk cId="4088743654" sldId="706"/>
            <ac:spMk id="2" creationId="{80C2A2CA-06B6-4E6F-8AC0-2EA128376E10}"/>
          </ac:spMkLst>
        </pc:spChg>
        <pc:spChg chg="mod">
          <ac:chgData name="" userId="e6793c7ac87b5dd5" providerId="LiveId" clId="{A9AE5341-01F1-49F7-AB4D-B2C498E2D705}" dt="2023-10-25T16:24:33.370" v="893" actId="20577"/>
          <ac:spMkLst>
            <pc:docMk/>
            <pc:sldMk cId="4088743654" sldId="706"/>
            <ac:spMk id="3" creationId="{EA68E610-DD25-431B-85F0-D5B68EABBE7F}"/>
          </ac:spMkLst>
        </pc:spChg>
        <pc:picChg chg="add mod">
          <ac:chgData name="" userId="e6793c7ac87b5dd5" providerId="LiveId" clId="{A9AE5341-01F1-49F7-AB4D-B2C498E2D705}" dt="2023-10-25T16:24:00.517" v="875" actId="1076"/>
          <ac:picMkLst>
            <pc:docMk/>
            <pc:sldMk cId="4088743654" sldId="706"/>
            <ac:picMk id="4" creationId="{F8F7EB34-47B3-4C12-867C-779F5F0ED1B0}"/>
          </ac:picMkLst>
        </pc:picChg>
      </pc:sldChg>
      <pc:sldChg chg="modSp add">
        <pc:chgData name="" userId="e6793c7ac87b5dd5" providerId="LiveId" clId="{A9AE5341-01F1-49F7-AB4D-B2C498E2D705}" dt="2023-10-30T15:54:51.930" v="1562" actId="14100"/>
        <pc:sldMkLst>
          <pc:docMk/>
          <pc:sldMk cId="658886865" sldId="707"/>
        </pc:sldMkLst>
        <pc:spChg chg="mod">
          <ac:chgData name="" userId="e6793c7ac87b5dd5" providerId="LiveId" clId="{A9AE5341-01F1-49F7-AB4D-B2C498E2D705}" dt="2023-10-30T15:54:51.930" v="1562" actId="14100"/>
          <ac:spMkLst>
            <pc:docMk/>
            <pc:sldMk cId="658886865" sldId="707"/>
            <ac:spMk id="2" creationId="{80C2A2CA-06B6-4E6F-8AC0-2EA128376E10}"/>
          </ac:spMkLst>
        </pc:spChg>
        <pc:spChg chg="mod">
          <ac:chgData name="" userId="e6793c7ac87b5dd5" providerId="LiveId" clId="{A9AE5341-01F1-49F7-AB4D-B2C498E2D705}" dt="2023-10-25T16:29:01.875" v="923" actId="58"/>
          <ac:spMkLst>
            <pc:docMk/>
            <pc:sldMk cId="658886865" sldId="707"/>
            <ac:spMk id="3" creationId="{EA68E610-DD25-431B-85F0-D5B68EABBE7F}"/>
          </ac:spMkLst>
        </pc:spChg>
        <pc:picChg chg="mod">
          <ac:chgData name="" userId="e6793c7ac87b5dd5" providerId="LiveId" clId="{A9AE5341-01F1-49F7-AB4D-B2C498E2D705}" dt="2023-10-25T16:25:44.442" v="897" actId="1076"/>
          <ac:picMkLst>
            <pc:docMk/>
            <pc:sldMk cId="658886865" sldId="707"/>
            <ac:picMk id="4" creationId="{F8F7EB34-47B3-4C12-867C-779F5F0ED1B0}"/>
          </ac:picMkLst>
        </pc:picChg>
      </pc:sldChg>
      <pc:sldChg chg="addSp delSp modSp add">
        <pc:chgData name="" userId="e6793c7ac87b5dd5" providerId="LiveId" clId="{A9AE5341-01F1-49F7-AB4D-B2C498E2D705}" dt="2023-11-20T03:42:21.806" v="2689" actId="1037"/>
        <pc:sldMkLst>
          <pc:docMk/>
          <pc:sldMk cId="1119376615" sldId="708"/>
        </pc:sldMkLst>
        <pc:spChg chg="mod">
          <ac:chgData name="" userId="e6793c7ac87b5dd5" providerId="LiveId" clId="{A9AE5341-01F1-49F7-AB4D-B2C498E2D705}" dt="2023-10-30T15:55:00.375" v="1566" actId="14100"/>
          <ac:spMkLst>
            <pc:docMk/>
            <pc:sldMk cId="1119376615" sldId="708"/>
            <ac:spMk id="2" creationId="{80C2A2CA-06B6-4E6F-8AC0-2EA128376E10}"/>
          </ac:spMkLst>
        </pc:spChg>
        <pc:spChg chg="mod">
          <ac:chgData name="" userId="e6793c7ac87b5dd5" providerId="LiveId" clId="{A9AE5341-01F1-49F7-AB4D-B2C498E2D705}" dt="2023-11-20T03:42:15.260" v="2684" actId="20577"/>
          <ac:spMkLst>
            <pc:docMk/>
            <pc:sldMk cId="1119376615" sldId="708"/>
            <ac:spMk id="3" creationId="{EA68E610-DD25-431B-85F0-D5B68EABBE7F}"/>
          </ac:spMkLst>
        </pc:spChg>
        <pc:picChg chg="del">
          <ac:chgData name="" userId="e6793c7ac87b5dd5" providerId="LiveId" clId="{A9AE5341-01F1-49F7-AB4D-B2C498E2D705}" dt="2023-10-25T16:31:13.208" v="926" actId="478"/>
          <ac:picMkLst>
            <pc:docMk/>
            <pc:sldMk cId="1119376615" sldId="708"/>
            <ac:picMk id="4" creationId="{F8F7EB34-47B3-4C12-867C-779F5F0ED1B0}"/>
          </ac:picMkLst>
        </pc:picChg>
        <pc:picChg chg="add mod">
          <ac:chgData name="" userId="e6793c7ac87b5dd5" providerId="LiveId" clId="{A9AE5341-01F1-49F7-AB4D-B2C498E2D705}" dt="2023-10-25T16:31:41.279" v="931" actId="14100"/>
          <ac:picMkLst>
            <pc:docMk/>
            <pc:sldMk cId="1119376615" sldId="708"/>
            <ac:picMk id="5" creationId="{845C0DED-EF96-4149-B67D-EE1F7F7E1072}"/>
          </ac:picMkLst>
        </pc:picChg>
        <pc:picChg chg="add del mod">
          <ac:chgData name="" userId="e6793c7ac87b5dd5" providerId="LiveId" clId="{A9AE5341-01F1-49F7-AB4D-B2C498E2D705}" dt="2023-10-25T16:34:57.987" v="967" actId="478"/>
          <ac:picMkLst>
            <pc:docMk/>
            <pc:sldMk cId="1119376615" sldId="708"/>
            <ac:picMk id="6" creationId="{349996B2-B42A-4968-8FD9-10A0531695F8}"/>
          </ac:picMkLst>
        </pc:picChg>
        <pc:picChg chg="add mod">
          <ac:chgData name="" userId="e6793c7ac87b5dd5" providerId="LiveId" clId="{A9AE5341-01F1-49F7-AB4D-B2C498E2D705}" dt="2023-11-20T03:42:21.806" v="2689" actId="1037"/>
          <ac:picMkLst>
            <pc:docMk/>
            <pc:sldMk cId="1119376615" sldId="708"/>
            <ac:picMk id="7" creationId="{E3CE1708-A33E-443D-B655-16B5F063AB84}"/>
          </ac:picMkLst>
        </pc:picChg>
      </pc:sldChg>
      <pc:sldChg chg="delSp modSp add">
        <pc:chgData name="" userId="e6793c7ac87b5dd5" providerId="LiveId" clId="{A9AE5341-01F1-49F7-AB4D-B2C498E2D705}" dt="2023-10-30T15:55:10.889" v="1570" actId="14100"/>
        <pc:sldMkLst>
          <pc:docMk/>
          <pc:sldMk cId="2296365389" sldId="709"/>
        </pc:sldMkLst>
        <pc:spChg chg="mod">
          <ac:chgData name="" userId="e6793c7ac87b5dd5" providerId="LiveId" clId="{A9AE5341-01F1-49F7-AB4D-B2C498E2D705}" dt="2023-10-30T15:55:10.889" v="1570" actId="14100"/>
          <ac:spMkLst>
            <pc:docMk/>
            <pc:sldMk cId="2296365389" sldId="709"/>
            <ac:spMk id="2" creationId="{80C2A2CA-06B6-4E6F-8AC0-2EA128376E10}"/>
          </ac:spMkLst>
        </pc:spChg>
        <pc:spChg chg="mod">
          <ac:chgData name="" userId="e6793c7ac87b5dd5" providerId="LiveId" clId="{A9AE5341-01F1-49F7-AB4D-B2C498E2D705}" dt="2023-10-25T16:35:43.818" v="977" actId="6549"/>
          <ac:spMkLst>
            <pc:docMk/>
            <pc:sldMk cId="2296365389" sldId="709"/>
            <ac:spMk id="3" creationId="{EA68E610-DD25-431B-85F0-D5B68EABBE7F}"/>
          </ac:spMkLst>
        </pc:spChg>
        <pc:picChg chg="del">
          <ac:chgData name="" userId="e6793c7ac87b5dd5" providerId="LiveId" clId="{A9AE5341-01F1-49F7-AB4D-B2C498E2D705}" dt="2023-10-25T16:35:03.995" v="969" actId="478"/>
          <ac:picMkLst>
            <pc:docMk/>
            <pc:sldMk cId="2296365389" sldId="709"/>
            <ac:picMk id="5" creationId="{845C0DED-EF96-4149-B67D-EE1F7F7E1072}"/>
          </ac:picMkLst>
        </pc:picChg>
        <pc:picChg chg="mod">
          <ac:chgData name="" userId="e6793c7ac87b5dd5" providerId="LiveId" clId="{A9AE5341-01F1-49F7-AB4D-B2C498E2D705}" dt="2023-10-25T16:35:08.300" v="971" actId="1076"/>
          <ac:picMkLst>
            <pc:docMk/>
            <pc:sldMk cId="2296365389" sldId="709"/>
            <ac:picMk id="6" creationId="{349996B2-B42A-4968-8FD9-10A0531695F8}"/>
          </ac:picMkLst>
        </pc:picChg>
        <pc:picChg chg="del">
          <ac:chgData name="" userId="e6793c7ac87b5dd5" providerId="LiveId" clId="{A9AE5341-01F1-49F7-AB4D-B2C498E2D705}" dt="2023-10-25T16:35:06.517" v="970" actId="478"/>
          <ac:picMkLst>
            <pc:docMk/>
            <pc:sldMk cId="2296365389" sldId="709"/>
            <ac:picMk id="7" creationId="{E3CE1708-A33E-443D-B655-16B5F063AB84}"/>
          </ac:picMkLst>
        </pc:picChg>
      </pc:sldChg>
      <pc:sldChg chg="addSp delSp modSp add">
        <pc:chgData name="" userId="e6793c7ac87b5dd5" providerId="LiveId" clId="{A9AE5341-01F1-49F7-AB4D-B2C498E2D705}" dt="2023-11-20T03:44:07.028" v="2690" actId="113"/>
        <pc:sldMkLst>
          <pc:docMk/>
          <pc:sldMk cId="403364892" sldId="710"/>
        </pc:sldMkLst>
        <pc:spChg chg="mod">
          <ac:chgData name="" userId="e6793c7ac87b5dd5" providerId="LiveId" clId="{A9AE5341-01F1-49F7-AB4D-B2C498E2D705}" dt="2023-10-30T15:55:20.585" v="1574" actId="14100"/>
          <ac:spMkLst>
            <pc:docMk/>
            <pc:sldMk cId="403364892" sldId="710"/>
            <ac:spMk id="2" creationId="{80C2A2CA-06B6-4E6F-8AC0-2EA128376E10}"/>
          </ac:spMkLst>
        </pc:spChg>
        <pc:spChg chg="mod">
          <ac:chgData name="" userId="e6793c7ac87b5dd5" providerId="LiveId" clId="{A9AE5341-01F1-49F7-AB4D-B2C498E2D705}" dt="2023-11-20T03:44:07.028" v="2690" actId="113"/>
          <ac:spMkLst>
            <pc:docMk/>
            <pc:sldMk cId="403364892" sldId="710"/>
            <ac:spMk id="3" creationId="{EA68E610-DD25-431B-85F0-D5B68EABBE7F}"/>
          </ac:spMkLst>
        </pc:spChg>
        <pc:spChg chg="add mod">
          <ac:chgData name="" userId="e6793c7ac87b5dd5" providerId="LiveId" clId="{A9AE5341-01F1-49F7-AB4D-B2C498E2D705}" dt="2023-10-26T15:43:42.803" v="1095" actId="20577"/>
          <ac:spMkLst>
            <pc:docMk/>
            <pc:sldMk cId="403364892" sldId="710"/>
            <ac:spMk id="7" creationId="{F11C76D9-E48A-44D7-85D0-5684E9ECD260}"/>
          </ac:spMkLst>
        </pc:spChg>
        <pc:graphicFrameChg chg="add del mod">
          <ac:chgData name="" userId="e6793c7ac87b5dd5" providerId="LiveId" clId="{A9AE5341-01F1-49F7-AB4D-B2C498E2D705}" dt="2023-10-26T15:23:41.502" v="1032" actId="478"/>
          <ac:graphicFrameMkLst>
            <pc:docMk/>
            <pc:sldMk cId="403364892" sldId="710"/>
            <ac:graphicFrameMk id="8" creationId="{1D719F7A-84AF-4B95-831A-3FBF87689303}"/>
          </ac:graphicFrameMkLst>
        </pc:graphicFrameChg>
        <pc:picChg chg="add del mod">
          <ac:chgData name="" userId="e6793c7ac87b5dd5" providerId="LiveId" clId="{A9AE5341-01F1-49F7-AB4D-B2C498E2D705}" dt="2023-10-26T15:23:43.740" v="1033"/>
          <ac:picMkLst>
            <pc:docMk/>
            <pc:sldMk cId="403364892" sldId="710"/>
            <ac:picMk id="4" creationId="{348AD13D-3461-4EEB-A780-A7B78AEE9EB6}"/>
          </ac:picMkLst>
        </pc:picChg>
        <pc:picChg chg="add mod">
          <ac:chgData name="" userId="e6793c7ac87b5dd5" providerId="LiveId" clId="{A9AE5341-01F1-49F7-AB4D-B2C498E2D705}" dt="2023-10-26T15:24:42.290" v="1035" actId="1076"/>
          <ac:picMkLst>
            <pc:docMk/>
            <pc:sldMk cId="403364892" sldId="710"/>
            <ac:picMk id="5" creationId="{C3230D3E-0126-4EAB-A241-7239E8ECB846}"/>
          </ac:picMkLst>
        </pc:picChg>
        <pc:picChg chg="del">
          <ac:chgData name="" userId="e6793c7ac87b5dd5" providerId="LiveId" clId="{A9AE5341-01F1-49F7-AB4D-B2C498E2D705}" dt="2023-10-26T15:16:24.265" v="1002" actId="478"/>
          <ac:picMkLst>
            <pc:docMk/>
            <pc:sldMk cId="403364892" sldId="710"/>
            <ac:picMk id="6" creationId="{349996B2-B42A-4968-8FD9-10A0531695F8}"/>
          </ac:picMkLst>
        </pc:picChg>
        <pc:picChg chg="add mod">
          <ac:chgData name="" userId="e6793c7ac87b5dd5" providerId="LiveId" clId="{A9AE5341-01F1-49F7-AB4D-B2C498E2D705}" dt="2023-10-26T15:43:59.597" v="1103" actId="14100"/>
          <ac:picMkLst>
            <pc:docMk/>
            <pc:sldMk cId="403364892" sldId="710"/>
            <ac:picMk id="9" creationId="{81489FE0-51B9-40CA-870E-7CA17A1282F8}"/>
          </ac:picMkLst>
        </pc:picChg>
        <pc:picChg chg="add mod modCrop">
          <ac:chgData name="" userId="e6793c7ac87b5dd5" providerId="LiveId" clId="{A9AE5341-01F1-49F7-AB4D-B2C498E2D705}" dt="2023-10-26T15:43:55.684" v="1102" actId="1036"/>
          <ac:picMkLst>
            <pc:docMk/>
            <pc:sldMk cId="403364892" sldId="710"/>
            <ac:picMk id="10" creationId="{E753885B-E4B7-474C-B26D-BCE148E715E1}"/>
          </ac:picMkLst>
        </pc:picChg>
      </pc:sldChg>
      <pc:sldChg chg="addSp delSp modSp add">
        <pc:chgData name="" userId="e6793c7ac87b5dd5" providerId="LiveId" clId="{A9AE5341-01F1-49F7-AB4D-B2C498E2D705}" dt="2023-10-30T15:55:30.580" v="1578" actId="14100"/>
        <pc:sldMkLst>
          <pc:docMk/>
          <pc:sldMk cId="1407280541" sldId="711"/>
        </pc:sldMkLst>
        <pc:spChg chg="mod">
          <ac:chgData name="" userId="e6793c7ac87b5dd5" providerId="LiveId" clId="{A9AE5341-01F1-49F7-AB4D-B2C498E2D705}" dt="2023-10-30T15:55:30.580" v="1578" actId="14100"/>
          <ac:spMkLst>
            <pc:docMk/>
            <pc:sldMk cId="1407280541" sldId="711"/>
            <ac:spMk id="2" creationId="{80C2A2CA-06B6-4E6F-8AC0-2EA128376E10}"/>
          </ac:spMkLst>
        </pc:spChg>
        <pc:spChg chg="mod">
          <ac:chgData name="" userId="e6793c7ac87b5dd5" providerId="LiveId" clId="{A9AE5341-01F1-49F7-AB4D-B2C498E2D705}" dt="2023-10-26T15:46:28.880" v="1114" actId="27636"/>
          <ac:spMkLst>
            <pc:docMk/>
            <pc:sldMk cId="1407280541" sldId="711"/>
            <ac:spMk id="3" creationId="{EA68E610-DD25-431B-85F0-D5B68EABBE7F}"/>
          </ac:spMkLst>
        </pc:spChg>
        <pc:spChg chg="mod">
          <ac:chgData name="" userId="e6793c7ac87b5dd5" providerId="LiveId" clId="{A9AE5341-01F1-49F7-AB4D-B2C498E2D705}" dt="2023-10-26T15:59:59.339" v="1150" actId="6549"/>
          <ac:spMkLst>
            <pc:docMk/>
            <pc:sldMk cId="1407280541" sldId="711"/>
            <ac:spMk id="7" creationId="{F11C76D9-E48A-44D7-85D0-5684E9ECD260}"/>
          </ac:spMkLst>
        </pc:spChg>
        <pc:picChg chg="add del mod">
          <ac:chgData name="" userId="e6793c7ac87b5dd5" providerId="LiveId" clId="{A9AE5341-01F1-49F7-AB4D-B2C498E2D705}" dt="2023-10-26T15:59:17.847" v="1148" actId="478"/>
          <ac:picMkLst>
            <pc:docMk/>
            <pc:sldMk cId="1407280541" sldId="711"/>
            <ac:picMk id="4" creationId="{E3BE56B7-24BD-413E-9C72-91CD04AD90A4}"/>
          </ac:picMkLst>
        </pc:picChg>
        <pc:picChg chg="add del mod">
          <ac:chgData name="" userId="e6793c7ac87b5dd5" providerId="LiveId" clId="{A9AE5341-01F1-49F7-AB4D-B2C498E2D705}" dt="2023-10-26T15:56:03.283" v="1123" actId="1076"/>
          <ac:picMkLst>
            <pc:docMk/>
            <pc:sldMk cId="1407280541" sldId="711"/>
            <ac:picMk id="9" creationId="{81489FE0-51B9-40CA-870E-7CA17A1282F8}"/>
          </ac:picMkLst>
        </pc:picChg>
        <pc:picChg chg="del">
          <ac:chgData name="" userId="e6793c7ac87b5dd5" providerId="LiveId" clId="{A9AE5341-01F1-49F7-AB4D-B2C498E2D705}" dt="2023-10-26T15:46:42.985" v="1118" actId="478"/>
          <ac:picMkLst>
            <pc:docMk/>
            <pc:sldMk cId="1407280541" sldId="711"/>
            <ac:picMk id="10" creationId="{E753885B-E4B7-474C-B26D-BCE148E715E1}"/>
          </ac:picMkLst>
        </pc:picChg>
        <pc:picChg chg="add mod">
          <ac:chgData name="" userId="e6793c7ac87b5dd5" providerId="LiveId" clId="{A9AE5341-01F1-49F7-AB4D-B2C498E2D705}" dt="2023-10-26T15:59:23.627" v="1149" actId="1076"/>
          <ac:picMkLst>
            <pc:docMk/>
            <pc:sldMk cId="1407280541" sldId="711"/>
            <ac:picMk id="11" creationId="{E0737C28-F6EC-458E-8453-28BF56B9B065}"/>
          </ac:picMkLst>
        </pc:picChg>
      </pc:sldChg>
      <pc:sldChg chg="addSp delSp modSp add">
        <pc:chgData name="" userId="e6793c7ac87b5dd5" providerId="LiveId" clId="{A9AE5341-01F1-49F7-AB4D-B2C498E2D705}" dt="2023-10-30T15:55:44.160" v="1582" actId="14100"/>
        <pc:sldMkLst>
          <pc:docMk/>
          <pc:sldMk cId="911980113" sldId="712"/>
        </pc:sldMkLst>
        <pc:spChg chg="mod">
          <ac:chgData name="" userId="e6793c7ac87b5dd5" providerId="LiveId" clId="{A9AE5341-01F1-49F7-AB4D-B2C498E2D705}" dt="2023-10-30T15:55:44.160" v="1582" actId="14100"/>
          <ac:spMkLst>
            <pc:docMk/>
            <pc:sldMk cId="911980113" sldId="712"/>
            <ac:spMk id="2" creationId="{80C2A2CA-06B6-4E6F-8AC0-2EA128376E10}"/>
          </ac:spMkLst>
        </pc:spChg>
        <pc:spChg chg="mod">
          <ac:chgData name="" userId="e6793c7ac87b5dd5" providerId="LiveId" clId="{A9AE5341-01F1-49F7-AB4D-B2C498E2D705}" dt="2023-10-26T16:01:52.731" v="1165"/>
          <ac:spMkLst>
            <pc:docMk/>
            <pc:sldMk cId="911980113" sldId="712"/>
            <ac:spMk id="3" creationId="{EA68E610-DD25-431B-85F0-D5B68EABBE7F}"/>
          </ac:spMkLst>
        </pc:spChg>
        <pc:spChg chg="add mod">
          <ac:chgData name="" userId="e6793c7ac87b5dd5" providerId="LiveId" clId="{A9AE5341-01F1-49F7-AB4D-B2C498E2D705}" dt="2023-10-26T16:29:18.679" v="1340" actId="1038"/>
          <ac:spMkLst>
            <pc:docMk/>
            <pc:sldMk cId="911980113" sldId="712"/>
            <ac:spMk id="8" creationId="{CF5ADA0B-1488-4168-89A6-4379BFDFCA1C}"/>
          </ac:spMkLst>
        </pc:spChg>
        <pc:picChg chg="add mod">
          <ac:chgData name="" userId="e6793c7ac87b5dd5" providerId="LiveId" clId="{A9AE5341-01F1-49F7-AB4D-B2C498E2D705}" dt="2023-10-26T16:04:43.457" v="1218" actId="1037"/>
          <ac:picMkLst>
            <pc:docMk/>
            <pc:sldMk cId="911980113" sldId="712"/>
            <ac:picMk id="4" creationId="{40F6989C-E324-4915-BC0A-6C7E522E31C1}"/>
          </ac:picMkLst>
        </pc:picChg>
        <pc:picChg chg="add mod">
          <ac:chgData name="" userId="e6793c7ac87b5dd5" providerId="LiveId" clId="{A9AE5341-01F1-49F7-AB4D-B2C498E2D705}" dt="2023-10-26T16:04:51.833" v="1228" actId="1038"/>
          <ac:picMkLst>
            <pc:docMk/>
            <pc:sldMk cId="911980113" sldId="712"/>
            <ac:picMk id="6" creationId="{6A16B911-F059-48F3-9166-298D67739904}"/>
          </ac:picMkLst>
        </pc:picChg>
        <pc:picChg chg="del">
          <ac:chgData name="" userId="e6793c7ac87b5dd5" providerId="LiveId" clId="{A9AE5341-01F1-49F7-AB4D-B2C498E2D705}" dt="2023-10-26T16:02:23.718" v="1168" actId="478"/>
          <ac:picMkLst>
            <pc:docMk/>
            <pc:sldMk cId="911980113" sldId="712"/>
            <ac:picMk id="9" creationId="{81489FE0-51B9-40CA-870E-7CA17A1282F8}"/>
          </ac:picMkLst>
        </pc:picChg>
        <pc:picChg chg="add mod">
          <ac:chgData name="" userId="e6793c7ac87b5dd5" providerId="LiveId" clId="{A9AE5341-01F1-49F7-AB4D-B2C498E2D705}" dt="2023-10-26T16:05:00.032" v="1229" actId="14100"/>
          <ac:picMkLst>
            <pc:docMk/>
            <pc:sldMk cId="911980113" sldId="712"/>
            <ac:picMk id="10" creationId="{8ADE5851-BBB0-49B2-B812-DDD4F5107E76}"/>
          </ac:picMkLst>
        </pc:picChg>
        <pc:picChg chg="mod">
          <ac:chgData name="" userId="e6793c7ac87b5dd5" providerId="LiveId" clId="{A9AE5341-01F1-49F7-AB4D-B2C498E2D705}" dt="2023-10-26T16:04:25.478" v="1194" actId="1035"/>
          <ac:picMkLst>
            <pc:docMk/>
            <pc:sldMk cId="911980113" sldId="712"/>
            <ac:picMk id="11" creationId="{E0737C28-F6EC-458E-8453-28BF56B9B065}"/>
          </ac:picMkLst>
        </pc:picChg>
        <pc:picChg chg="add mod">
          <ac:chgData name="" userId="e6793c7ac87b5dd5" providerId="LiveId" clId="{A9AE5341-01F1-49F7-AB4D-B2C498E2D705}" dt="2023-10-26T16:05:09.379" v="1231" actId="1076"/>
          <ac:picMkLst>
            <pc:docMk/>
            <pc:sldMk cId="911980113" sldId="712"/>
            <ac:picMk id="12" creationId="{B1E1B4A7-3F0B-4EE6-8B27-A65FC638EC0D}"/>
          </ac:picMkLst>
        </pc:picChg>
      </pc:sldChg>
      <pc:sldChg chg="addSp modSp add">
        <pc:chgData name="" userId="e6793c7ac87b5dd5" providerId="LiveId" clId="{A9AE5341-01F1-49F7-AB4D-B2C498E2D705}" dt="2023-10-30T15:55:54.219" v="1586" actId="14100"/>
        <pc:sldMkLst>
          <pc:docMk/>
          <pc:sldMk cId="3620588116" sldId="713"/>
        </pc:sldMkLst>
        <pc:spChg chg="mod">
          <ac:chgData name="" userId="e6793c7ac87b5dd5" providerId="LiveId" clId="{A9AE5341-01F1-49F7-AB4D-B2C498E2D705}" dt="2023-10-30T15:55:54.219" v="1586" actId="14100"/>
          <ac:spMkLst>
            <pc:docMk/>
            <pc:sldMk cId="3620588116" sldId="713"/>
            <ac:spMk id="2" creationId="{80C2A2CA-06B6-4E6F-8AC0-2EA128376E10}"/>
          </ac:spMkLst>
        </pc:spChg>
        <pc:spChg chg="mod">
          <ac:chgData name="" userId="e6793c7ac87b5dd5" providerId="LiveId" clId="{A9AE5341-01F1-49F7-AB4D-B2C498E2D705}" dt="2023-10-26T16:27:59.568" v="1265" actId="20577"/>
          <ac:spMkLst>
            <pc:docMk/>
            <pc:sldMk cId="3620588116" sldId="713"/>
            <ac:spMk id="3" creationId="{EA68E610-DD25-431B-85F0-D5B68EABBE7F}"/>
          </ac:spMkLst>
        </pc:spChg>
        <pc:spChg chg="mod">
          <ac:chgData name="" userId="e6793c7ac87b5dd5" providerId="LiveId" clId="{A9AE5341-01F1-49F7-AB4D-B2C498E2D705}" dt="2023-10-26T16:29:34.658" v="1355" actId="1038"/>
          <ac:spMkLst>
            <pc:docMk/>
            <pc:sldMk cId="3620588116" sldId="713"/>
            <ac:spMk id="8" creationId="{CF5ADA0B-1488-4168-89A6-4379BFDFCA1C}"/>
          </ac:spMkLst>
        </pc:spChg>
        <pc:picChg chg="add mod">
          <ac:chgData name="" userId="e6793c7ac87b5dd5" providerId="LiveId" clId="{A9AE5341-01F1-49F7-AB4D-B2C498E2D705}" dt="2023-10-26T16:28:10.640" v="1269" actId="1076"/>
          <ac:picMkLst>
            <pc:docMk/>
            <pc:sldMk cId="3620588116" sldId="713"/>
            <ac:picMk id="9" creationId="{7A340CB2-04CD-43AE-A57F-E022C1EA1F9D}"/>
          </ac:picMkLst>
        </pc:picChg>
      </pc:sldChg>
      <pc:sldChg chg="addSp delSp modSp add">
        <pc:chgData name="" userId="e6793c7ac87b5dd5" providerId="LiveId" clId="{A9AE5341-01F1-49F7-AB4D-B2C498E2D705}" dt="2023-10-30T15:56:05.560" v="1590" actId="14100"/>
        <pc:sldMkLst>
          <pc:docMk/>
          <pc:sldMk cId="3071868878" sldId="714"/>
        </pc:sldMkLst>
        <pc:spChg chg="mod">
          <ac:chgData name="" userId="e6793c7ac87b5dd5" providerId="LiveId" clId="{A9AE5341-01F1-49F7-AB4D-B2C498E2D705}" dt="2023-10-30T15:56:05.560" v="1590" actId="14100"/>
          <ac:spMkLst>
            <pc:docMk/>
            <pc:sldMk cId="3071868878" sldId="714"/>
            <ac:spMk id="2" creationId="{80C2A2CA-06B6-4E6F-8AC0-2EA128376E10}"/>
          </ac:spMkLst>
        </pc:spChg>
        <pc:spChg chg="del">
          <ac:chgData name="" userId="e6793c7ac87b5dd5" providerId="LiveId" clId="{A9AE5341-01F1-49F7-AB4D-B2C498E2D705}" dt="2023-10-26T16:30:13.499" v="1363" actId="478"/>
          <ac:spMkLst>
            <pc:docMk/>
            <pc:sldMk cId="3071868878" sldId="714"/>
            <ac:spMk id="3" creationId="{EA68E610-DD25-431B-85F0-D5B68EABBE7F}"/>
          </ac:spMkLst>
        </pc:spChg>
        <pc:spChg chg="del">
          <ac:chgData name="" userId="e6793c7ac87b5dd5" providerId="LiveId" clId="{A9AE5341-01F1-49F7-AB4D-B2C498E2D705}" dt="2023-10-26T16:30:08.588" v="1362" actId="478"/>
          <ac:spMkLst>
            <pc:docMk/>
            <pc:sldMk cId="3071868878" sldId="714"/>
            <ac:spMk id="8" creationId="{CF5ADA0B-1488-4168-89A6-4379BFDFCA1C}"/>
          </ac:spMkLst>
        </pc:spChg>
        <pc:spChg chg="add del mod">
          <ac:chgData name="" userId="e6793c7ac87b5dd5" providerId="LiveId" clId="{A9AE5341-01F1-49F7-AB4D-B2C498E2D705}" dt="2023-10-26T16:31:32.809" v="1404" actId="478"/>
          <ac:spMkLst>
            <pc:docMk/>
            <pc:sldMk cId="3071868878" sldId="714"/>
            <ac:spMk id="14" creationId="{2C4F15F0-9C77-4129-AB1F-46D6730DE149}"/>
          </ac:spMkLst>
        </pc:spChg>
        <pc:spChg chg="add mod">
          <ac:chgData name="" userId="e6793c7ac87b5dd5" providerId="LiveId" clId="{A9AE5341-01F1-49F7-AB4D-B2C498E2D705}" dt="2023-10-26T16:35:31.222" v="1435" actId="20577"/>
          <ac:spMkLst>
            <pc:docMk/>
            <pc:sldMk cId="3071868878" sldId="714"/>
            <ac:spMk id="16" creationId="{FA1C1070-4817-41CC-8895-CE2072409C69}"/>
          </ac:spMkLst>
        </pc:spChg>
        <pc:picChg chg="del">
          <ac:chgData name="" userId="e6793c7ac87b5dd5" providerId="LiveId" clId="{A9AE5341-01F1-49F7-AB4D-B2C498E2D705}" dt="2023-10-26T16:30:02.245" v="1358" actId="478"/>
          <ac:picMkLst>
            <pc:docMk/>
            <pc:sldMk cId="3071868878" sldId="714"/>
            <ac:picMk id="4" creationId="{40F6989C-E324-4915-BC0A-6C7E522E31C1}"/>
          </ac:picMkLst>
        </pc:picChg>
        <pc:picChg chg="del">
          <ac:chgData name="" userId="e6793c7ac87b5dd5" providerId="LiveId" clId="{A9AE5341-01F1-49F7-AB4D-B2C498E2D705}" dt="2023-10-26T16:30:03.588" v="1360" actId="478"/>
          <ac:picMkLst>
            <pc:docMk/>
            <pc:sldMk cId="3071868878" sldId="714"/>
            <ac:picMk id="6" creationId="{6A16B911-F059-48F3-9166-298D67739904}"/>
          </ac:picMkLst>
        </pc:picChg>
        <pc:picChg chg="del">
          <ac:chgData name="" userId="e6793c7ac87b5dd5" providerId="LiveId" clId="{A9AE5341-01F1-49F7-AB4D-B2C498E2D705}" dt="2023-10-26T16:30:14.781" v="1364" actId="478"/>
          <ac:picMkLst>
            <pc:docMk/>
            <pc:sldMk cId="3071868878" sldId="714"/>
            <ac:picMk id="9" creationId="{7A340CB2-04CD-43AE-A57F-E022C1EA1F9D}"/>
          </ac:picMkLst>
        </pc:picChg>
        <pc:picChg chg="del">
          <ac:chgData name="" userId="e6793c7ac87b5dd5" providerId="LiveId" clId="{A9AE5341-01F1-49F7-AB4D-B2C498E2D705}" dt="2023-10-26T16:30:02.941" v="1359" actId="478"/>
          <ac:picMkLst>
            <pc:docMk/>
            <pc:sldMk cId="3071868878" sldId="714"/>
            <ac:picMk id="10" creationId="{8ADE5851-BBB0-49B2-B812-DDD4F5107E76}"/>
          </ac:picMkLst>
        </pc:picChg>
        <pc:picChg chg="del">
          <ac:chgData name="" userId="e6793c7ac87b5dd5" providerId="LiveId" clId="{A9AE5341-01F1-49F7-AB4D-B2C498E2D705}" dt="2023-10-26T16:30:01.412" v="1357" actId="478"/>
          <ac:picMkLst>
            <pc:docMk/>
            <pc:sldMk cId="3071868878" sldId="714"/>
            <ac:picMk id="11" creationId="{E0737C28-F6EC-458E-8453-28BF56B9B065}"/>
          </ac:picMkLst>
        </pc:picChg>
        <pc:picChg chg="del">
          <ac:chgData name="" userId="e6793c7ac87b5dd5" providerId="LiveId" clId="{A9AE5341-01F1-49F7-AB4D-B2C498E2D705}" dt="2023-10-26T16:30:04.372" v="1361" actId="478"/>
          <ac:picMkLst>
            <pc:docMk/>
            <pc:sldMk cId="3071868878" sldId="714"/>
            <ac:picMk id="12" creationId="{B1E1B4A7-3F0B-4EE6-8B27-A65FC638EC0D}"/>
          </ac:picMkLst>
        </pc:picChg>
        <pc:picChg chg="add mod modCrop">
          <ac:chgData name="" userId="e6793c7ac87b5dd5" providerId="LiveId" clId="{A9AE5341-01F1-49F7-AB4D-B2C498E2D705}" dt="2023-10-26T16:31:21.922" v="1403" actId="1038"/>
          <ac:picMkLst>
            <pc:docMk/>
            <pc:sldMk cId="3071868878" sldId="714"/>
            <ac:picMk id="15" creationId="{64ABA7E4-AD34-48A8-BC34-7A0585478B2E}"/>
          </ac:picMkLst>
        </pc:picChg>
      </pc:sldChg>
      <pc:sldChg chg="addSp delSp modSp add">
        <pc:chgData name="" userId="e6793c7ac87b5dd5" providerId="LiveId" clId="{A9AE5341-01F1-49F7-AB4D-B2C498E2D705}" dt="2023-11-23T17:02:48.561" v="3319" actId="1076"/>
        <pc:sldMkLst>
          <pc:docMk/>
          <pc:sldMk cId="612618665" sldId="715"/>
        </pc:sldMkLst>
        <pc:spChg chg="mod">
          <ac:chgData name="" userId="e6793c7ac87b5dd5" providerId="LiveId" clId="{A9AE5341-01F1-49F7-AB4D-B2C498E2D705}" dt="2023-10-30T15:56:15.096" v="1594" actId="14100"/>
          <ac:spMkLst>
            <pc:docMk/>
            <pc:sldMk cId="612618665" sldId="715"/>
            <ac:spMk id="2" creationId="{80C2A2CA-06B6-4E6F-8AC0-2EA128376E10}"/>
          </ac:spMkLst>
        </pc:spChg>
        <pc:spChg chg="del">
          <ac:chgData name="" userId="e6793c7ac87b5dd5" providerId="LiveId" clId="{A9AE5341-01F1-49F7-AB4D-B2C498E2D705}" dt="2023-10-26T16:36:48.600" v="1437" actId="478"/>
          <ac:spMkLst>
            <pc:docMk/>
            <pc:sldMk cId="612618665" sldId="715"/>
            <ac:spMk id="16" creationId="{FA1C1070-4817-41CC-8895-CE2072409C69}"/>
          </ac:spMkLst>
        </pc:spChg>
        <pc:picChg chg="add del mod modCrop">
          <ac:chgData name="" userId="e6793c7ac87b5dd5" providerId="LiveId" clId="{A9AE5341-01F1-49F7-AB4D-B2C498E2D705}" dt="2023-11-23T17:02:43.417" v="3317" actId="478"/>
          <ac:picMkLst>
            <pc:docMk/>
            <pc:sldMk cId="612618665" sldId="715"/>
            <ac:picMk id="3" creationId="{7305945B-4E48-409B-9137-73A3883B679E}"/>
          </ac:picMkLst>
        </pc:picChg>
        <pc:picChg chg="add mod">
          <ac:chgData name="" userId="e6793c7ac87b5dd5" providerId="LiveId" clId="{A9AE5341-01F1-49F7-AB4D-B2C498E2D705}" dt="2023-11-23T17:02:48.561" v="3319" actId="1076"/>
          <ac:picMkLst>
            <pc:docMk/>
            <pc:sldMk cId="612618665" sldId="715"/>
            <ac:picMk id="4" creationId="{4A864784-4CC4-495E-875F-0D0E0717E114}"/>
          </ac:picMkLst>
        </pc:picChg>
      </pc:sldChg>
      <pc:sldChg chg="delSp modSp add">
        <pc:chgData name="" userId="e6793c7ac87b5dd5" providerId="LiveId" clId="{A9AE5341-01F1-49F7-AB4D-B2C498E2D705}" dt="2023-10-30T14:41:41.307" v="1489" actId="58"/>
        <pc:sldMkLst>
          <pc:docMk/>
          <pc:sldMk cId="398168243" sldId="716"/>
        </pc:sldMkLst>
        <pc:spChg chg="mod">
          <ac:chgData name="" userId="e6793c7ac87b5dd5" providerId="LiveId" clId="{A9AE5341-01F1-49F7-AB4D-B2C498E2D705}" dt="2023-10-30T14:41:41.307" v="1489" actId="58"/>
          <ac:spMkLst>
            <pc:docMk/>
            <pc:sldMk cId="398168243" sldId="716"/>
            <ac:spMk id="3" creationId="{EA68E610-DD25-431B-85F0-D5B68EABBE7F}"/>
          </ac:spMkLst>
        </pc:spChg>
        <pc:picChg chg="del">
          <ac:chgData name="" userId="e6793c7ac87b5dd5" providerId="LiveId" clId="{A9AE5341-01F1-49F7-AB4D-B2C498E2D705}" dt="2023-10-26T16:42:23.477" v="1473" actId="478"/>
          <ac:picMkLst>
            <pc:docMk/>
            <pc:sldMk cId="398168243" sldId="716"/>
            <ac:picMk id="6" creationId="{349996B2-B42A-4968-8FD9-10A0531695F8}"/>
          </ac:picMkLst>
        </pc:picChg>
      </pc:sldChg>
      <pc:sldChg chg="modSp add">
        <pc:chgData name="" userId="e6793c7ac87b5dd5" providerId="LiveId" clId="{A9AE5341-01F1-49F7-AB4D-B2C498E2D705}" dt="2023-10-30T15:51:07.948" v="1558" actId="11"/>
        <pc:sldMkLst>
          <pc:docMk/>
          <pc:sldMk cId="3369250360" sldId="717"/>
        </pc:sldMkLst>
        <pc:spChg chg="mod">
          <ac:chgData name="" userId="e6793c7ac87b5dd5" providerId="LiveId" clId="{A9AE5341-01F1-49F7-AB4D-B2C498E2D705}" dt="2023-10-30T14:44:53.376" v="1499" actId="14100"/>
          <ac:spMkLst>
            <pc:docMk/>
            <pc:sldMk cId="3369250360" sldId="717"/>
            <ac:spMk id="2" creationId="{80C2A2CA-06B6-4E6F-8AC0-2EA128376E10}"/>
          </ac:spMkLst>
        </pc:spChg>
        <pc:spChg chg="mod">
          <ac:chgData name="" userId="e6793c7ac87b5dd5" providerId="LiveId" clId="{A9AE5341-01F1-49F7-AB4D-B2C498E2D705}" dt="2023-10-30T15:51:07.948" v="1558" actId="11"/>
          <ac:spMkLst>
            <pc:docMk/>
            <pc:sldMk cId="3369250360" sldId="717"/>
            <ac:spMk id="3" creationId="{EA68E610-DD25-431B-85F0-D5B68EABBE7F}"/>
          </ac:spMkLst>
        </pc:spChg>
      </pc:sldChg>
      <pc:sldChg chg="delSp modSp add">
        <pc:chgData name="" userId="e6793c7ac87b5dd5" providerId="LiveId" clId="{A9AE5341-01F1-49F7-AB4D-B2C498E2D705}" dt="2023-10-30T16:32:44.647" v="1640"/>
        <pc:sldMkLst>
          <pc:docMk/>
          <pc:sldMk cId="2518670231" sldId="718"/>
        </pc:sldMkLst>
        <pc:spChg chg="mod">
          <ac:chgData name="" userId="e6793c7ac87b5dd5" providerId="LiveId" clId="{A9AE5341-01F1-49F7-AB4D-B2C498E2D705}" dt="2023-10-30T16:04:15.889" v="1605" actId="27636"/>
          <ac:spMkLst>
            <pc:docMk/>
            <pc:sldMk cId="2518670231" sldId="718"/>
            <ac:spMk id="2" creationId="{80C2A2CA-06B6-4E6F-8AC0-2EA128376E10}"/>
          </ac:spMkLst>
        </pc:spChg>
        <pc:spChg chg="mod">
          <ac:chgData name="" userId="e6793c7ac87b5dd5" providerId="LiveId" clId="{A9AE5341-01F1-49F7-AB4D-B2C498E2D705}" dt="2023-10-30T16:32:44.647" v="1640"/>
          <ac:spMkLst>
            <pc:docMk/>
            <pc:sldMk cId="2518670231" sldId="718"/>
            <ac:spMk id="3" creationId="{EA68E610-DD25-431B-85F0-D5B68EABBE7F}"/>
          </ac:spMkLst>
        </pc:spChg>
        <pc:picChg chg="del">
          <ac:chgData name="" userId="e6793c7ac87b5dd5" providerId="LiveId" clId="{A9AE5341-01F1-49F7-AB4D-B2C498E2D705}" dt="2023-10-30T16:04:19.418" v="1606" actId="478"/>
          <ac:picMkLst>
            <pc:docMk/>
            <pc:sldMk cId="2518670231" sldId="718"/>
            <ac:picMk id="6" creationId="{349996B2-B42A-4968-8FD9-10A0531695F8}"/>
          </ac:picMkLst>
        </pc:picChg>
      </pc:sldChg>
      <pc:sldChg chg="addSp delSp modSp add">
        <pc:chgData name="" userId="e6793c7ac87b5dd5" providerId="LiveId" clId="{A9AE5341-01F1-49F7-AB4D-B2C498E2D705}" dt="2023-10-30T16:43:54.203" v="1681" actId="1035"/>
        <pc:sldMkLst>
          <pc:docMk/>
          <pc:sldMk cId="4013965051" sldId="719"/>
        </pc:sldMkLst>
        <pc:spChg chg="mod">
          <ac:chgData name="" userId="e6793c7ac87b5dd5" providerId="LiveId" clId="{A9AE5341-01F1-49F7-AB4D-B2C498E2D705}" dt="2023-10-30T16:43:49.725" v="1675"/>
          <ac:spMkLst>
            <pc:docMk/>
            <pc:sldMk cId="4013965051" sldId="719"/>
            <ac:spMk id="3" creationId="{EA68E610-DD25-431B-85F0-D5B68EABBE7F}"/>
          </ac:spMkLst>
        </pc:spChg>
        <pc:picChg chg="add del">
          <ac:chgData name="" userId="e6793c7ac87b5dd5" providerId="LiveId" clId="{A9AE5341-01F1-49F7-AB4D-B2C498E2D705}" dt="2023-10-30T16:34:33.927" v="1646"/>
          <ac:picMkLst>
            <pc:docMk/>
            <pc:sldMk cId="4013965051" sldId="719"/>
            <ac:picMk id="4" creationId="{8A0812F2-3D71-4363-90C4-00CC58AFABD2}"/>
          </ac:picMkLst>
        </pc:picChg>
        <pc:picChg chg="add mod modCrop">
          <ac:chgData name="" userId="e6793c7ac87b5dd5" providerId="LiveId" clId="{A9AE5341-01F1-49F7-AB4D-B2C498E2D705}" dt="2023-10-30T16:42:13.052" v="1666" actId="14100"/>
          <ac:picMkLst>
            <pc:docMk/>
            <pc:sldMk cId="4013965051" sldId="719"/>
            <ac:picMk id="5" creationId="{A42434F5-0156-433C-B73F-276D60BD871D}"/>
          </ac:picMkLst>
        </pc:picChg>
        <pc:picChg chg="add mod modCrop">
          <ac:chgData name="" userId="e6793c7ac87b5dd5" providerId="LiveId" clId="{A9AE5341-01F1-49F7-AB4D-B2C498E2D705}" dt="2023-10-30T16:43:54.203" v="1681" actId="1035"/>
          <ac:picMkLst>
            <pc:docMk/>
            <pc:sldMk cId="4013965051" sldId="719"/>
            <ac:picMk id="6" creationId="{6850E704-26CD-48D7-B194-338A890AAD57}"/>
          </ac:picMkLst>
        </pc:picChg>
      </pc:sldChg>
      <pc:sldChg chg="addSp delSp modSp add">
        <pc:chgData name="" userId="e6793c7ac87b5dd5" providerId="LiveId" clId="{A9AE5341-01F1-49F7-AB4D-B2C498E2D705}" dt="2023-11-01T07:45:36.222" v="1950" actId="1076"/>
        <pc:sldMkLst>
          <pc:docMk/>
          <pc:sldMk cId="3263637931" sldId="720"/>
        </pc:sldMkLst>
        <pc:spChg chg="mod">
          <ac:chgData name="" userId="e6793c7ac87b5dd5" providerId="LiveId" clId="{A9AE5341-01F1-49F7-AB4D-B2C498E2D705}" dt="2023-11-01T07:44:53.533" v="1945" actId="20577"/>
          <ac:spMkLst>
            <pc:docMk/>
            <pc:sldMk cId="3263637931" sldId="720"/>
            <ac:spMk id="3" creationId="{EA68E610-DD25-431B-85F0-D5B68EABBE7F}"/>
          </ac:spMkLst>
        </pc:spChg>
        <pc:picChg chg="add mod modCrop">
          <ac:chgData name="" userId="e6793c7ac87b5dd5" providerId="LiveId" clId="{A9AE5341-01F1-49F7-AB4D-B2C498E2D705}" dt="2023-10-30T16:46:48.975" v="1694" actId="1076"/>
          <ac:picMkLst>
            <pc:docMk/>
            <pc:sldMk cId="3263637931" sldId="720"/>
            <ac:picMk id="4" creationId="{502A170C-0ECC-49DD-8D00-029A17E35E32}"/>
          </ac:picMkLst>
        </pc:picChg>
        <pc:picChg chg="del">
          <ac:chgData name="" userId="e6793c7ac87b5dd5" providerId="LiveId" clId="{A9AE5341-01F1-49F7-AB4D-B2C498E2D705}" dt="2023-10-30T16:45:55.345" v="1683" actId="478"/>
          <ac:picMkLst>
            <pc:docMk/>
            <pc:sldMk cId="3263637931" sldId="720"/>
            <ac:picMk id="5" creationId="{A42434F5-0156-433C-B73F-276D60BD871D}"/>
          </ac:picMkLst>
        </pc:picChg>
        <pc:picChg chg="del">
          <ac:chgData name="" userId="e6793c7ac87b5dd5" providerId="LiveId" clId="{A9AE5341-01F1-49F7-AB4D-B2C498E2D705}" dt="2023-10-30T16:45:56.194" v="1684" actId="478"/>
          <ac:picMkLst>
            <pc:docMk/>
            <pc:sldMk cId="3263637931" sldId="720"/>
            <ac:picMk id="6" creationId="{6850E704-26CD-48D7-B194-338A890AAD57}"/>
          </ac:picMkLst>
        </pc:picChg>
        <pc:picChg chg="add mod">
          <ac:chgData name="" userId="e6793c7ac87b5dd5" providerId="LiveId" clId="{A9AE5341-01F1-49F7-AB4D-B2C498E2D705}" dt="2023-10-30T16:46:53.392" v="1695" actId="1076"/>
          <ac:picMkLst>
            <pc:docMk/>
            <pc:sldMk cId="3263637931" sldId="720"/>
            <ac:picMk id="7" creationId="{A7D0A6B4-811D-4B61-A2E4-0F09C3AD0108}"/>
          </ac:picMkLst>
        </pc:picChg>
        <pc:picChg chg="add">
          <ac:chgData name="" userId="e6793c7ac87b5dd5" providerId="LiveId" clId="{A9AE5341-01F1-49F7-AB4D-B2C498E2D705}" dt="2023-11-01T07:44:27.240" v="1923"/>
          <ac:picMkLst>
            <pc:docMk/>
            <pc:sldMk cId="3263637931" sldId="720"/>
            <ac:picMk id="8" creationId="{7AE41F85-46C7-4759-9C58-905614E11820}"/>
          </ac:picMkLst>
        </pc:picChg>
        <pc:picChg chg="add mod">
          <ac:chgData name="" userId="e6793c7ac87b5dd5" providerId="LiveId" clId="{A9AE5341-01F1-49F7-AB4D-B2C498E2D705}" dt="2023-11-01T07:45:36.222" v="1950" actId="1076"/>
          <ac:picMkLst>
            <pc:docMk/>
            <pc:sldMk cId="3263637931" sldId="720"/>
            <ac:picMk id="9" creationId="{7A832560-03FB-4596-B3BD-0776EF2C5D4E}"/>
          </ac:picMkLst>
        </pc:picChg>
      </pc:sldChg>
      <pc:sldChg chg="addSp delSp modSp add">
        <pc:chgData name="" userId="e6793c7ac87b5dd5" providerId="LiveId" clId="{A9AE5341-01F1-49F7-AB4D-B2C498E2D705}" dt="2023-11-01T07:27:03.817" v="1840" actId="1076"/>
        <pc:sldMkLst>
          <pc:docMk/>
          <pc:sldMk cId="3300306657" sldId="721"/>
        </pc:sldMkLst>
        <pc:spChg chg="mod">
          <ac:chgData name="" userId="e6793c7ac87b5dd5" providerId="LiveId" clId="{A9AE5341-01F1-49F7-AB4D-B2C498E2D705}" dt="2023-11-01T07:08:53.372" v="1712"/>
          <ac:spMkLst>
            <pc:docMk/>
            <pc:sldMk cId="3300306657" sldId="721"/>
            <ac:spMk id="2" creationId="{80C2A2CA-06B6-4E6F-8AC0-2EA128376E10}"/>
          </ac:spMkLst>
        </pc:spChg>
        <pc:spChg chg="mod">
          <ac:chgData name="" userId="e6793c7ac87b5dd5" providerId="LiveId" clId="{A9AE5341-01F1-49F7-AB4D-B2C498E2D705}" dt="2023-11-01T07:27:00.898" v="1839" actId="27636"/>
          <ac:spMkLst>
            <pc:docMk/>
            <pc:sldMk cId="3300306657" sldId="721"/>
            <ac:spMk id="3" creationId="{EA68E610-DD25-431B-85F0-D5B68EABBE7F}"/>
          </ac:spMkLst>
        </pc:spChg>
        <pc:picChg chg="del">
          <ac:chgData name="" userId="e6793c7ac87b5dd5" providerId="LiveId" clId="{A9AE5341-01F1-49F7-AB4D-B2C498E2D705}" dt="2023-11-01T07:08:56.936" v="1713" actId="478"/>
          <ac:picMkLst>
            <pc:docMk/>
            <pc:sldMk cId="3300306657" sldId="721"/>
            <ac:picMk id="4" creationId="{502A170C-0ECC-49DD-8D00-029A17E35E32}"/>
          </ac:picMkLst>
        </pc:picChg>
        <pc:picChg chg="add mod modCrop">
          <ac:chgData name="" userId="e6793c7ac87b5dd5" providerId="LiveId" clId="{A9AE5341-01F1-49F7-AB4D-B2C498E2D705}" dt="2023-11-01T07:27:03.817" v="1840" actId="1076"/>
          <ac:picMkLst>
            <pc:docMk/>
            <pc:sldMk cId="3300306657" sldId="721"/>
            <ac:picMk id="5" creationId="{B45753AD-FDEC-4CCF-A8B6-88DC0BA43C5A}"/>
          </ac:picMkLst>
        </pc:picChg>
        <pc:picChg chg="del">
          <ac:chgData name="" userId="e6793c7ac87b5dd5" providerId="LiveId" clId="{A9AE5341-01F1-49F7-AB4D-B2C498E2D705}" dt="2023-11-01T07:08:59.412" v="1714" actId="478"/>
          <ac:picMkLst>
            <pc:docMk/>
            <pc:sldMk cId="3300306657" sldId="721"/>
            <ac:picMk id="7" creationId="{A7D0A6B4-811D-4B61-A2E4-0F09C3AD0108}"/>
          </ac:picMkLst>
        </pc:picChg>
      </pc:sldChg>
      <pc:sldChg chg="addSp delSp modSp add">
        <pc:chgData name="" userId="e6793c7ac87b5dd5" providerId="LiveId" clId="{A9AE5341-01F1-49F7-AB4D-B2C498E2D705}" dt="2023-11-01T08:05:05.913" v="2031" actId="58"/>
        <pc:sldMkLst>
          <pc:docMk/>
          <pc:sldMk cId="1840264738" sldId="722"/>
        </pc:sldMkLst>
        <pc:spChg chg="mod">
          <ac:chgData name="" userId="e6793c7ac87b5dd5" providerId="LiveId" clId="{A9AE5341-01F1-49F7-AB4D-B2C498E2D705}" dt="2023-11-01T08:05:05.913" v="2031" actId="58"/>
          <ac:spMkLst>
            <pc:docMk/>
            <pc:sldMk cId="1840264738" sldId="722"/>
            <ac:spMk id="3" creationId="{EA68E610-DD25-431B-85F0-D5B68EABBE7F}"/>
          </ac:spMkLst>
        </pc:spChg>
        <pc:picChg chg="add mod modCrop">
          <ac:chgData name="" userId="e6793c7ac87b5dd5" providerId="LiveId" clId="{A9AE5341-01F1-49F7-AB4D-B2C498E2D705}" dt="2023-11-01T07:36:04.146" v="1881" actId="1076"/>
          <ac:picMkLst>
            <pc:docMk/>
            <pc:sldMk cId="1840264738" sldId="722"/>
            <ac:picMk id="4" creationId="{E004B596-B9EC-4CB5-8A48-6FB02BF556D1}"/>
          </ac:picMkLst>
        </pc:picChg>
        <pc:picChg chg="del">
          <ac:chgData name="" userId="e6793c7ac87b5dd5" providerId="LiveId" clId="{A9AE5341-01F1-49F7-AB4D-B2C498E2D705}" dt="2023-11-01T07:28:32.666" v="1844" actId="478"/>
          <ac:picMkLst>
            <pc:docMk/>
            <pc:sldMk cId="1840264738" sldId="722"/>
            <ac:picMk id="5" creationId="{B45753AD-FDEC-4CCF-A8B6-88DC0BA43C5A}"/>
          </ac:picMkLst>
        </pc:picChg>
      </pc:sldChg>
      <pc:sldChg chg="addSp delSp modSp add">
        <pc:chgData name="" userId="e6793c7ac87b5dd5" providerId="LiveId" clId="{A9AE5341-01F1-49F7-AB4D-B2C498E2D705}" dt="2023-11-01T07:43:28.381" v="1920" actId="1076"/>
        <pc:sldMkLst>
          <pc:docMk/>
          <pc:sldMk cId="3106876799" sldId="723"/>
        </pc:sldMkLst>
        <pc:spChg chg="mod">
          <ac:chgData name="" userId="e6793c7ac87b5dd5" providerId="LiveId" clId="{A9AE5341-01F1-49F7-AB4D-B2C498E2D705}" dt="2023-11-01T07:43:16.805" v="1915" actId="404"/>
          <ac:spMkLst>
            <pc:docMk/>
            <pc:sldMk cId="3106876799" sldId="723"/>
            <ac:spMk id="3" creationId="{EA68E610-DD25-431B-85F0-D5B68EABBE7F}"/>
          </ac:spMkLst>
        </pc:spChg>
        <pc:picChg chg="del">
          <ac:chgData name="" userId="e6793c7ac87b5dd5" providerId="LiveId" clId="{A9AE5341-01F1-49F7-AB4D-B2C498E2D705}" dt="2023-11-01T07:40:28.919" v="1888" actId="478"/>
          <ac:picMkLst>
            <pc:docMk/>
            <pc:sldMk cId="3106876799" sldId="723"/>
            <ac:picMk id="4" creationId="{E004B596-B9EC-4CB5-8A48-6FB02BF556D1}"/>
          </ac:picMkLst>
        </pc:picChg>
        <pc:picChg chg="add mod">
          <ac:chgData name="" userId="e6793c7ac87b5dd5" providerId="LiveId" clId="{A9AE5341-01F1-49F7-AB4D-B2C498E2D705}" dt="2023-11-01T07:43:28.381" v="1920" actId="1076"/>
          <ac:picMkLst>
            <pc:docMk/>
            <pc:sldMk cId="3106876799" sldId="723"/>
            <ac:picMk id="5" creationId="{E2990EC9-67B9-4D0E-98D7-150BDECF68FC}"/>
          </ac:picMkLst>
        </pc:picChg>
      </pc:sldChg>
      <pc:sldChg chg="addSp delSp modSp add">
        <pc:chgData name="" userId="e6793c7ac87b5dd5" providerId="LiveId" clId="{A9AE5341-01F1-49F7-AB4D-B2C498E2D705}" dt="2023-11-21T03:27:24.786" v="2691" actId="114"/>
        <pc:sldMkLst>
          <pc:docMk/>
          <pc:sldMk cId="3409690203" sldId="724"/>
        </pc:sldMkLst>
        <pc:spChg chg="mod">
          <ac:chgData name="" userId="e6793c7ac87b5dd5" providerId="LiveId" clId="{A9AE5341-01F1-49F7-AB4D-B2C498E2D705}" dt="2023-11-01T07:59:43.664" v="1988" actId="404"/>
          <ac:spMkLst>
            <pc:docMk/>
            <pc:sldMk cId="3409690203" sldId="724"/>
            <ac:spMk id="3" creationId="{EA68E610-DD25-431B-85F0-D5B68EABBE7F}"/>
          </ac:spMkLst>
        </pc:spChg>
        <pc:spChg chg="add mod">
          <ac:chgData name="" userId="e6793c7ac87b5dd5" providerId="LiveId" clId="{A9AE5341-01F1-49F7-AB4D-B2C498E2D705}" dt="2023-11-21T03:27:24.786" v="2691" actId="114"/>
          <ac:spMkLst>
            <pc:docMk/>
            <pc:sldMk cId="3409690203" sldId="724"/>
            <ac:spMk id="7" creationId="{B7FE943C-8763-4C16-BCEE-2BAF685473B3}"/>
          </ac:spMkLst>
        </pc:spChg>
        <pc:picChg chg="add del">
          <ac:chgData name="" userId="e6793c7ac87b5dd5" providerId="LiveId" clId="{A9AE5341-01F1-49F7-AB4D-B2C498E2D705}" dt="2023-11-01T07:51:29.797" v="1964"/>
          <ac:picMkLst>
            <pc:docMk/>
            <pc:sldMk cId="3409690203" sldId="724"/>
            <ac:picMk id="4" creationId="{DA97D7C0-E202-4E22-B149-85311A850E41}"/>
          </ac:picMkLst>
        </pc:picChg>
        <pc:picChg chg="del">
          <ac:chgData name="" userId="e6793c7ac87b5dd5" providerId="LiveId" clId="{A9AE5341-01F1-49F7-AB4D-B2C498E2D705}" dt="2023-11-01T07:43:42.525" v="1922" actId="478"/>
          <ac:picMkLst>
            <pc:docMk/>
            <pc:sldMk cId="3409690203" sldId="724"/>
            <ac:picMk id="5" creationId="{E2990EC9-67B9-4D0E-98D7-150BDECF68FC}"/>
          </ac:picMkLst>
        </pc:picChg>
        <pc:picChg chg="add">
          <ac:chgData name="" userId="e6793c7ac87b5dd5" providerId="LiveId" clId="{A9AE5341-01F1-49F7-AB4D-B2C498E2D705}" dt="2023-11-01T07:50:00.365" v="1951"/>
          <ac:picMkLst>
            <pc:docMk/>
            <pc:sldMk cId="3409690203" sldId="724"/>
            <ac:picMk id="6" creationId="{CBACE5AC-EA41-4C4F-9AA7-6BDF3112B8C2}"/>
          </ac:picMkLst>
        </pc:picChg>
        <pc:picChg chg="add mod modCrop">
          <ac:chgData name="" userId="e6793c7ac87b5dd5" providerId="LiveId" clId="{A9AE5341-01F1-49F7-AB4D-B2C498E2D705}" dt="2023-11-01T07:51:54.345" v="1974" actId="1076"/>
          <ac:picMkLst>
            <pc:docMk/>
            <pc:sldMk cId="3409690203" sldId="724"/>
            <ac:picMk id="8" creationId="{C23913DC-811F-495B-A0BB-A5671374E821}"/>
          </ac:picMkLst>
        </pc:picChg>
      </pc:sldChg>
      <pc:sldChg chg="addSp delSp modSp add">
        <pc:chgData name="" userId="e6793c7ac87b5dd5" providerId="LiveId" clId="{A9AE5341-01F1-49F7-AB4D-B2C498E2D705}" dt="2023-11-01T08:24:56.487" v="2274" actId="20577"/>
        <pc:sldMkLst>
          <pc:docMk/>
          <pc:sldMk cId="1564398208" sldId="725"/>
        </pc:sldMkLst>
        <pc:spChg chg="mod">
          <ac:chgData name="" userId="e6793c7ac87b5dd5" providerId="LiveId" clId="{A9AE5341-01F1-49F7-AB4D-B2C498E2D705}" dt="2023-11-01T08:07:59.196" v="2035"/>
          <ac:spMkLst>
            <pc:docMk/>
            <pc:sldMk cId="1564398208" sldId="725"/>
            <ac:spMk id="3" creationId="{EA68E610-DD25-431B-85F0-D5B68EABBE7F}"/>
          </ac:spMkLst>
        </pc:spChg>
        <pc:spChg chg="mod">
          <ac:chgData name="" userId="e6793c7ac87b5dd5" providerId="LiveId" clId="{A9AE5341-01F1-49F7-AB4D-B2C498E2D705}" dt="2023-11-01T08:24:56.487" v="2274" actId="20577"/>
          <ac:spMkLst>
            <pc:docMk/>
            <pc:sldMk cId="1564398208" sldId="725"/>
            <ac:spMk id="7" creationId="{B7FE943C-8763-4C16-BCEE-2BAF685473B3}"/>
          </ac:spMkLst>
        </pc:spChg>
        <pc:picChg chg="add del mod">
          <ac:chgData name="" userId="e6793c7ac87b5dd5" providerId="LiveId" clId="{A9AE5341-01F1-49F7-AB4D-B2C498E2D705}" dt="2023-11-01T08:08:57.973" v="2043" actId="478"/>
          <ac:picMkLst>
            <pc:docMk/>
            <pc:sldMk cId="1564398208" sldId="725"/>
            <ac:picMk id="4" creationId="{9B230C59-01E2-4EEE-866C-DAE9AFCA5431}"/>
          </ac:picMkLst>
        </pc:picChg>
        <pc:picChg chg="add mod">
          <ac:chgData name="" userId="e6793c7ac87b5dd5" providerId="LiveId" clId="{A9AE5341-01F1-49F7-AB4D-B2C498E2D705}" dt="2023-11-01T08:11:47.072" v="2179" actId="1037"/>
          <ac:picMkLst>
            <pc:docMk/>
            <pc:sldMk cId="1564398208" sldId="725"/>
            <ac:picMk id="5" creationId="{A10C2D42-FB8A-43ED-BB09-E37A67A68116}"/>
          </ac:picMkLst>
        </pc:picChg>
        <pc:picChg chg="del">
          <ac:chgData name="" userId="e6793c7ac87b5dd5" providerId="LiveId" clId="{A9AE5341-01F1-49F7-AB4D-B2C498E2D705}" dt="2023-11-01T08:08:11.974" v="2036" actId="478"/>
          <ac:picMkLst>
            <pc:docMk/>
            <pc:sldMk cId="1564398208" sldId="725"/>
            <ac:picMk id="8" creationId="{C23913DC-811F-495B-A0BB-A5671374E821}"/>
          </ac:picMkLst>
        </pc:picChg>
        <pc:picChg chg="add mod">
          <ac:chgData name="" userId="e6793c7ac87b5dd5" providerId="LiveId" clId="{A9AE5341-01F1-49F7-AB4D-B2C498E2D705}" dt="2023-11-01T08:12:17.809" v="2236" actId="14100"/>
          <ac:picMkLst>
            <pc:docMk/>
            <pc:sldMk cId="1564398208" sldId="725"/>
            <ac:picMk id="9" creationId="{C60DBF63-DEE7-46BE-AF1B-79782669DCED}"/>
          </ac:picMkLst>
        </pc:picChg>
        <pc:picChg chg="add mod">
          <ac:chgData name="" userId="e6793c7ac87b5dd5" providerId="LiveId" clId="{A9AE5341-01F1-49F7-AB4D-B2C498E2D705}" dt="2023-11-01T08:12:21.815" v="2245" actId="1037"/>
          <ac:picMkLst>
            <pc:docMk/>
            <pc:sldMk cId="1564398208" sldId="725"/>
            <ac:picMk id="10" creationId="{91AF6466-1E51-41E4-A6D0-3ABCB21DEB81}"/>
          </ac:picMkLst>
        </pc:picChg>
        <pc:picChg chg="add del mod">
          <ac:chgData name="" userId="e6793c7ac87b5dd5" providerId="LiveId" clId="{A9AE5341-01F1-49F7-AB4D-B2C498E2D705}" dt="2023-11-01T08:23:05.308" v="2252" actId="478"/>
          <ac:picMkLst>
            <pc:docMk/>
            <pc:sldMk cId="1564398208" sldId="725"/>
            <ac:picMk id="11" creationId="{8DFDC7A5-F378-40EA-85F1-71A91BDAFE8D}"/>
          </ac:picMkLst>
        </pc:picChg>
        <pc:picChg chg="add mod">
          <ac:chgData name="" userId="e6793c7ac87b5dd5" providerId="LiveId" clId="{A9AE5341-01F1-49F7-AB4D-B2C498E2D705}" dt="2023-11-01T08:12:24.676" v="2250" actId="1037"/>
          <ac:picMkLst>
            <pc:docMk/>
            <pc:sldMk cId="1564398208" sldId="725"/>
            <ac:picMk id="12" creationId="{4864D6AC-EEE0-44AB-9712-8A82AC106628}"/>
          </ac:picMkLst>
        </pc:picChg>
      </pc:sldChg>
      <pc:sldChg chg="delSp modSp add">
        <pc:chgData name="" userId="e6793c7ac87b5dd5" providerId="LiveId" clId="{A9AE5341-01F1-49F7-AB4D-B2C498E2D705}" dt="2023-11-21T03:34:03.136" v="2695" actId="5793"/>
        <pc:sldMkLst>
          <pc:docMk/>
          <pc:sldMk cId="3105289988" sldId="726"/>
        </pc:sldMkLst>
        <pc:spChg chg="mod">
          <ac:chgData name="" userId="e6793c7ac87b5dd5" providerId="LiveId" clId="{A9AE5341-01F1-49F7-AB4D-B2C498E2D705}" dt="2023-11-01T08:30:28.040" v="2387" actId="20577"/>
          <ac:spMkLst>
            <pc:docMk/>
            <pc:sldMk cId="3105289988" sldId="726"/>
            <ac:spMk id="3" creationId="{EA68E610-DD25-431B-85F0-D5B68EABBE7F}"/>
          </ac:spMkLst>
        </pc:spChg>
        <pc:spChg chg="mod">
          <ac:chgData name="" userId="e6793c7ac87b5dd5" providerId="LiveId" clId="{A9AE5341-01F1-49F7-AB4D-B2C498E2D705}" dt="2023-11-21T03:34:03.136" v="2695" actId="5793"/>
          <ac:spMkLst>
            <pc:docMk/>
            <pc:sldMk cId="3105289988" sldId="726"/>
            <ac:spMk id="7" creationId="{B7FE943C-8763-4C16-BCEE-2BAF685473B3}"/>
          </ac:spMkLst>
        </pc:spChg>
        <pc:picChg chg="del">
          <ac:chgData name="" userId="e6793c7ac87b5dd5" providerId="LiveId" clId="{A9AE5341-01F1-49F7-AB4D-B2C498E2D705}" dt="2023-11-01T08:25:09.086" v="2275" actId="478"/>
          <ac:picMkLst>
            <pc:docMk/>
            <pc:sldMk cId="3105289988" sldId="726"/>
            <ac:picMk id="5" creationId="{A10C2D42-FB8A-43ED-BB09-E37A67A68116}"/>
          </ac:picMkLst>
        </pc:picChg>
        <pc:picChg chg="del">
          <ac:chgData name="" userId="e6793c7ac87b5dd5" providerId="LiveId" clId="{A9AE5341-01F1-49F7-AB4D-B2C498E2D705}" dt="2023-11-01T08:25:09.768" v="2276" actId="478"/>
          <ac:picMkLst>
            <pc:docMk/>
            <pc:sldMk cId="3105289988" sldId="726"/>
            <ac:picMk id="9" creationId="{C60DBF63-DEE7-46BE-AF1B-79782669DCED}"/>
          </ac:picMkLst>
        </pc:picChg>
        <pc:picChg chg="del">
          <ac:chgData name="" userId="e6793c7ac87b5dd5" providerId="LiveId" clId="{A9AE5341-01F1-49F7-AB4D-B2C498E2D705}" dt="2023-11-01T08:25:10.701" v="2277" actId="478"/>
          <ac:picMkLst>
            <pc:docMk/>
            <pc:sldMk cId="3105289988" sldId="726"/>
            <ac:picMk id="10" creationId="{91AF6466-1E51-41E4-A6D0-3ABCB21DEB81}"/>
          </ac:picMkLst>
        </pc:picChg>
        <pc:picChg chg="del">
          <ac:chgData name="" userId="e6793c7ac87b5dd5" providerId="LiveId" clId="{A9AE5341-01F1-49F7-AB4D-B2C498E2D705}" dt="2023-11-01T08:25:11.254" v="2278" actId="478"/>
          <ac:picMkLst>
            <pc:docMk/>
            <pc:sldMk cId="3105289988" sldId="726"/>
            <ac:picMk id="12" creationId="{4864D6AC-EEE0-44AB-9712-8A82AC106628}"/>
          </ac:picMkLst>
        </pc:picChg>
      </pc:sldChg>
      <pc:sldChg chg="addSp modSp add">
        <pc:chgData name="" userId="e6793c7ac87b5dd5" providerId="LiveId" clId="{A9AE5341-01F1-49F7-AB4D-B2C498E2D705}" dt="2023-11-18T14:53:31.606" v="2482" actId="1036"/>
        <pc:sldMkLst>
          <pc:docMk/>
          <pc:sldMk cId="601703084" sldId="727"/>
        </pc:sldMkLst>
        <pc:spChg chg="mod">
          <ac:chgData name="" userId="e6793c7ac87b5dd5" providerId="LiveId" clId="{A9AE5341-01F1-49F7-AB4D-B2C498E2D705}" dt="2023-11-18T14:38:57.703" v="2395"/>
          <ac:spMkLst>
            <pc:docMk/>
            <pc:sldMk cId="601703084" sldId="727"/>
            <ac:spMk id="2" creationId="{80C2A2CA-06B6-4E6F-8AC0-2EA128376E10}"/>
          </ac:spMkLst>
        </pc:spChg>
        <pc:spChg chg="mod">
          <ac:chgData name="" userId="e6793c7ac87b5dd5" providerId="LiveId" clId="{A9AE5341-01F1-49F7-AB4D-B2C498E2D705}" dt="2023-11-18T14:46:54.323" v="2468" actId="114"/>
          <ac:spMkLst>
            <pc:docMk/>
            <pc:sldMk cId="601703084" sldId="727"/>
            <ac:spMk id="3" creationId="{EA68E610-DD25-431B-85F0-D5B68EABBE7F}"/>
          </ac:spMkLst>
        </pc:spChg>
        <pc:picChg chg="add mod modCrop">
          <ac:chgData name="" userId="e6793c7ac87b5dd5" providerId="LiveId" clId="{A9AE5341-01F1-49F7-AB4D-B2C498E2D705}" dt="2023-11-18T14:53:31.606" v="2482" actId="1036"/>
          <ac:picMkLst>
            <pc:docMk/>
            <pc:sldMk cId="601703084" sldId="727"/>
            <ac:picMk id="4" creationId="{17906A76-89EC-4D5C-8F29-87939D44010C}"/>
          </ac:picMkLst>
        </pc:picChg>
      </pc:sldChg>
      <pc:sldChg chg="add">
        <pc:chgData name="" userId="e6793c7ac87b5dd5" providerId="LiveId" clId="{A9AE5341-01F1-49F7-AB4D-B2C498E2D705}" dt="2023-11-18T16:40:15.689" v="2504"/>
        <pc:sldMkLst>
          <pc:docMk/>
          <pc:sldMk cId="490030087" sldId="729"/>
        </pc:sldMkLst>
      </pc:sldChg>
      <pc:sldChg chg="delSp modSp add">
        <pc:chgData name="" userId="e6793c7ac87b5dd5" providerId="LiveId" clId="{A9AE5341-01F1-49F7-AB4D-B2C498E2D705}" dt="2023-11-19T03:05:38.652" v="2616" actId="6549"/>
        <pc:sldMkLst>
          <pc:docMk/>
          <pc:sldMk cId="3573552338" sldId="730"/>
        </pc:sldMkLst>
        <pc:spChg chg="mod">
          <ac:chgData name="" userId="e6793c7ac87b5dd5" providerId="LiveId" clId="{A9AE5341-01F1-49F7-AB4D-B2C498E2D705}" dt="2023-11-19T02:58:55.011" v="2575"/>
          <ac:spMkLst>
            <pc:docMk/>
            <pc:sldMk cId="3573552338" sldId="730"/>
            <ac:spMk id="2" creationId="{80C2A2CA-06B6-4E6F-8AC0-2EA128376E10}"/>
          </ac:spMkLst>
        </pc:spChg>
        <pc:spChg chg="mod">
          <ac:chgData name="" userId="e6793c7ac87b5dd5" providerId="LiveId" clId="{A9AE5341-01F1-49F7-AB4D-B2C498E2D705}" dt="2023-11-19T03:05:38.652" v="2616" actId="6549"/>
          <ac:spMkLst>
            <pc:docMk/>
            <pc:sldMk cId="3573552338" sldId="730"/>
            <ac:spMk id="3" creationId="{EA68E610-DD25-431B-85F0-D5B68EABBE7F}"/>
          </ac:spMkLst>
        </pc:spChg>
        <pc:picChg chg="del">
          <ac:chgData name="" userId="e6793c7ac87b5dd5" providerId="LiveId" clId="{A9AE5341-01F1-49F7-AB4D-B2C498E2D705}" dt="2023-11-19T02:59:34.017" v="2578" actId="478"/>
          <ac:picMkLst>
            <pc:docMk/>
            <pc:sldMk cId="3573552338" sldId="730"/>
            <ac:picMk id="4" creationId="{17906A76-89EC-4D5C-8F29-87939D44010C}"/>
          </ac:picMkLst>
        </pc:picChg>
      </pc:sldChg>
      <pc:sldChg chg="addSp delSp modSp add">
        <pc:chgData name="" userId="e6793c7ac87b5dd5" providerId="LiveId" clId="{A9AE5341-01F1-49F7-AB4D-B2C498E2D705}" dt="2023-11-19T03:15:24.943" v="2640" actId="108"/>
        <pc:sldMkLst>
          <pc:docMk/>
          <pc:sldMk cId="1560431899" sldId="731"/>
        </pc:sldMkLst>
        <pc:spChg chg="mod">
          <ac:chgData name="" userId="e6793c7ac87b5dd5" providerId="LiveId" clId="{A9AE5341-01F1-49F7-AB4D-B2C498E2D705}" dt="2023-11-19T03:13:03.665" v="2618" actId="6549"/>
          <ac:spMkLst>
            <pc:docMk/>
            <pc:sldMk cId="1560431899" sldId="731"/>
            <ac:spMk id="2" creationId="{80C2A2CA-06B6-4E6F-8AC0-2EA128376E10}"/>
          </ac:spMkLst>
        </pc:spChg>
        <pc:spChg chg="mod">
          <ac:chgData name="" userId="e6793c7ac87b5dd5" providerId="LiveId" clId="{A9AE5341-01F1-49F7-AB4D-B2C498E2D705}" dt="2023-11-19T03:15:24.943" v="2640" actId="108"/>
          <ac:spMkLst>
            <pc:docMk/>
            <pc:sldMk cId="1560431899" sldId="731"/>
            <ac:spMk id="3" creationId="{EA68E610-DD25-431B-85F0-D5B68EABBE7F}"/>
          </ac:spMkLst>
        </pc:spChg>
        <pc:graphicFrameChg chg="add del mod">
          <ac:chgData name="" userId="e6793c7ac87b5dd5" providerId="LiveId" clId="{A9AE5341-01F1-49F7-AB4D-B2C498E2D705}" dt="2023-11-19T03:14:36.345" v="2628" actId="478"/>
          <ac:graphicFrameMkLst>
            <pc:docMk/>
            <pc:sldMk cId="1560431899" sldId="731"/>
            <ac:graphicFrameMk id="6" creationId="{CA971AE1-F0AC-4F8F-BF88-0C5B61BC1D4E}"/>
          </ac:graphicFrameMkLst>
        </pc:graphicFrameChg>
        <pc:graphicFrameChg chg="add del mod">
          <ac:chgData name="" userId="e6793c7ac87b5dd5" providerId="LiveId" clId="{A9AE5341-01F1-49F7-AB4D-B2C498E2D705}" dt="2023-11-19T03:14:37.163" v="2629" actId="478"/>
          <ac:graphicFrameMkLst>
            <pc:docMk/>
            <pc:sldMk cId="1560431899" sldId="731"/>
            <ac:graphicFrameMk id="7" creationId="{3D6214CC-C454-45EB-9F81-87ACC85EE4D6}"/>
          </ac:graphicFrameMkLst>
        </pc:graphicFrameChg>
        <pc:graphicFrameChg chg="add del mod">
          <ac:chgData name="" userId="e6793c7ac87b5dd5" providerId="LiveId" clId="{A9AE5341-01F1-49F7-AB4D-B2C498E2D705}" dt="2023-11-19T03:14:37.883" v="2630" actId="478"/>
          <ac:graphicFrameMkLst>
            <pc:docMk/>
            <pc:sldMk cId="1560431899" sldId="731"/>
            <ac:graphicFrameMk id="8" creationId="{E0776648-200B-4021-9359-74AE177480F2}"/>
          </ac:graphicFrameMkLst>
        </pc:graphicFrameChg>
        <pc:picChg chg="del">
          <ac:chgData name="" userId="e6793c7ac87b5dd5" providerId="LiveId" clId="{A9AE5341-01F1-49F7-AB4D-B2C498E2D705}" dt="2023-11-19T03:13:10.729" v="2619" actId="478"/>
          <ac:picMkLst>
            <pc:docMk/>
            <pc:sldMk cId="1560431899" sldId="731"/>
            <ac:picMk id="5" creationId="{E2990EC9-67B9-4D0E-98D7-150BDECF68FC}"/>
          </ac:picMkLst>
        </pc:picChg>
      </pc:sldChg>
      <pc:sldChg chg="modSp">
        <pc:chgData name="" userId="e6793c7ac87b5dd5" providerId="LiveId" clId="{A9AE5341-01F1-49F7-AB4D-B2C498E2D705}" dt="2023-11-23T16:21:08.021" v="2923" actId="20577"/>
        <pc:sldMkLst>
          <pc:docMk/>
          <pc:sldMk cId="2092426787" sldId="732"/>
        </pc:sldMkLst>
        <pc:spChg chg="mod">
          <ac:chgData name="" userId="e6793c7ac87b5dd5" providerId="LiveId" clId="{A9AE5341-01F1-49F7-AB4D-B2C498E2D705}" dt="2023-11-23T16:21:08.021" v="2923" actId="20577"/>
          <ac:spMkLst>
            <pc:docMk/>
            <pc:sldMk cId="2092426787" sldId="732"/>
            <ac:spMk id="3" creationId="{EA68E610-DD25-431B-85F0-D5B68EABBE7F}"/>
          </ac:spMkLst>
        </pc:spChg>
      </pc:sldChg>
      <pc:sldChg chg="addSp delSp modSp">
        <pc:chgData name="" userId="e6793c7ac87b5dd5" providerId="LiveId" clId="{A9AE5341-01F1-49F7-AB4D-B2C498E2D705}" dt="2023-11-23T16:27:36.991" v="3214" actId="1038"/>
        <pc:sldMkLst>
          <pc:docMk/>
          <pc:sldMk cId="3319745111" sldId="735"/>
        </pc:sldMkLst>
        <pc:spChg chg="mod">
          <ac:chgData name="" userId="e6793c7ac87b5dd5" providerId="LiveId" clId="{A9AE5341-01F1-49F7-AB4D-B2C498E2D705}" dt="2023-11-23T16:25:47.727" v="2928" actId="6549"/>
          <ac:spMkLst>
            <pc:docMk/>
            <pc:sldMk cId="3319745111" sldId="735"/>
            <ac:spMk id="3" creationId="{EA68E610-DD25-431B-85F0-D5B68EABBE7F}"/>
          </ac:spMkLst>
        </pc:spChg>
        <pc:spChg chg="mod">
          <ac:chgData name="" userId="e6793c7ac87b5dd5" providerId="LiveId" clId="{A9AE5341-01F1-49F7-AB4D-B2C498E2D705}" dt="2023-11-23T16:26:50.549" v="3124" actId="6549"/>
          <ac:spMkLst>
            <pc:docMk/>
            <pc:sldMk cId="3319745111" sldId="735"/>
            <ac:spMk id="9" creationId="{267E3A8C-2EB1-4E12-8084-2B0F9349A697}"/>
          </ac:spMkLst>
        </pc:spChg>
        <pc:picChg chg="del mod">
          <ac:chgData name="" userId="e6793c7ac87b5dd5" providerId="LiveId" clId="{A9AE5341-01F1-49F7-AB4D-B2C498E2D705}" dt="2023-11-23T16:25:44.136" v="2927" actId="478"/>
          <ac:picMkLst>
            <pc:docMk/>
            <pc:sldMk cId="3319745111" sldId="735"/>
            <ac:picMk id="4" creationId="{109054CD-F985-4467-A2B8-0D4A7977FADF}"/>
          </ac:picMkLst>
        </pc:picChg>
        <pc:picChg chg="mod">
          <ac:chgData name="" userId="e6793c7ac87b5dd5" providerId="LiveId" clId="{A9AE5341-01F1-49F7-AB4D-B2C498E2D705}" dt="2023-11-23T16:27:14.881" v="3188" actId="14100"/>
          <ac:picMkLst>
            <pc:docMk/>
            <pc:sldMk cId="3319745111" sldId="735"/>
            <ac:picMk id="6" creationId="{45426443-FEAB-4A47-AE6D-E7B31020912F}"/>
          </ac:picMkLst>
        </pc:picChg>
        <pc:picChg chg="mod">
          <ac:chgData name="" userId="e6793c7ac87b5dd5" providerId="LiveId" clId="{A9AE5341-01F1-49F7-AB4D-B2C498E2D705}" dt="2023-11-23T16:27:36.991" v="3214" actId="1038"/>
          <ac:picMkLst>
            <pc:docMk/>
            <pc:sldMk cId="3319745111" sldId="735"/>
            <ac:picMk id="7" creationId="{D83FA79C-871E-4C00-A4F5-C4EABFFD1587}"/>
          </ac:picMkLst>
        </pc:picChg>
        <pc:picChg chg="add mod">
          <ac:chgData name="" userId="e6793c7ac87b5dd5" providerId="LiveId" clId="{A9AE5341-01F1-49F7-AB4D-B2C498E2D705}" dt="2023-11-23T16:26:06.823" v="2988" actId="1035"/>
          <ac:picMkLst>
            <pc:docMk/>
            <pc:sldMk cId="3319745111" sldId="735"/>
            <ac:picMk id="10" creationId="{EB0052F9-EF26-4D4C-A384-D98B0418EBC0}"/>
          </ac:picMkLst>
        </pc:picChg>
        <pc:picChg chg="add mod">
          <ac:chgData name="" userId="e6793c7ac87b5dd5" providerId="LiveId" clId="{A9AE5341-01F1-49F7-AB4D-B2C498E2D705}" dt="2023-11-23T16:26:29.512" v="3122" actId="1037"/>
          <ac:picMkLst>
            <pc:docMk/>
            <pc:sldMk cId="3319745111" sldId="735"/>
            <ac:picMk id="11" creationId="{1B53E79B-9039-4242-97E6-7E33F161D113}"/>
          </ac:picMkLst>
        </pc:picChg>
      </pc:sldChg>
      <pc:sldChg chg="addSp delSp modSp">
        <pc:chgData name="" userId="e6793c7ac87b5dd5" providerId="LiveId" clId="{A9AE5341-01F1-49F7-AB4D-B2C498E2D705}" dt="2023-11-23T16:05:53.484" v="2831" actId="1036"/>
        <pc:sldMkLst>
          <pc:docMk/>
          <pc:sldMk cId="1069351963" sldId="737"/>
        </pc:sldMkLst>
        <pc:spChg chg="mod">
          <ac:chgData name="" userId="e6793c7ac87b5dd5" providerId="LiveId" clId="{A9AE5341-01F1-49F7-AB4D-B2C498E2D705}" dt="2023-11-23T16:04:29.211" v="2725" actId="6549"/>
          <ac:spMkLst>
            <pc:docMk/>
            <pc:sldMk cId="1069351963" sldId="737"/>
            <ac:spMk id="3" creationId="{EA68E610-DD25-431B-85F0-D5B68EABBE7F}"/>
          </ac:spMkLst>
        </pc:spChg>
        <pc:picChg chg="mod">
          <ac:chgData name="" userId="e6793c7ac87b5dd5" providerId="LiveId" clId="{A9AE5341-01F1-49F7-AB4D-B2C498E2D705}" dt="2023-11-23T16:05:53.484" v="2831" actId="1036"/>
          <ac:picMkLst>
            <pc:docMk/>
            <pc:sldMk cId="1069351963" sldId="737"/>
            <ac:picMk id="6" creationId="{45426443-FEAB-4A47-AE6D-E7B31020912F}"/>
          </ac:picMkLst>
        </pc:picChg>
        <pc:picChg chg="mod">
          <ac:chgData name="" userId="e6793c7ac87b5dd5" providerId="LiveId" clId="{A9AE5341-01F1-49F7-AB4D-B2C498E2D705}" dt="2023-11-23T16:05:53.484" v="2831" actId="1036"/>
          <ac:picMkLst>
            <pc:docMk/>
            <pc:sldMk cId="1069351963" sldId="737"/>
            <ac:picMk id="7" creationId="{D83FA79C-871E-4C00-A4F5-C4EABFFD1587}"/>
          </ac:picMkLst>
        </pc:picChg>
        <pc:picChg chg="del">
          <ac:chgData name="" userId="e6793c7ac87b5dd5" providerId="LiveId" clId="{A9AE5341-01F1-49F7-AB4D-B2C498E2D705}" dt="2023-11-23T15:58:04.921" v="2698" actId="478"/>
          <ac:picMkLst>
            <pc:docMk/>
            <pc:sldMk cId="1069351963" sldId="737"/>
            <ac:picMk id="13" creationId="{E21723BA-0A8B-4B3D-87C7-F59498C5A4CD}"/>
          </ac:picMkLst>
        </pc:picChg>
        <pc:picChg chg="del">
          <ac:chgData name="" userId="e6793c7ac87b5dd5" providerId="LiveId" clId="{A9AE5341-01F1-49F7-AB4D-B2C498E2D705}" dt="2023-11-23T16:04:20.574" v="2723" actId="478"/>
          <ac:picMkLst>
            <pc:docMk/>
            <pc:sldMk cId="1069351963" sldId="737"/>
            <ac:picMk id="14" creationId="{1BDC3990-2E99-4653-8B68-5C31307D0710}"/>
          </ac:picMkLst>
        </pc:picChg>
        <pc:picChg chg="del">
          <ac:chgData name="" userId="e6793c7ac87b5dd5" providerId="LiveId" clId="{A9AE5341-01F1-49F7-AB4D-B2C498E2D705}" dt="2023-11-23T15:58:03.152" v="2697" actId="478"/>
          <ac:picMkLst>
            <pc:docMk/>
            <pc:sldMk cId="1069351963" sldId="737"/>
            <ac:picMk id="15" creationId="{F5B8FA54-3E6D-4764-A6AE-2AD83CB24BD8}"/>
          </ac:picMkLst>
        </pc:picChg>
        <pc:picChg chg="del">
          <ac:chgData name="" userId="e6793c7ac87b5dd5" providerId="LiveId" clId="{A9AE5341-01F1-49F7-AB4D-B2C498E2D705}" dt="2023-11-23T16:04:19.404" v="2722" actId="478"/>
          <ac:picMkLst>
            <pc:docMk/>
            <pc:sldMk cId="1069351963" sldId="737"/>
            <ac:picMk id="16" creationId="{039E175E-220B-4BFB-B61B-862F0F949E17}"/>
          </ac:picMkLst>
        </pc:picChg>
        <pc:picChg chg="add mod">
          <ac:chgData name="" userId="e6793c7ac87b5dd5" providerId="LiveId" clId="{A9AE5341-01F1-49F7-AB4D-B2C498E2D705}" dt="2023-11-23T16:04:46.043" v="2774" actId="1036"/>
          <ac:picMkLst>
            <pc:docMk/>
            <pc:sldMk cId="1069351963" sldId="737"/>
            <ac:picMk id="17" creationId="{765223BA-286D-4EC1-83C2-59554C42793F}"/>
          </ac:picMkLst>
        </pc:picChg>
        <pc:picChg chg="add mod">
          <ac:chgData name="" userId="e6793c7ac87b5dd5" providerId="LiveId" clId="{A9AE5341-01F1-49F7-AB4D-B2C498E2D705}" dt="2023-11-23T16:04:51.597" v="2797" actId="1036"/>
          <ac:picMkLst>
            <pc:docMk/>
            <pc:sldMk cId="1069351963" sldId="737"/>
            <ac:picMk id="18" creationId="{9E3C7D36-5C30-4803-9584-55E5DF047A5E}"/>
          </ac:picMkLst>
        </pc:picChg>
      </pc:sldChg>
      <pc:sldChg chg="addSp delSp modSp add">
        <pc:chgData name="" userId="e6793c7ac87b5dd5" providerId="LiveId" clId="{A9AE5341-01F1-49F7-AB4D-B2C498E2D705}" dt="2023-11-23T16:18:57.116" v="2922" actId="1036"/>
        <pc:sldMkLst>
          <pc:docMk/>
          <pc:sldMk cId="1024816925" sldId="738"/>
        </pc:sldMkLst>
        <pc:spChg chg="mod">
          <ac:chgData name="" userId="e6793c7ac87b5dd5" providerId="LiveId" clId="{A9AE5341-01F1-49F7-AB4D-B2C498E2D705}" dt="2023-11-23T16:05:19.005" v="2798" actId="6549"/>
          <ac:spMkLst>
            <pc:docMk/>
            <pc:sldMk cId="1024816925" sldId="738"/>
            <ac:spMk id="3" creationId="{EA68E610-DD25-431B-85F0-D5B68EABBE7F}"/>
          </ac:spMkLst>
        </pc:spChg>
        <pc:picChg chg="mod">
          <ac:chgData name="" userId="e6793c7ac87b5dd5" providerId="LiveId" clId="{A9AE5341-01F1-49F7-AB4D-B2C498E2D705}" dt="2023-11-23T16:06:17.031" v="2839" actId="1035"/>
          <ac:picMkLst>
            <pc:docMk/>
            <pc:sldMk cId="1024816925" sldId="738"/>
            <ac:picMk id="6" creationId="{45426443-FEAB-4A47-AE6D-E7B31020912F}"/>
          </ac:picMkLst>
        </pc:picChg>
        <pc:picChg chg="mod">
          <ac:chgData name="" userId="e6793c7ac87b5dd5" providerId="LiveId" clId="{A9AE5341-01F1-49F7-AB4D-B2C498E2D705}" dt="2023-11-23T16:06:17.031" v="2839" actId="1035"/>
          <ac:picMkLst>
            <pc:docMk/>
            <pc:sldMk cId="1024816925" sldId="738"/>
            <ac:picMk id="7" creationId="{D83FA79C-871E-4C00-A4F5-C4EABFFD1587}"/>
          </ac:picMkLst>
        </pc:picChg>
        <pc:picChg chg="mod">
          <ac:chgData name="" userId="e6793c7ac87b5dd5" providerId="LiveId" clId="{A9AE5341-01F1-49F7-AB4D-B2C498E2D705}" dt="2023-11-23T16:08:15.025" v="2871" actId="1036"/>
          <ac:picMkLst>
            <pc:docMk/>
            <pc:sldMk cId="1024816925" sldId="738"/>
            <ac:picMk id="13" creationId="{E21723BA-0A8B-4B3D-87C7-F59498C5A4CD}"/>
          </ac:picMkLst>
        </pc:picChg>
        <pc:picChg chg="mod">
          <ac:chgData name="" userId="e6793c7ac87b5dd5" providerId="LiveId" clId="{A9AE5341-01F1-49F7-AB4D-B2C498E2D705}" dt="2023-11-23T16:08:15.025" v="2871" actId="1036"/>
          <ac:picMkLst>
            <pc:docMk/>
            <pc:sldMk cId="1024816925" sldId="738"/>
            <ac:picMk id="14" creationId="{1BDC3990-2E99-4653-8B68-5C31307D0710}"/>
          </ac:picMkLst>
        </pc:picChg>
        <pc:picChg chg="del">
          <ac:chgData name="" userId="e6793c7ac87b5dd5" providerId="LiveId" clId="{A9AE5341-01F1-49F7-AB4D-B2C498E2D705}" dt="2023-11-23T16:05:38.252" v="2807" actId="478"/>
          <ac:picMkLst>
            <pc:docMk/>
            <pc:sldMk cId="1024816925" sldId="738"/>
            <ac:picMk id="15" creationId="{F5B8FA54-3E6D-4764-A6AE-2AD83CB24BD8}"/>
          </ac:picMkLst>
        </pc:picChg>
        <pc:picChg chg="add mod">
          <ac:chgData name="" userId="e6793c7ac87b5dd5" providerId="LiveId" clId="{A9AE5341-01F1-49F7-AB4D-B2C498E2D705}" dt="2023-11-23T16:18:57.116" v="2922" actId="1036"/>
          <ac:picMkLst>
            <pc:docMk/>
            <pc:sldMk cId="1024816925" sldId="738"/>
            <ac:picMk id="17" creationId="{BA1BED40-B1DD-478F-8AE6-E4C50675677F}"/>
          </ac:picMkLst>
        </pc:picChg>
      </pc:sldChg>
      <pc:sldChg chg="modSp add">
        <pc:chgData name="" userId="e6793c7ac87b5dd5" providerId="LiveId" clId="{A9AE5341-01F1-49F7-AB4D-B2C498E2D705}" dt="2023-11-23T16:55:31.440" v="3277" actId="114"/>
        <pc:sldMkLst>
          <pc:docMk/>
          <pc:sldMk cId="1934056834" sldId="739"/>
        </pc:sldMkLst>
        <pc:spChg chg="mod">
          <ac:chgData name="" userId="e6793c7ac87b5dd5" providerId="LiveId" clId="{A9AE5341-01F1-49F7-AB4D-B2C498E2D705}" dt="2023-11-23T16:47:00.683" v="3219" actId="27636"/>
          <ac:spMkLst>
            <pc:docMk/>
            <pc:sldMk cId="1934056834" sldId="739"/>
            <ac:spMk id="2" creationId="{80C2A2CA-06B6-4E6F-8AC0-2EA128376E10}"/>
          </ac:spMkLst>
        </pc:spChg>
        <pc:spChg chg="mod">
          <ac:chgData name="" userId="e6793c7ac87b5dd5" providerId="LiveId" clId="{A9AE5341-01F1-49F7-AB4D-B2C498E2D705}" dt="2023-11-23T16:55:31.440" v="3277" actId="114"/>
          <ac:spMkLst>
            <pc:docMk/>
            <pc:sldMk cId="1934056834" sldId="739"/>
            <ac:spMk id="3" creationId="{EA68E610-DD25-431B-85F0-D5B68EABBE7F}"/>
          </ac:spMkLst>
        </pc:spChg>
      </pc:sldChg>
      <pc:sldChg chg="addSp delSp modSp add">
        <pc:chgData name="" userId="e6793c7ac87b5dd5" providerId="LiveId" clId="{A9AE5341-01F1-49F7-AB4D-B2C498E2D705}" dt="2023-11-23T17:05:06.568" v="3384" actId="20577"/>
        <pc:sldMkLst>
          <pc:docMk/>
          <pc:sldMk cId="2657121162" sldId="740"/>
        </pc:sldMkLst>
        <pc:spChg chg="mod">
          <ac:chgData name="" userId="e6793c7ac87b5dd5" providerId="LiveId" clId="{A9AE5341-01F1-49F7-AB4D-B2C498E2D705}" dt="2023-11-23T16:57:05.903" v="3299" actId="6549"/>
          <ac:spMkLst>
            <pc:docMk/>
            <pc:sldMk cId="2657121162" sldId="740"/>
            <ac:spMk id="2" creationId="{80C2A2CA-06B6-4E6F-8AC0-2EA128376E10}"/>
          </ac:spMkLst>
        </pc:spChg>
        <pc:spChg chg="mod">
          <ac:chgData name="" userId="e6793c7ac87b5dd5" providerId="LiveId" clId="{A9AE5341-01F1-49F7-AB4D-B2C498E2D705}" dt="2023-11-23T17:05:06.568" v="3384" actId="20577"/>
          <ac:spMkLst>
            <pc:docMk/>
            <pc:sldMk cId="2657121162" sldId="740"/>
            <ac:spMk id="3" creationId="{EA68E610-DD25-431B-85F0-D5B68EABBE7F}"/>
          </ac:spMkLst>
        </pc:spChg>
        <pc:picChg chg="add del">
          <ac:chgData name="" userId="e6793c7ac87b5dd5" providerId="LiveId" clId="{A9AE5341-01F1-49F7-AB4D-B2C498E2D705}" dt="2023-11-23T16:59:55.655" v="3314"/>
          <ac:picMkLst>
            <pc:docMk/>
            <pc:sldMk cId="2657121162" sldId="740"/>
            <ac:picMk id="4" creationId="{7621BD1E-C7B7-414F-BE42-E9B6A36ACFD5}"/>
          </ac:picMkLst>
        </pc:picChg>
        <pc:picChg chg="add mod">
          <ac:chgData name="" userId="e6793c7ac87b5dd5" providerId="LiveId" clId="{A9AE5341-01F1-49F7-AB4D-B2C498E2D705}" dt="2023-11-23T17:04:53.986" v="3383" actId="1037"/>
          <ac:picMkLst>
            <pc:docMk/>
            <pc:sldMk cId="2657121162" sldId="740"/>
            <ac:picMk id="5" creationId="{C6D871A3-125C-41FB-93AB-2A996F252F21}"/>
          </ac:picMkLst>
        </pc:picChg>
      </pc:sldChg>
      <pc:sldChg chg="modSp add">
        <pc:chgData name="" userId="e6793c7ac87b5dd5" providerId="LiveId" clId="{A9AE5341-01F1-49F7-AB4D-B2C498E2D705}" dt="2023-11-23T17:08:14.721" v="3398" actId="20577"/>
        <pc:sldMkLst>
          <pc:docMk/>
          <pc:sldMk cId="160772470" sldId="741"/>
        </pc:sldMkLst>
        <pc:spChg chg="mod">
          <ac:chgData name="" userId="e6793c7ac87b5dd5" providerId="LiveId" clId="{A9AE5341-01F1-49F7-AB4D-B2C498E2D705}" dt="2023-11-23T17:08:14.721" v="3398" actId="20577"/>
          <ac:spMkLst>
            <pc:docMk/>
            <pc:sldMk cId="160772470" sldId="741"/>
            <ac:spMk id="3" creationId="{EA68E610-DD25-431B-85F0-D5B68EABBE7F}"/>
          </ac:spMkLst>
        </pc:spChg>
      </pc:sldChg>
      <pc:sldChg chg="add">
        <pc:chgData name="" userId="e6793c7ac87b5dd5" providerId="LiveId" clId="{A9AE5341-01F1-49F7-AB4D-B2C498E2D705}" dt="2023-11-23T17:16:51.108" v="3399"/>
        <pc:sldMkLst>
          <pc:docMk/>
          <pc:sldMk cId="2026326155" sldId="742"/>
        </pc:sldMkLst>
      </pc:sldChg>
      <pc:sldChg chg="modSp add">
        <pc:chgData name="" userId="e6793c7ac87b5dd5" providerId="LiveId" clId="{A9AE5341-01F1-49F7-AB4D-B2C498E2D705}" dt="2023-11-29T17:20:12.908" v="4478" actId="113"/>
        <pc:sldMkLst>
          <pc:docMk/>
          <pc:sldMk cId="889204209" sldId="748"/>
        </pc:sldMkLst>
        <pc:spChg chg="mod">
          <ac:chgData name="" userId="e6793c7ac87b5dd5" providerId="LiveId" clId="{A9AE5341-01F1-49F7-AB4D-B2C498E2D705}" dt="2023-11-29T17:20:12.908" v="4478" actId="113"/>
          <ac:spMkLst>
            <pc:docMk/>
            <pc:sldMk cId="889204209" sldId="748"/>
            <ac:spMk id="3" creationId="{EA68E610-DD25-431B-85F0-D5B68EABBE7F}"/>
          </ac:spMkLst>
        </pc:spChg>
      </pc:sldChg>
      <pc:sldChg chg="modSp add">
        <pc:chgData name="" userId="e6793c7ac87b5dd5" providerId="LiveId" clId="{A9AE5341-01F1-49F7-AB4D-B2C498E2D705}" dt="2023-11-29T13:23:52.617" v="3478"/>
        <pc:sldMkLst>
          <pc:docMk/>
          <pc:sldMk cId="1328622856" sldId="749"/>
        </pc:sldMkLst>
        <pc:spChg chg="mod">
          <ac:chgData name="" userId="e6793c7ac87b5dd5" providerId="LiveId" clId="{A9AE5341-01F1-49F7-AB4D-B2C498E2D705}" dt="2023-11-29T13:15:56.928" v="3437"/>
          <ac:spMkLst>
            <pc:docMk/>
            <pc:sldMk cId="1328622856" sldId="749"/>
            <ac:spMk id="2" creationId="{80C2A2CA-06B6-4E6F-8AC0-2EA128376E10}"/>
          </ac:spMkLst>
        </pc:spChg>
        <pc:spChg chg="mod">
          <ac:chgData name="" userId="e6793c7ac87b5dd5" providerId="LiveId" clId="{A9AE5341-01F1-49F7-AB4D-B2C498E2D705}" dt="2023-11-29T13:23:52.617" v="3478"/>
          <ac:spMkLst>
            <pc:docMk/>
            <pc:sldMk cId="1328622856" sldId="749"/>
            <ac:spMk id="3" creationId="{EA68E610-DD25-431B-85F0-D5B68EABBE7F}"/>
          </ac:spMkLst>
        </pc:spChg>
      </pc:sldChg>
      <pc:sldChg chg="addSp delSp modSp add">
        <pc:chgData name="" userId="e6793c7ac87b5dd5" providerId="LiveId" clId="{A9AE5341-01F1-49F7-AB4D-B2C498E2D705}" dt="2023-11-29T13:46:39.670" v="3662"/>
        <pc:sldMkLst>
          <pc:docMk/>
          <pc:sldMk cId="75853885" sldId="750"/>
        </pc:sldMkLst>
        <pc:spChg chg="mod">
          <ac:chgData name="" userId="e6793c7ac87b5dd5" providerId="LiveId" clId="{A9AE5341-01F1-49F7-AB4D-B2C498E2D705}" dt="2023-11-29T13:42:53.589" v="3653" actId="113"/>
          <ac:spMkLst>
            <pc:docMk/>
            <pc:sldMk cId="75853885" sldId="750"/>
            <ac:spMk id="3" creationId="{EA68E610-DD25-431B-85F0-D5B68EABBE7F}"/>
          </ac:spMkLst>
        </pc:spChg>
        <pc:spChg chg="add mod">
          <ac:chgData name="" userId="e6793c7ac87b5dd5" providerId="LiveId" clId="{A9AE5341-01F1-49F7-AB4D-B2C498E2D705}" dt="2023-11-29T13:37:07.935" v="3578" actId="20577"/>
          <ac:spMkLst>
            <pc:docMk/>
            <pc:sldMk cId="75853885" sldId="750"/>
            <ac:spMk id="5" creationId="{FB0D15ED-CE05-45C9-A17F-DEFE6262FADC}"/>
          </ac:spMkLst>
        </pc:spChg>
        <pc:spChg chg="add del mod">
          <ac:chgData name="" userId="e6793c7ac87b5dd5" providerId="LiveId" clId="{A9AE5341-01F1-49F7-AB4D-B2C498E2D705}" dt="2023-11-29T13:46:39.670" v="3662"/>
          <ac:spMkLst>
            <pc:docMk/>
            <pc:sldMk cId="75853885" sldId="750"/>
            <ac:spMk id="6" creationId="{23037FF4-6F68-420E-8FB3-E7E6FF83E285}"/>
          </ac:spMkLst>
        </pc:spChg>
        <pc:picChg chg="add mod modCrop">
          <ac:chgData name="" userId="e6793c7ac87b5dd5" providerId="LiveId" clId="{A9AE5341-01F1-49F7-AB4D-B2C498E2D705}" dt="2023-11-29T13:27:39.190" v="3484" actId="1076"/>
          <ac:picMkLst>
            <pc:docMk/>
            <pc:sldMk cId="75853885" sldId="750"/>
            <ac:picMk id="4" creationId="{1595A7D1-60FB-4A72-A8BF-61DB099623A5}"/>
          </ac:picMkLst>
        </pc:picChg>
      </pc:sldChg>
      <pc:sldChg chg="modSp add">
        <pc:chgData name="" userId="e6793c7ac87b5dd5" providerId="LiveId" clId="{A9AE5341-01F1-49F7-AB4D-B2C498E2D705}" dt="2023-11-29T13:41:54.602" v="3646" actId="20577"/>
        <pc:sldMkLst>
          <pc:docMk/>
          <pc:sldMk cId="2072310284" sldId="751"/>
        </pc:sldMkLst>
        <pc:spChg chg="mod">
          <ac:chgData name="" userId="e6793c7ac87b5dd5" providerId="LiveId" clId="{A9AE5341-01F1-49F7-AB4D-B2C498E2D705}" dt="2023-11-29T13:41:54.602" v="3646" actId="20577"/>
          <ac:spMkLst>
            <pc:docMk/>
            <pc:sldMk cId="2072310284" sldId="751"/>
            <ac:spMk id="3" creationId="{EA68E610-DD25-431B-85F0-D5B68EABBE7F}"/>
          </ac:spMkLst>
        </pc:spChg>
        <pc:spChg chg="mod">
          <ac:chgData name="" userId="e6793c7ac87b5dd5" providerId="LiveId" clId="{A9AE5341-01F1-49F7-AB4D-B2C498E2D705}" dt="2023-11-29T13:40:55.060" v="3642"/>
          <ac:spMkLst>
            <pc:docMk/>
            <pc:sldMk cId="2072310284" sldId="751"/>
            <ac:spMk id="5" creationId="{FB0D15ED-CE05-45C9-A17F-DEFE6262FADC}"/>
          </ac:spMkLst>
        </pc:spChg>
      </pc:sldChg>
      <pc:sldChg chg="add del">
        <pc:chgData name="" userId="e6793c7ac87b5dd5" providerId="LiveId" clId="{A9AE5341-01F1-49F7-AB4D-B2C498E2D705}" dt="2023-11-29T13:51:08.748" v="3670" actId="2696"/>
        <pc:sldMkLst>
          <pc:docMk/>
          <pc:sldMk cId="4221287171" sldId="752"/>
        </pc:sldMkLst>
      </pc:sldChg>
      <pc:sldChg chg="modSp add">
        <pc:chgData name="" userId="e6793c7ac87b5dd5" providerId="LiveId" clId="{A9AE5341-01F1-49F7-AB4D-B2C498E2D705}" dt="2023-11-29T14:02:13.526" v="3705" actId="14100"/>
        <pc:sldMkLst>
          <pc:docMk/>
          <pc:sldMk cId="3241980022" sldId="753"/>
        </pc:sldMkLst>
        <pc:spChg chg="mod">
          <ac:chgData name="" userId="e6793c7ac87b5dd5" providerId="LiveId" clId="{A9AE5341-01F1-49F7-AB4D-B2C498E2D705}" dt="2023-11-29T13:52:14.633" v="3676" actId="58"/>
          <ac:spMkLst>
            <pc:docMk/>
            <pc:sldMk cId="3241980022" sldId="753"/>
            <ac:spMk id="3" creationId="{EA68E610-DD25-431B-85F0-D5B68EABBE7F}"/>
          </ac:spMkLst>
        </pc:spChg>
        <pc:spChg chg="mod">
          <ac:chgData name="" userId="e6793c7ac87b5dd5" providerId="LiveId" clId="{A9AE5341-01F1-49F7-AB4D-B2C498E2D705}" dt="2023-11-29T14:02:13.526" v="3705" actId="14100"/>
          <ac:spMkLst>
            <pc:docMk/>
            <pc:sldMk cId="3241980022" sldId="753"/>
            <ac:spMk id="5" creationId="{FB0D15ED-CE05-45C9-A17F-DEFE6262FADC}"/>
          </ac:spMkLst>
        </pc:spChg>
      </pc:sldChg>
      <pc:sldChg chg="addSp delSp modSp add">
        <pc:chgData name="" userId="e6793c7ac87b5dd5" providerId="LiveId" clId="{A9AE5341-01F1-49F7-AB4D-B2C498E2D705}" dt="2023-11-29T14:57:49.416" v="3809" actId="478"/>
        <pc:sldMkLst>
          <pc:docMk/>
          <pc:sldMk cId="134401416" sldId="754"/>
        </pc:sldMkLst>
        <pc:spChg chg="mod">
          <ac:chgData name="" userId="e6793c7ac87b5dd5" providerId="LiveId" clId="{A9AE5341-01F1-49F7-AB4D-B2C498E2D705}" dt="2023-11-29T14:09:36.205" v="3805" actId="27636"/>
          <ac:spMkLst>
            <pc:docMk/>
            <pc:sldMk cId="134401416" sldId="754"/>
            <ac:spMk id="3" creationId="{EA68E610-DD25-431B-85F0-D5B68EABBE7F}"/>
          </ac:spMkLst>
        </pc:spChg>
        <pc:spChg chg="add del">
          <ac:chgData name="" userId="e6793c7ac87b5dd5" providerId="LiveId" clId="{A9AE5341-01F1-49F7-AB4D-B2C498E2D705}" dt="2023-11-29T14:57:49.416" v="3809" actId="478"/>
          <ac:spMkLst>
            <pc:docMk/>
            <pc:sldMk cId="134401416" sldId="754"/>
            <ac:spMk id="5" creationId="{FB0D15ED-CE05-45C9-A17F-DEFE6262FADC}"/>
          </ac:spMkLst>
        </pc:spChg>
      </pc:sldChg>
      <pc:sldChg chg="addSp delSp modSp add">
        <pc:chgData name="" userId="e6793c7ac87b5dd5" providerId="LiveId" clId="{A9AE5341-01F1-49F7-AB4D-B2C498E2D705}" dt="2023-11-29T15:15:52.205" v="3912"/>
        <pc:sldMkLst>
          <pc:docMk/>
          <pc:sldMk cId="2579360228" sldId="755"/>
        </pc:sldMkLst>
        <pc:spChg chg="mod">
          <ac:chgData name="" userId="e6793c7ac87b5dd5" providerId="LiveId" clId="{A9AE5341-01F1-49F7-AB4D-B2C498E2D705}" dt="2023-11-29T15:15:52.205" v="3912"/>
          <ac:spMkLst>
            <pc:docMk/>
            <pc:sldMk cId="2579360228" sldId="755"/>
            <ac:spMk id="3" creationId="{EA68E610-DD25-431B-85F0-D5B68EABBE7F}"/>
          </ac:spMkLst>
        </pc:spChg>
        <pc:spChg chg="del">
          <ac:chgData name="" userId="e6793c7ac87b5dd5" providerId="LiveId" clId="{A9AE5341-01F1-49F7-AB4D-B2C498E2D705}" dt="2023-11-29T15:10:12.762" v="3842" actId="478"/>
          <ac:spMkLst>
            <pc:docMk/>
            <pc:sldMk cId="2579360228" sldId="755"/>
            <ac:spMk id="5" creationId="{FB0D15ED-CE05-45C9-A17F-DEFE6262FADC}"/>
          </ac:spMkLst>
        </pc:spChg>
        <pc:picChg chg="add mod modCrop">
          <ac:chgData name="" userId="e6793c7ac87b5dd5" providerId="LiveId" clId="{A9AE5341-01F1-49F7-AB4D-B2C498E2D705}" dt="2023-11-29T15:02:15.299" v="3836" actId="1035"/>
          <ac:picMkLst>
            <pc:docMk/>
            <pc:sldMk cId="2579360228" sldId="755"/>
            <ac:picMk id="6" creationId="{492A1418-A715-4191-9B5B-7E205CEEE8E5}"/>
          </ac:picMkLst>
        </pc:picChg>
        <pc:picChg chg="add del mod modCrop">
          <ac:chgData name="" userId="e6793c7ac87b5dd5" providerId="LiveId" clId="{A9AE5341-01F1-49F7-AB4D-B2C498E2D705}" dt="2023-11-29T15:10:52.326" v="3849" actId="478"/>
          <ac:picMkLst>
            <pc:docMk/>
            <pc:sldMk cId="2579360228" sldId="755"/>
            <ac:picMk id="7" creationId="{D370732B-D0BE-461F-AE4F-3B907221B4FB}"/>
          </ac:picMkLst>
        </pc:picChg>
      </pc:sldChg>
      <pc:sldChg chg="addSp delSp modSp add">
        <pc:chgData name="" userId="e6793c7ac87b5dd5" providerId="LiveId" clId="{A9AE5341-01F1-49F7-AB4D-B2C498E2D705}" dt="2023-11-29T15:15:42.676" v="3911"/>
        <pc:sldMkLst>
          <pc:docMk/>
          <pc:sldMk cId="184234345" sldId="756"/>
        </pc:sldMkLst>
        <pc:spChg chg="mod">
          <ac:chgData name="" userId="e6793c7ac87b5dd5" providerId="LiveId" clId="{A9AE5341-01F1-49F7-AB4D-B2C498E2D705}" dt="2023-11-29T15:15:42.676" v="3911"/>
          <ac:spMkLst>
            <pc:docMk/>
            <pc:sldMk cId="184234345" sldId="756"/>
            <ac:spMk id="3" creationId="{EA68E610-DD25-431B-85F0-D5B68EABBE7F}"/>
          </ac:spMkLst>
        </pc:spChg>
        <pc:picChg chg="mod">
          <ac:chgData name="" userId="e6793c7ac87b5dd5" providerId="LiveId" clId="{A9AE5341-01F1-49F7-AB4D-B2C498E2D705}" dt="2023-11-29T15:10:58.135" v="3850" actId="1076"/>
          <ac:picMkLst>
            <pc:docMk/>
            <pc:sldMk cId="184234345" sldId="756"/>
            <ac:picMk id="7" creationId="{D370732B-D0BE-461F-AE4F-3B907221B4FB}"/>
          </ac:picMkLst>
        </pc:picChg>
        <pc:picChg chg="add del mod">
          <ac:chgData name="" userId="e6793c7ac87b5dd5" providerId="LiveId" clId="{A9AE5341-01F1-49F7-AB4D-B2C498E2D705}" dt="2023-11-29T15:11:58.717" v="3863"/>
          <ac:picMkLst>
            <pc:docMk/>
            <pc:sldMk cId="184234345" sldId="756"/>
            <ac:picMk id="8" creationId="{9371D566-1241-48C6-81A8-01449D8DAFCA}"/>
          </ac:picMkLst>
        </pc:picChg>
      </pc:sldChg>
      <pc:sldChg chg="addSp delSp modSp add">
        <pc:chgData name="" userId="e6793c7ac87b5dd5" providerId="LiveId" clId="{A9AE5341-01F1-49F7-AB4D-B2C498E2D705}" dt="2023-11-29T15:14:49.220" v="3910" actId="114"/>
        <pc:sldMkLst>
          <pc:docMk/>
          <pc:sldMk cId="1447546245" sldId="757"/>
        </pc:sldMkLst>
        <pc:spChg chg="mod">
          <ac:chgData name="" userId="e6793c7ac87b5dd5" providerId="LiveId" clId="{A9AE5341-01F1-49F7-AB4D-B2C498E2D705}" dt="2023-11-29T15:14:49.220" v="3910" actId="114"/>
          <ac:spMkLst>
            <pc:docMk/>
            <pc:sldMk cId="1447546245" sldId="757"/>
            <ac:spMk id="3" creationId="{EA68E610-DD25-431B-85F0-D5B68EABBE7F}"/>
          </ac:spMkLst>
        </pc:spChg>
        <pc:picChg chg="add del mod modCrop">
          <ac:chgData name="" userId="e6793c7ac87b5dd5" providerId="LiveId" clId="{A9AE5341-01F1-49F7-AB4D-B2C498E2D705}" dt="2023-11-29T15:12:02.051" v="3864" actId="478"/>
          <ac:picMkLst>
            <pc:docMk/>
            <pc:sldMk cId="1447546245" sldId="757"/>
            <ac:picMk id="5" creationId="{E99E25D7-66E7-4FA5-9DAC-4BB433BEED4A}"/>
          </ac:picMkLst>
        </pc:picChg>
        <pc:picChg chg="del">
          <ac:chgData name="" userId="e6793c7ac87b5dd5" providerId="LiveId" clId="{A9AE5341-01F1-49F7-AB4D-B2C498E2D705}" dt="2023-11-29T15:11:25.336" v="3857" actId="478"/>
          <ac:picMkLst>
            <pc:docMk/>
            <pc:sldMk cId="1447546245" sldId="757"/>
            <ac:picMk id="7" creationId="{D370732B-D0BE-461F-AE4F-3B907221B4FB}"/>
          </ac:picMkLst>
        </pc:picChg>
        <pc:picChg chg="add mod">
          <ac:chgData name="" userId="e6793c7ac87b5dd5" providerId="LiveId" clId="{A9AE5341-01F1-49F7-AB4D-B2C498E2D705}" dt="2023-11-29T15:12:35.848" v="3875" actId="1036"/>
          <ac:picMkLst>
            <pc:docMk/>
            <pc:sldMk cId="1447546245" sldId="757"/>
            <ac:picMk id="8" creationId="{2F731CE4-A936-4CCE-A290-7446A06E7D8F}"/>
          </ac:picMkLst>
        </pc:picChg>
      </pc:sldChg>
      <pc:sldChg chg="addSp delSp modSp add">
        <pc:chgData name="" userId="e6793c7ac87b5dd5" providerId="LiveId" clId="{A9AE5341-01F1-49F7-AB4D-B2C498E2D705}" dt="2023-11-29T15:17:08.686" v="3921" actId="1036"/>
        <pc:sldMkLst>
          <pc:docMk/>
          <pc:sldMk cId="397416397" sldId="758"/>
        </pc:sldMkLst>
        <pc:spChg chg="mod">
          <ac:chgData name="" userId="e6793c7ac87b5dd5" providerId="LiveId" clId="{A9AE5341-01F1-49F7-AB4D-B2C498E2D705}" dt="2023-11-29T15:16:23.271" v="3914" actId="114"/>
          <ac:spMkLst>
            <pc:docMk/>
            <pc:sldMk cId="397416397" sldId="758"/>
            <ac:spMk id="3" creationId="{EA68E610-DD25-431B-85F0-D5B68EABBE7F}"/>
          </ac:spMkLst>
        </pc:spChg>
        <pc:picChg chg="add mod">
          <ac:chgData name="" userId="e6793c7ac87b5dd5" providerId="LiveId" clId="{A9AE5341-01F1-49F7-AB4D-B2C498E2D705}" dt="2023-11-29T15:17:08.686" v="3921" actId="1036"/>
          <ac:picMkLst>
            <pc:docMk/>
            <pc:sldMk cId="397416397" sldId="758"/>
            <ac:picMk id="5" creationId="{14563223-9CE7-4479-8A71-B2F941A9F79C}"/>
          </ac:picMkLst>
        </pc:picChg>
        <pc:picChg chg="del">
          <ac:chgData name="" userId="e6793c7ac87b5dd5" providerId="LiveId" clId="{A9AE5341-01F1-49F7-AB4D-B2C498E2D705}" dt="2023-11-29T15:16:18.310" v="3913" actId="478"/>
          <ac:picMkLst>
            <pc:docMk/>
            <pc:sldMk cId="397416397" sldId="758"/>
            <ac:picMk id="6" creationId="{492A1418-A715-4191-9B5B-7E205CEEE8E5}"/>
          </ac:picMkLst>
        </pc:picChg>
      </pc:sldChg>
      <pc:sldChg chg="add del">
        <pc:chgData name="" userId="e6793c7ac87b5dd5" providerId="LiveId" clId="{A9AE5341-01F1-49F7-AB4D-B2C498E2D705}" dt="2023-11-29T15:11:36.931" v="3859"/>
        <pc:sldMkLst>
          <pc:docMk/>
          <pc:sldMk cId="701180925" sldId="758"/>
        </pc:sldMkLst>
      </pc:sldChg>
      <pc:sldChg chg="addSp modSp add">
        <pc:chgData name="" userId="e6793c7ac87b5dd5" providerId="LiveId" clId="{A9AE5341-01F1-49F7-AB4D-B2C498E2D705}" dt="2023-11-29T15:17:12.115" v="3923" actId="1036"/>
        <pc:sldMkLst>
          <pc:docMk/>
          <pc:sldMk cId="2878779950" sldId="759"/>
        </pc:sldMkLst>
        <pc:picChg chg="mod">
          <ac:chgData name="" userId="e6793c7ac87b5dd5" providerId="LiveId" clId="{A9AE5341-01F1-49F7-AB4D-B2C498E2D705}" dt="2023-11-29T15:17:12.115" v="3923" actId="1036"/>
          <ac:picMkLst>
            <pc:docMk/>
            <pc:sldMk cId="2878779950" sldId="759"/>
            <ac:picMk id="5" creationId="{14563223-9CE7-4479-8A71-B2F941A9F79C}"/>
          </ac:picMkLst>
        </pc:picChg>
        <pc:picChg chg="add">
          <ac:chgData name="" userId="e6793c7ac87b5dd5" providerId="LiveId" clId="{A9AE5341-01F1-49F7-AB4D-B2C498E2D705}" dt="2023-11-29T15:17:01.378" v="3919"/>
          <ac:picMkLst>
            <pc:docMk/>
            <pc:sldMk cId="2878779950" sldId="759"/>
            <ac:picMk id="6" creationId="{F29A575E-2C86-4230-8E24-7E1C1CF055AF}"/>
          </ac:picMkLst>
        </pc:picChg>
      </pc:sldChg>
      <pc:sldChg chg="delSp modSp add">
        <pc:chgData name="" userId="e6793c7ac87b5dd5" providerId="LiveId" clId="{A9AE5341-01F1-49F7-AB4D-B2C498E2D705}" dt="2023-11-29T15:33:32.309" v="3979" actId="255"/>
        <pc:sldMkLst>
          <pc:docMk/>
          <pc:sldMk cId="270820815" sldId="760"/>
        </pc:sldMkLst>
        <pc:spChg chg="mod">
          <ac:chgData name="" userId="e6793c7ac87b5dd5" providerId="LiveId" clId="{A9AE5341-01F1-49F7-AB4D-B2C498E2D705}" dt="2023-11-29T15:33:32.309" v="3979" actId="255"/>
          <ac:spMkLst>
            <pc:docMk/>
            <pc:sldMk cId="270820815" sldId="760"/>
            <ac:spMk id="3" creationId="{EA68E610-DD25-431B-85F0-D5B68EABBE7F}"/>
          </ac:spMkLst>
        </pc:spChg>
        <pc:spChg chg="del">
          <ac:chgData name="" userId="e6793c7ac87b5dd5" providerId="LiveId" clId="{A9AE5341-01F1-49F7-AB4D-B2C498E2D705}" dt="2023-11-29T15:27:37.747" v="3926" actId="478"/>
          <ac:spMkLst>
            <pc:docMk/>
            <pc:sldMk cId="270820815" sldId="760"/>
            <ac:spMk id="5" creationId="{FB0D15ED-CE05-45C9-A17F-DEFE6262FADC}"/>
          </ac:spMkLst>
        </pc:spChg>
        <pc:picChg chg="del">
          <ac:chgData name="" userId="e6793c7ac87b5dd5" providerId="LiveId" clId="{A9AE5341-01F1-49F7-AB4D-B2C498E2D705}" dt="2023-11-29T15:27:33.288" v="3925" actId="478"/>
          <ac:picMkLst>
            <pc:docMk/>
            <pc:sldMk cId="270820815" sldId="760"/>
            <ac:picMk id="4" creationId="{1595A7D1-60FB-4A72-A8BF-61DB099623A5}"/>
          </ac:picMkLst>
        </pc:picChg>
      </pc:sldChg>
      <pc:sldChg chg="addSp delSp modSp add">
        <pc:chgData name="" userId="e6793c7ac87b5dd5" providerId="LiveId" clId="{A9AE5341-01F1-49F7-AB4D-B2C498E2D705}" dt="2023-11-29T16:57:54.067" v="4297"/>
        <pc:sldMkLst>
          <pc:docMk/>
          <pc:sldMk cId="2229428880" sldId="761"/>
        </pc:sldMkLst>
        <pc:spChg chg="mod">
          <ac:chgData name="" userId="e6793c7ac87b5dd5" providerId="LiveId" clId="{A9AE5341-01F1-49F7-AB4D-B2C498E2D705}" dt="2023-11-29T16:57:35.261" v="4294" actId="20577"/>
          <ac:spMkLst>
            <pc:docMk/>
            <pc:sldMk cId="2229428880" sldId="761"/>
            <ac:spMk id="3" creationId="{EA68E610-DD25-431B-85F0-D5B68EABBE7F}"/>
          </ac:spMkLst>
        </pc:spChg>
        <pc:spChg chg="add del mod">
          <ac:chgData name="" userId="e6793c7ac87b5dd5" providerId="LiveId" clId="{A9AE5341-01F1-49F7-AB4D-B2C498E2D705}" dt="2023-11-29T16:17:50.922" v="4155" actId="478"/>
          <ac:spMkLst>
            <pc:docMk/>
            <pc:sldMk cId="2229428880" sldId="761"/>
            <ac:spMk id="7" creationId="{0DB0549B-CDD3-4717-B25A-0FEC79F163BA}"/>
          </ac:spMkLst>
        </pc:spChg>
        <pc:picChg chg="add del mod">
          <ac:chgData name="" userId="e6793c7ac87b5dd5" providerId="LiveId" clId="{A9AE5341-01F1-49F7-AB4D-B2C498E2D705}" dt="2023-11-29T16:57:46.717" v="4295" actId="478"/>
          <ac:picMkLst>
            <pc:docMk/>
            <pc:sldMk cId="2229428880" sldId="761"/>
            <ac:picMk id="4" creationId="{30A994AA-44AD-4185-9214-394D5AA99FFC}"/>
          </ac:picMkLst>
        </pc:picChg>
        <pc:picChg chg="add del mod">
          <ac:chgData name="" userId="e6793c7ac87b5dd5" providerId="LiveId" clId="{A9AE5341-01F1-49F7-AB4D-B2C498E2D705}" dt="2023-11-29T16:57:47.707" v="4296" actId="478"/>
          <ac:picMkLst>
            <pc:docMk/>
            <pc:sldMk cId="2229428880" sldId="761"/>
            <ac:picMk id="5" creationId="{22A2079A-18EF-4C9F-B236-CEA140A677FE}"/>
          </ac:picMkLst>
        </pc:picChg>
        <pc:picChg chg="add">
          <ac:chgData name="" userId="e6793c7ac87b5dd5" providerId="LiveId" clId="{A9AE5341-01F1-49F7-AB4D-B2C498E2D705}" dt="2023-11-29T16:10:52.173" v="4016"/>
          <ac:picMkLst>
            <pc:docMk/>
            <pc:sldMk cId="2229428880" sldId="761"/>
            <ac:picMk id="6" creationId="{C2280AF9-911E-4386-A3EB-6D2E0A19EBE2}"/>
          </ac:picMkLst>
        </pc:picChg>
        <pc:picChg chg="add del mod">
          <ac:chgData name="" userId="e6793c7ac87b5dd5" providerId="LiveId" clId="{A9AE5341-01F1-49F7-AB4D-B2C498E2D705}" dt="2023-11-29T16:17:53.280" v="4156" actId="478"/>
          <ac:picMkLst>
            <pc:docMk/>
            <pc:sldMk cId="2229428880" sldId="761"/>
            <ac:picMk id="8" creationId="{973C1132-648B-4757-AE75-8E67B3C1CD49}"/>
          </ac:picMkLst>
        </pc:picChg>
        <pc:picChg chg="add">
          <ac:chgData name="" userId="e6793c7ac87b5dd5" providerId="LiveId" clId="{A9AE5341-01F1-49F7-AB4D-B2C498E2D705}" dt="2023-11-29T16:57:54.067" v="4297"/>
          <ac:picMkLst>
            <pc:docMk/>
            <pc:sldMk cId="2229428880" sldId="761"/>
            <ac:picMk id="9" creationId="{F80E3E19-DDC5-40C8-B58B-D11FABD6AF6F}"/>
          </ac:picMkLst>
        </pc:picChg>
        <pc:picChg chg="add">
          <ac:chgData name="" userId="e6793c7ac87b5dd5" providerId="LiveId" clId="{A9AE5341-01F1-49F7-AB4D-B2C498E2D705}" dt="2023-11-29T16:57:54.067" v="4297"/>
          <ac:picMkLst>
            <pc:docMk/>
            <pc:sldMk cId="2229428880" sldId="761"/>
            <ac:picMk id="10" creationId="{5E17E0C3-9BA9-416E-9717-1293B210D2E8}"/>
          </ac:picMkLst>
        </pc:picChg>
      </pc:sldChg>
      <pc:sldChg chg="addSp delSp modSp add del">
        <pc:chgData name="" userId="e6793c7ac87b5dd5" providerId="LiveId" clId="{A9AE5341-01F1-49F7-AB4D-B2C498E2D705}" dt="2023-11-29T16:57:08.007" v="4290" actId="2696"/>
        <pc:sldMkLst>
          <pc:docMk/>
          <pc:sldMk cId="2714459133" sldId="762"/>
        </pc:sldMkLst>
        <pc:spChg chg="mod">
          <ac:chgData name="" userId="e6793c7ac87b5dd5" providerId="LiveId" clId="{A9AE5341-01F1-49F7-AB4D-B2C498E2D705}" dt="2023-11-29T16:42:03.797" v="4168" actId="20577"/>
          <ac:spMkLst>
            <pc:docMk/>
            <pc:sldMk cId="2714459133" sldId="762"/>
            <ac:spMk id="3" creationId="{EA68E610-DD25-431B-85F0-D5B68EABBE7F}"/>
          </ac:spMkLst>
        </pc:spChg>
        <pc:spChg chg="del">
          <ac:chgData name="" userId="e6793c7ac87b5dd5" providerId="LiveId" clId="{A9AE5341-01F1-49F7-AB4D-B2C498E2D705}" dt="2023-11-29T16:41:51.657" v="4165" actId="478"/>
          <ac:spMkLst>
            <pc:docMk/>
            <pc:sldMk cId="2714459133" sldId="762"/>
            <ac:spMk id="7" creationId="{0DB0549B-CDD3-4717-B25A-0FEC79F163BA}"/>
          </ac:spMkLst>
        </pc:spChg>
        <pc:picChg chg="mod">
          <ac:chgData name="" userId="e6793c7ac87b5dd5" providerId="LiveId" clId="{A9AE5341-01F1-49F7-AB4D-B2C498E2D705}" dt="2023-11-29T16:42:09.117" v="4176" actId="1036"/>
          <ac:picMkLst>
            <pc:docMk/>
            <pc:sldMk cId="2714459133" sldId="762"/>
            <ac:picMk id="4" creationId="{30A994AA-44AD-4185-9214-394D5AA99FFC}"/>
          </ac:picMkLst>
        </pc:picChg>
        <pc:picChg chg="del">
          <ac:chgData name="" userId="e6793c7ac87b5dd5" providerId="LiveId" clId="{A9AE5341-01F1-49F7-AB4D-B2C498E2D705}" dt="2023-11-29T16:42:46.241" v="4235" actId="478"/>
          <ac:picMkLst>
            <pc:docMk/>
            <pc:sldMk cId="2714459133" sldId="762"/>
            <ac:picMk id="5" creationId="{22A2079A-18EF-4C9F-B236-CEA140A677FE}"/>
          </ac:picMkLst>
        </pc:picChg>
        <pc:picChg chg="del">
          <ac:chgData name="" userId="e6793c7ac87b5dd5" providerId="LiveId" clId="{A9AE5341-01F1-49F7-AB4D-B2C498E2D705}" dt="2023-11-29T16:41:54.317" v="4166" actId="478"/>
          <ac:picMkLst>
            <pc:docMk/>
            <pc:sldMk cId="2714459133" sldId="762"/>
            <ac:picMk id="8" creationId="{973C1132-648B-4757-AE75-8E67B3C1CD49}"/>
          </ac:picMkLst>
        </pc:picChg>
        <pc:picChg chg="add">
          <ac:chgData name="" userId="e6793c7ac87b5dd5" providerId="LiveId" clId="{A9AE5341-01F1-49F7-AB4D-B2C498E2D705}" dt="2023-11-29T16:42:51.043" v="4236"/>
          <ac:picMkLst>
            <pc:docMk/>
            <pc:sldMk cId="2714459133" sldId="762"/>
            <ac:picMk id="9" creationId="{4C1C41AB-24BD-4478-B939-FFEB00B87569}"/>
          </ac:picMkLst>
        </pc:picChg>
      </pc:sldChg>
      <pc:sldChg chg="addSp delSp modSp add">
        <pc:chgData name="" userId="e6793c7ac87b5dd5" providerId="LiveId" clId="{A9AE5341-01F1-49F7-AB4D-B2C498E2D705}" dt="2023-11-29T16:57:20.944" v="4292" actId="255"/>
        <pc:sldMkLst>
          <pc:docMk/>
          <pc:sldMk cId="4253854133" sldId="763"/>
        </pc:sldMkLst>
        <pc:spChg chg="mod">
          <ac:chgData name="" userId="e6793c7ac87b5dd5" providerId="LiveId" clId="{A9AE5341-01F1-49F7-AB4D-B2C498E2D705}" dt="2023-11-29T16:57:20.944" v="4292" actId="255"/>
          <ac:spMkLst>
            <pc:docMk/>
            <pc:sldMk cId="4253854133" sldId="763"/>
            <ac:spMk id="3" creationId="{EA68E610-DD25-431B-85F0-D5B68EABBE7F}"/>
          </ac:spMkLst>
        </pc:spChg>
        <pc:spChg chg="del">
          <ac:chgData name="" userId="e6793c7ac87b5dd5" providerId="LiveId" clId="{A9AE5341-01F1-49F7-AB4D-B2C498E2D705}" dt="2023-11-29T16:42:18.647" v="4178"/>
          <ac:spMkLst>
            <pc:docMk/>
            <pc:sldMk cId="4253854133" sldId="763"/>
            <ac:spMk id="7" creationId="{0DB0549B-CDD3-4717-B25A-0FEC79F163BA}"/>
          </ac:spMkLst>
        </pc:spChg>
        <pc:picChg chg="mod">
          <ac:chgData name="" userId="e6793c7ac87b5dd5" providerId="LiveId" clId="{A9AE5341-01F1-49F7-AB4D-B2C498E2D705}" dt="2023-11-29T16:42:27.199" v="4188" actId="1036"/>
          <ac:picMkLst>
            <pc:docMk/>
            <pc:sldMk cId="4253854133" sldId="763"/>
            <ac:picMk id="4" creationId="{30A994AA-44AD-4185-9214-394D5AA99FFC}"/>
          </ac:picMkLst>
        </pc:picChg>
        <pc:picChg chg="mod">
          <ac:chgData name="" userId="e6793c7ac87b5dd5" providerId="LiveId" clId="{A9AE5341-01F1-49F7-AB4D-B2C498E2D705}" dt="2023-11-29T16:42:42.487" v="4234" actId="1036"/>
          <ac:picMkLst>
            <pc:docMk/>
            <pc:sldMk cId="4253854133" sldId="763"/>
            <ac:picMk id="5" creationId="{22A2079A-18EF-4C9F-B236-CEA140A677FE}"/>
          </ac:picMkLst>
        </pc:picChg>
        <pc:picChg chg="del">
          <ac:chgData name="" userId="e6793c7ac87b5dd5" providerId="LiveId" clId="{A9AE5341-01F1-49F7-AB4D-B2C498E2D705}" dt="2023-11-29T16:18:42.834" v="4158" actId="478"/>
          <ac:picMkLst>
            <pc:docMk/>
            <pc:sldMk cId="4253854133" sldId="763"/>
            <ac:picMk id="6" creationId="{C2280AF9-911E-4386-A3EB-6D2E0A19EBE2}"/>
          </ac:picMkLst>
        </pc:picChg>
        <pc:picChg chg="del">
          <ac:chgData name="" userId="e6793c7ac87b5dd5" providerId="LiveId" clId="{A9AE5341-01F1-49F7-AB4D-B2C498E2D705}" dt="2023-11-29T16:42:15.568" v="4177" actId="478"/>
          <ac:picMkLst>
            <pc:docMk/>
            <pc:sldMk cId="4253854133" sldId="763"/>
            <ac:picMk id="8" creationId="{973C1132-648B-4757-AE75-8E67B3C1CD49}"/>
          </ac:picMkLst>
        </pc:picChg>
        <pc:picChg chg="add mod">
          <ac:chgData name="" userId="e6793c7ac87b5dd5" providerId="LiveId" clId="{A9AE5341-01F1-49F7-AB4D-B2C498E2D705}" dt="2023-11-29T16:42:37.287" v="4210" actId="1036"/>
          <ac:picMkLst>
            <pc:docMk/>
            <pc:sldMk cId="4253854133" sldId="763"/>
            <ac:picMk id="9" creationId="{432016B3-8596-43EF-854E-511D4A8A173F}"/>
          </ac:picMkLst>
        </pc:picChg>
      </pc:sldChg>
      <pc:sldChg chg="delSp modSp add">
        <pc:chgData name="" userId="e6793c7ac87b5dd5" providerId="LiveId" clId="{A9AE5341-01F1-49F7-AB4D-B2C498E2D705}" dt="2023-11-29T16:55:52.398" v="4286" actId="255"/>
        <pc:sldMkLst>
          <pc:docMk/>
          <pc:sldMk cId="974148512" sldId="764"/>
        </pc:sldMkLst>
        <pc:spChg chg="mod">
          <ac:chgData name="" userId="e6793c7ac87b5dd5" providerId="LiveId" clId="{A9AE5341-01F1-49F7-AB4D-B2C498E2D705}" dt="2023-11-29T16:55:52.398" v="4286" actId="255"/>
          <ac:spMkLst>
            <pc:docMk/>
            <pc:sldMk cId="974148512" sldId="764"/>
            <ac:spMk id="3" creationId="{EA68E610-DD25-431B-85F0-D5B68EABBE7F}"/>
          </ac:spMkLst>
        </pc:spChg>
        <pc:picChg chg="del">
          <ac:chgData name="" userId="e6793c7ac87b5dd5" providerId="LiveId" clId="{A9AE5341-01F1-49F7-AB4D-B2C498E2D705}" dt="2023-11-29T16:44:02.247" v="4238" actId="478"/>
          <ac:picMkLst>
            <pc:docMk/>
            <pc:sldMk cId="974148512" sldId="764"/>
            <ac:picMk id="4" creationId="{30A994AA-44AD-4185-9214-394D5AA99FFC}"/>
          </ac:picMkLst>
        </pc:picChg>
        <pc:picChg chg="del">
          <ac:chgData name="" userId="e6793c7ac87b5dd5" providerId="LiveId" clId="{A9AE5341-01F1-49F7-AB4D-B2C498E2D705}" dt="2023-11-29T16:44:03.087" v="4239" actId="478"/>
          <ac:picMkLst>
            <pc:docMk/>
            <pc:sldMk cId="974148512" sldId="764"/>
            <ac:picMk id="5" creationId="{22A2079A-18EF-4C9F-B236-CEA140A677FE}"/>
          </ac:picMkLst>
        </pc:picChg>
      </pc:sldChg>
      <pc:sldChg chg="addSp delSp modSp add">
        <pc:chgData name="" userId="e6793c7ac87b5dd5" providerId="LiveId" clId="{A9AE5341-01F1-49F7-AB4D-B2C498E2D705}" dt="2023-11-29T16:59:53.742" v="4333" actId="1035"/>
        <pc:sldMkLst>
          <pc:docMk/>
          <pc:sldMk cId="491812635" sldId="765"/>
        </pc:sldMkLst>
        <pc:spChg chg="mod">
          <ac:chgData name="" userId="e6793c7ac87b5dd5" providerId="LiveId" clId="{A9AE5341-01F1-49F7-AB4D-B2C498E2D705}" dt="2023-11-29T16:58:45.077" v="4309" actId="404"/>
          <ac:spMkLst>
            <pc:docMk/>
            <pc:sldMk cId="491812635" sldId="765"/>
            <ac:spMk id="3" creationId="{EA68E610-DD25-431B-85F0-D5B68EABBE7F}"/>
          </ac:spMkLst>
        </pc:spChg>
        <pc:spChg chg="add del">
          <ac:chgData name="" userId="e6793c7ac87b5dd5" providerId="LiveId" clId="{A9AE5341-01F1-49F7-AB4D-B2C498E2D705}" dt="2023-11-29T16:58:34.601" v="4303"/>
          <ac:spMkLst>
            <pc:docMk/>
            <pc:sldMk cId="491812635" sldId="765"/>
            <ac:spMk id="6" creationId="{2B76BDD4-2FA2-401F-AAA5-4C6FE224C981}"/>
          </ac:spMkLst>
        </pc:spChg>
        <pc:picChg chg="add mod">
          <ac:chgData name="" userId="e6793c7ac87b5dd5" providerId="LiveId" clId="{A9AE5341-01F1-49F7-AB4D-B2C498E2D705}" dt="2023-11-29T16:59:19.940" v="4318" actId="1076"/>
          <ac:picMkLst>
            <pc:docMk/>
            <pc:sldMk cId="491812635" sldId="765"/>
            <ac:picMk id="4" creationId="{9ADFBE72-6C35-4057-9001-856C1DD608B2}"/>
          </ac:picMkLst>
        </pc:picChg>
        <pc:picChg chg="add">
          <ac:chgData name="" userId="e6793c7ac87b5dd5" providerId="LiveId" clId="{A9AE5341-01F1-49F7-AB4D-B2C498E2D705}" dt="2023-11-29T16:52:50.257" v="4251"/>
          <ac:picMkLst>
            <pc:docMk/>
            <pc:sldMk cId="491812635" sldId="765"/>
            <ac:picMk id="5" creationId="{2FE1B0E6-C505-4B8F-A65A-421BBDD70699}"/>
          </ac:picMkLst>
        </pc:picChg>
        <pc:picChg chg="add mod">
          <ac:chgData name="" userId="e6793c7ac87b5dd5" providerId="LiveId" clId="{A9AE5341-01F1-49F7-AB4D-B2C498E2D705}" dt="2023-11-29T16:59:53.742" v="4333" actId="1035"/>
          <ac:picMkLst>
            <pc:docMk/>
            <pc:sldMk cId="491812635" sldId="765"/>
            <ac:picMk id="7" creationId="{20DC5E87-B5D3-43F1-B5E4-A6CA50610CC4}"/>
          </ac:picMkLst>
        </pc:picChg>
        <pc:picChg chg="del">
          <ac:chgData name="" userId="e6793c7ac87b5dd5" providerId="LiveId" clId="{A9AE5341-01F1-49F7-AB4D-B2C498E2D705}" dt="2023-11-29T16:49:54.924" v="4250" actId="478"/>
          <ac:picMkLst>
            <pc:docMk/>
            <pc:sldMk cId="491812635" sldId="765"/>
            <ac:picMk id="9" creationId="{432016B3-8596-43EF-854E-511D4A8A173F}"/>
          </ac:picMkLst>
        </pc:picChg>
      </pc:sldChg>
      <pc:sldChg chg="addSp delSp modSp add">
        <pc:chgData name="" userId="e6793c7ac87b5dd5" providerId="LiveId" clId="{A9AE5341-01F1-49F7-AB4D-B2C498E2D705}" dt="2023-11-29T17:02:36.727" v="4360" actId="20577"/>
        <pc:sldMkLst>
          <pc:docMk/>
          <pc:sldMk cId="2618791380" sldId="766"/>
        </pc:sldMkLst>
        <pc:spChg chg="mod">
          <ac:chgData name="" userId="e6793c7ac87b5dd5" providerId="LiveId" clId="{A9AE5341-01F1-49F7-AB4D-B2C498E2D705}" dt="2023-11-29T17:02:36.727" v="4360" actId="20577"/>
          <ac:spMkLst>
            <pc:docMk/>
            <pc:sldMk cId="2618791380" sldId="766"/>
            <ac:spMk id="3" creationId="{EA68E610-DD25-431B-85F0-D5B68EABBE7F}"/>
          </ac:spMkLst>
        </pc:spChg>
        <pc:picChg chg="del">
          <ac:chgData name="" userId="e6793c7ac87b5dd5" providerId="LiveId" clId="{A9AE5341-01F1-49F7-AB4D-B2C498E2D705}" dt="2023-11-29T17:01:43.627" v="4335" actId="478"/>
          <ac:picMkLst>
            <pc:docMk/>
            <pc:sldMk cId="2618791380" sldId="766"/>
            <ac:picMk id="4" creationId="{9ADFBE72-6C35-4057-9001-856C1DD608B2}"/>
          </ac:picMkLst>
        </pc:picChg>
        <pc:picChg chg="add del">
          <ac:chgData name="" userId="e6793c7ac87b5dd5" providerId="LiveId" clId="{A9AE5341-01F1-49F7-AB4D-B2C498E2D705}" dt="2023-11-29T17:02:30.589" v="4359" actId="478"/>
          <ac:picMkLst>
            <pc:docMk/>
            <pc:sldMk cId="2618791380" sldId="766"/>
            <ac:picMk id="5" creationId="{2FE1B0E6-C505-4B8F-A65A-421BBDD70699}"/>
          </ac:picMkLst>
        </pc:picChg>
        <pc:picChg chg="del">
          <ac:chgData name="" userId="e6793c7ac87b5dd5" providerId="LiveId" clId="{A9AE5341-01F1-49F7-AB4D-B2C498E2D705}" dt="2023-11-29T17:01:44.547" v="4336" actId="478"/>
          <ac:picMkLst>
            <pc:docMk/>
            <pc:sldMk cId="2618791380" sldId="766"/>
            <ac:picMk id="7" creationId="{20DC5E87-B5D3-43F1-B5E4-A6CA50610CC4}"/>
          </ac:picMkLst>
        </pc:picChg>
      </pc:sldChg>
      <pc:sldChg chg="addSp delSp modSp add">
        <pc:chgData name="" userId="e6793c7ac87b5dd5" providerId="LiveId" clId="{A9AE5341-01F1-49F7-AB4D-B2C498E2D705}" dt="2023-11-29T17:11:34.383" v="4407" actId="114"/>
        <pc:sldMkLst>
          <pc:docMk/>
          <pc:sldMk cId="3606947404" sldId="767"/>
        </pc:sldMkLst>
        <pc:spChg chg="mod">
          <ac:chgData name="" userId="e6793c7ac87b5dd5" providerId="LiveId" clId="{A9AE5341-01F1-49F7-AB4D-B2C498E2D705}" dt="2023-11-29T17:11:34.383" v="4407" actId="114"/>
          <ac:spMkLst>
            <pc:docMk/>
            <pc:sldMk cId="3606947404" sldId="767"/>
            <ac:spMk id="3" creationId="{EA68E610-DD25-431B-85F0-D5B68EABBE7F}"/>
          </ac:spMkLst>
        </pc:spChg>
        <pc:picChg chg="add mod">
          <ac:chgData name="" userId="e6793c7ac87b5dd5" providerId="LiveId" clId="{A9AE5341-01F1-49F7-AB4D-B2C498E2D705}" dt="2023-11-29T17:10:53.337" v="4399" actId="1076"/>
          <ac:picMkLst>
            <pc:docMk/>
            <pc:sldMk cId="3606947404" sldId="767"/>
            <ac:picMk id="4" creationId="{002BBD93-CD3D-4283-A186-AEBEAE2E3311}"/>
          </ac:picMkLst>
        </pc:picChg>
        <pc:picChg chg="del">
          <ac:chgData name="" userId="e6793c7ac87b5dd5" providerId="LiveId" clId="{A9AE5341-01F1-49F7-AB4D-B2C498E2D705}" dt="2023-11-29T17:08:51.289" v="4368" actId="478"/>
          <ac:picMkLst>
            <pc:docMk/>
            <pc:sldMk cId="3606947404" sldId="767"/>
            <ac:picMk id="5" creationId="{2FE1B0E6-C505-4B8F-A65A-421BBDD70699}"/>
          </ac:picMkLst>
        </pc:picChg>
      </pc:sldChg>
      <pc:sldChg chg="addSp delSp modSp add">
        <pc:chgData name="" userId="e6793c7ac87b5dd5" providerId="LiveId" clId="{A9AE5341-01F1-49F7-AB4D-B2C498E2D705}" dt="2023-11-29T17:16:21.370" v="4440" actId="1036"/>
        <pc:sldMkLst>
          <pc:docMk/>
          <pc:sldMk cId="3943242913" sldId="768"/>
        </pc:sldMkLst>
        <pc:spChg chg="mod">
          <ac:chgData name="" userId="e6793c7ac87b5dd5" providerId="LiveId" clId="{A9AE5341-01F1-49F7-AB4D-B2C498E2D705}" dt="2023-11-29T17:15:21.295" v="4436" actId="114"/>
          <ac:spMkLst>
            <pc:docMk/>
            <pc:sldMk cId="3943242913" sldId="768"/>
            <ac:spMk id="3" creationId="{EA68E610-DD25-431B-85F0-D5B68EABBE7F}"/>
          </ac:spMkLst>
        </pc:spChg>
        <pc:picChg chg="del">
          <ac:chgData name="" userId="e6793c7ac87b5dd5" providerId="LiveId" clId="{A9AE5341-01F1-49F7-AB4D-B2C498E2D705}" dt="2023-11-29T17:12:06.344" v="4409" actId="478"/>
          <ac:picMkLst>
            <pc:docMk/>
            <pc:sldMk cId="3943242913" sldId="768"/>
            <ac:picMk id="4" creationId="{002BBD93-CD3D-4283-A186-AEBEAE2E3311}"/>
          </ac:picMkLst>
        </pc:picChg>
        <pc:picChg chg="add mod">
          <ac:chgData name="" userId="e6793c7ac87b5dd5" providerId="LiveId" clId="{A9AE5341-01F1-49F7-AB4D-B2C498E2D705}" dt="2023-11-29T17:16:21.370" v="4440" actId="1036"/>
          <ac:picMkLst>
            <pc:docMk/>
            <pc:sldMk cId="3943242913" sldId="768"/>
            <ac:picMk id="5" creationId="{E4CC2107-2236-47BC-BBE5-E4417F553BA8}"/>
          </ac:picMkLst>
        </pc:picChg>
      </pc:sldChg>
      <pc:sldChg chg="delSp modSp add">
        <pc:chgData name="" userId="e6793c7ac87b5dd5" providerId="LiveId" clId="{A9AE5341-01F1-49F7-AB4D-B2C498E2D705}" dt="2023-11-29T17:17:49.227" v="4463" actId="113"/>
        <pc:sldMkLst>
          <pc:docMk/>
          <pc:sldMk cId="176145142" sldId="769"/>
        </pc:sldMkLst>
        <pc:spChg chg="mod">
          <ac:chgData name="" userId="e6793c7ac87b5dd5" providerId="LiveId" clId="{A9AE5341-01F1-49F7-AB4D-B2C498E2D705}" dt="2023-11-29T17:17:49.227" v="4463" actId="113"/>
          <ac:spMkLst>
            <pc:docMk/>
            <pc:sldMk cId="176145142" sldId="769"/>
            <ac:spMk id="3" creationId="{EA68E610-DD25-431B-85F0-D5B68EABBE7F}"/>
          </ac:spMkLst>
        </pc:spChg>
        <pc:picChg chg="del">
          <ac:chgData name="" userId="e6793c7ac87b5dd5" providerId="LiveId" clId="{A9AE5341-01F1-49F7-AB4D-B2C498E2D705}" dt="2023-11-29T17:16:55.350" v="4442" actId="478"/>
          <ac:picMkLst>
            <pc:docMk/>
            <pc:sldMk cId="176145142" sldId="769"/>
            <ac:picMk id="5" creationId="{E4CC2107-2236-47BC-BBE5-E4417F553BA8}"/>
          </ac:picMkLst>
        </pc:picChg>
      </pc:sldChg>
      <pc:sldMasterChg chg="delSldLayout">
        <pc:chgData name="" userId="e6793c7ac87b5dd5" providerId="LiveId" clId="{A9AE5341-01F1-49F7-AB4D-B2C498E2D705}" dt="2023-10-25T04:07:05.194" v="2" actId="2696"/>
        <pc:sldMasterMkLst>
          <pc:docMk/>
          <pc:sldMasterMk cId="78779900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7E7A9-3FBC-4B6D-ABE2-1C94B314ADA1}"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F436-167F-4129-BDB1-D8A7762C5E33}" type="slidenum">
              <a:rPr lang="en-IN" smtClean="0"/>
              <a:t>‹#›</a:t>
            </a:fld>
            <a:endParaRPr lang="en-IN"/>
          </a:p>
        </p:txBody>
      </p:sp>
    </p:spTree>
    <p:extLst>
      <p:ext uri="{BB962C8B-B14F-4D97-AF65-F5344CB8AC3E}">
        <p14:creationId xmlns:p14="http://schemas.microsoft.com/office/powerpoint/2010/main" val="128481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7538-F5DB-4CB1-9C0E-DCAFDDE1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D1A9FF-C73F-4827-BE54-315C12EF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1F6E14-DE78-41D3-9187-4128C25763C6}"/>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EA996A9A-2F7E-4CD6-A05A-FE800C7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63D90-6C1E-40AF-BB40-D228D80C5DD2}"/>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0827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FCAF-296B-49B5-AC3A-775209992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0DB6C-2516-4CCF-884F-5EC646CFB8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4F53D-1F6E-45DF-A398-2C099DB758F2}"/>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6D831389-08E9-4C48-9D8F-A56D40AC7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5CA35-D07F-42FD-93B4-4756D54DDDD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65415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CB038-B3F7-478B-B35A-376640B04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FD033-33DA-43A2-831F-16CD336B6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95180-F903-49C7-97D3-FEE33DCDC4CC}"/>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07AC3DC0-4713-484B-8B90-F39A2A3E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87964-823D-44F5-9FE2-4A1B7FF0CC13}"/>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831429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186-5A63-48DE-9391-96348045E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8F601-14A2-479D-9157-14EC8CEB2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10CA6-79AB-406D-9E64-FC9CDA598603}"/>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49A3A548-A021-4AA3-8EA6-188D4065A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97050-3597-4789-916A-70C480F646B8}"/>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5138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2DA8-2907-44E9-8C7F-899F6B89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1ABA1-4DE1-419C-A86D-7ED09B2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5A3E3B-E570-40BD-A7FE-B18F8EFE8CAA}"/>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37550F1A-EB19-4890-A5DD-B6301CEF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C13B6-E5F9-42F6-8961-21F5B4D11025}"/>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4002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99C1-65BA-4D7A-88A9-C8B9A181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3DBBA-E4FC-4EE8-ADE4-586DFA039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3E759D-39BB-43C9-BDDF-06F096EFC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FC0982-BEA3-452B-BD54-FACC3C202DB7}"/>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6" name="Footer Placeholder 5">
            <a:extLst>
              <a:ext uri="{FF2B5EF4-FFF2-40B4-BE49-F238E27FC236}">
                <a16:creationId xmlns:a16="http://schemas.microsoft.com/office/drawing/2014/main" id="{ECFC715B-3C4F-42E7-B7A6-570428193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DCDA39-B0A5-47D0-88B0-B09BDA90654D}"/>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2132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C31C-E362-411E-930F-86FAE3603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D6607-444A-450F-A208-E37364DA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6F2B26-7940-4E6D-8268-3E0F82F65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89EE9D-D6C9-4021-81DC-3D5D28B00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F41942-07BB-4A48-BDAF-689CE762FB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9D7235-4986-48E9-863B-0651F31F3710}"/>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8" name="Footer Placeholder 7">
            <a:extLst>
              <a:ext uri="{FF2B5EF4-FFF2-40B4-BE49-F238E27FC236}">
                <a16:creationId xmlns:a16="http://schemas.microsoft.com/office/drawing/2014/main" id="{63A49BD7-A026-404F-A93F-19BB5F71A7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596F45-E183-4CF3-8718-418D765000B0}"/>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5137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E711-2C67-4EA0-BA71-0BF9FB186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48B24D-D9BC-4D0A-8C91-A5642F3A5CC9}"/>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4" name="Footer Placeholder 3">
            <a:extLst>
              <a:ext uri="{FF2B5EF4-FFF2-40B4-BE49-F238E27FC236}">
                <a16:creationId xmlns:a16="http://schemas.microsoft.com/office/drawing/2014/main" id="{1D7752A4-F488-444E-BC0E-1FE88014AC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FE06B3-CE63-4BE2-B008-695D1874639E}"/>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8333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E296B-7E56-44B8-B621-80614A34EAAD}"/>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3" name="Footer Placeholder 2">
            <a:extLst>
              <a:ext uri="{FF2B5EF4-FFF2-40B4-BE49-F238E27FC236}">
                <a16:creationId xmlns:a16="http://schemas.microsoft.com/office/drawing/2014/main" id="{4FAE985C-CD63-46D8-9459-13C5E465F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E9E74-1D11-4928-836A-7AE94BF4DCE6}"/>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3676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14EB-6618-41CE-9458-14342ACB2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A86FC-3E6C-4B63-AF5F-E4406FB0B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6D3BA-B73A-4401-A575-352E577F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57A929-85B9-41BB-AE2B-2EE2E9113944}"/>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6" name="Footer Placeholder 5">
            <a:extLst>
              <a:ext uri="{FF2B5EF4-FFF2-40B4-BE49-F238E27FC236}">
                <a16:creationId xmlns:a16="http://schemas.microsoft.com/office/drawing/2014/main" id="{143038EF-FC71-49D2-9678-948D5101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3072C-0690-4602-82DA-A50B59F20761}"/>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63547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2FD4-670F-40FF-9534-8FA8A025D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12E552-0F54-4176-8B54-222BF51C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3A7300-C214-44DA-B0C9-9E583F23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920ED-21A1-475D-8959-561DDFB28C64}"/>
              </a:ext>
            </a:extLst>
          </p:cNvPr>
          <p:cNvSpPr>
            <a:spLocks noGrp="1"/>
          </p:cNvSpPr>
          <p:nvPr>
            <p:ph type="dt" sz="half" idx="10"/>
          </p:nvPr>
        </p:nvSpPr>
        <p:spPr/>
        <p:txBody>
          <a:bodyPr/>
          <a:lstStyle/>
          <a:p>
            <a:fld id="{FCAEB917-4766-4900-A303-A659AC204F2B}" type="datetimeFigureOut">
              <a:rPr lang="en-IN" smtClean="0"/>
              <a:t>30-11-2023</a:t>
            </a:fld>
            <a:endParaRPr lang="en-IN"/>
          </a:p>
        </p:txBody>
      </p:sp>
      <p:sp>
        <p:nvSpPr>
          <p:cNvPr id="6" name="Footer Placeholder 5">
            <a:extLst>
              <a:ext uri="{FF2B5EF4-FFF2-40B4-BE49-F238E27FC236}">
                <a16:creationId xmlns:a16="http://schemas.microsoft.com/office/drawing/2014/main" id="{760ACCBA-7675-498E-B706-48C36918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85980-8864-4088-9097-34EFADE4152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9244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3622E-337B-4760-9353-80675BB0A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8B10B0-A5C4-4672-99B2-AF351777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3678A-11F7-48BB-AEB1-293299E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EB917-4766-4900-A303-A659AC204F2B}" type="datetimeFigureOut">
              <a:rPr lang="en-IN" smtClean="0"/>
              <a:t>30-11-2023</a:t>
            </a:fld>
            <a:endParaRPr lang="en-IN"/>
          </a:p>
        </p:txBody>
      </p:sp>
      <p:sp>
        <p:nvSpPr>
          <p:cNvPr id="5" name="Footer Placeholder 4">
            <a:extLst>
              <a:ext uri="{FF2B5EF4-FFF2-40B4-BE49-F238E27FC236}">
                <a16:creationId xmlns:a16="http://schemas.microsoft.com/office/drawing/2014/main" id="{D9601B2F-F026-4EB8-93C4-4EE77A499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B979C9-AEDA-4AFB-8073-7CC8FE93C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135F3-8D4C-4DD6-B013-D5688A890F3F}" type="slidenum">
              <a:rPr lang="en-IN" smtClean="0"/>
              <a:t>‹#›</a:t>
            </a:fld>
            <a:endParaRPr lang="en-IN"/>
          </a:p>
        </p:txBody>
      </p:sp>
    </p:spTree>
    <p:extLst>
      <p:ext uri="{BB962C8B-B14F-4D97-AF65-F5344CB8AC3E}">
        <p14:creationId xmlns:p14="http://schemas.microsoft.com/office/powerpoint/2010/main" val="7877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1.png"/><Relationship Id="rId4" Type="http://schemas.openxmlformats.org/officeDocument/2006/relationships/image" Target="../media/image35.png"/><Relationship Id="rId9"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42AF-2933-41E4-9B83-E54D8C8DB71E}"/>
              </a:ext>
            </a:extLst>
          </p:cNvPr>
          <p:cNvSpPr>
            <a:spLocks noGrp="1"/>
          </p:cNvSpPr>
          <p:nvPr>
            <p:ph type="ctrTitle"/>
          </p:nvPr>
        </p:nvSpPr>
        <p:spPr>
          <a:xfrm>
            <a:off x="1524000" y="1904683"/>
            <a:ext cx="9144000" cy="1336357"/>
          </a:xfrm>
        </p:spPr>
        <p:txBody>
          <a:bodyPr/>
          <a:lstStyle/>
          <a:p>
            <a:r>
              <a:rPr lang="en-US" dirty="0"/>
              <a:t>Classification</a:t>
            </a:r>
            <a:endParaRPr lang="en-IN" dirty="0"/>
          </a:p>
        </p:txBody>
      </p:sp>
      <p:sp>
        <p:nvSpPr>
          <p:cNvPr id="3" name="Title 1">
            <a:extLst>
              <a:ext uri="{FF2B5EF4-FFF2-40B4-BE49-F238E27FC236}">
                <a16:creationId xmlns:a16="http://schemas.microsoft.com/office/drawing/2014/main" id="{487EEC43-1CDE-4345-A60A-F38221F81E0F}"/>
              </a:ext>
            </a:extLst>
          </p:cNvPr>
          <p:cNvSpPr txBox="1">
            <a:spLocks/>
          </p:cNvSpPr>
          <p:nvPr/>
        </p:nvSpPr>
        <p:spPr>
          <a:xfrm>
            <a:off x="1666240" y="3429000"/>
            <a:ext cx="9144000" cy="59197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Naïve Bayesian classification, Decision trees, Decision rules, </a:t>
            </a:r>
          </a:p>
          <a:p>
            <a:r>
              <a:rPr lang="en-US" sz="3200" dirty="0"/>
              <a:t>Instance-based methods</a:t>
            </a:r>
            <a:endParaRPr lang="en-IN" sz="3200" dirty="0"/>
          </a:p>
        </p:txBody>
      </p:sp>
    </p:spTree>
    <p:extLst>
      <p:ext uri="{BB962C8B-B14F-4D97-AF65-F5344CB8AC3E}">
        <p14:creationId xmlns:p14="http://schemas.microsoft.com/office/powerpoint/2010/main" val="136970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dirty="0"/>
              <a:t>Decision tree algorithm has three parameters: </a:t>
            </a:r>
          </a:p>
          <a:p>
            <a:pPr marL="571500" indent="-571500" algn="just">
              <a:lnSpc>
                <a:spcPct val="100000"/>
              </a:lnSpc>
              <a:buFont typeface="+mj-lt"/>
              <a:buAutoNum type="romanLcPeriod"/>
            </a:pPr>
            <a:r>
              <a:rPr lang="en-US" b="1" dirty="0"/>
              <a:t>D:</a:t>
            </a:r>
            <a:r>
              <a:rPr lang="en-US" dirty="0"/>
              <a:t> data partition, Initially, it is the complete set of training tuples and their associated class labels.</a:t>
            </a:r>
          </a:p>
          <a:p>
            <a:pPr marL="571500" indent="-571500" algn="just">
              <a:lnSpc>
                <a:spcPct val="100000"/>
              </a:lnSpc>
              <a:buFont typeface="+mj-lt"/>
              <a:buAutoNum type="romanLcPeriod"/>
            </a:pPr>
            <a:r>
              <a:rPr lang="en-US" b="1" dirty="0"/>
              <a:t>Parameter attribute list: </a:t>
            </a:r>
            <a:r>
              <a:rPr lang="en-US" dirty="0"/>
              <a:t>the set of candidate attributes. </a:t>
            </a:r>
          </a:p>
          <a:p>
            <a:pPr marL="571500" indent="-571500" algn="just">
              <a:lnSpc>
                <a:spcPct val="100000"/>
              </a:lnSpc>
              <a:buFont typeface="+mj-lt"/>
              <a:buAutoNum type="romanLcPeriod"/>
            </a:pPr>
            <a:r>
              <a:rPr lang="en-US" b="1" dirty="0"/>
              <a:t>Attribute selection method: </a:t>
            </a:r>
            <a:r>
              <a:rPr lang="en-US" dirty="0"/>
              <a:t>specifies a heuristic procedure for selecting the attribute that “best” discriminates the given tuples according to class. </a:t>
            </a:r>
          </a:p>
          <a:p>
            <a:pPr marL="720725" lvl="1" indent="-457200" algn="just">
              <a:lnSpc>
                <a:spcPct val="100000"/>
              </a:lnSpc>
              <a:buFont typeface="Wingdings" panose="05000000000000000000" pitchFamily="2" charset="2"/>
              <a:buChar char="Ø"/>
            </a:pPr>
            <a:r>
              <a:rPr lang="en-US" sz="2800" dirty="0"/>
              <a:t>The criterion consists of a splitting attribute and, possibly, either a split-point or splitting subset. </a:t>
            </a:r>
          </a:p>
          <a:p>
            <a:pPr marL="720725" lvl="1" indent="-457200" algn="just">
              <a:lnSpc>
                <a:spcPct val="100000"/>
              </a:lnSpc>
              <a:buFont typeface="Wingdings" panose="05000000000000000000" pitchFamily="2" charset="2"/>
              <a:buChar char="Ø"/>
            </a:pPr>
            <a:r>
              <a:rPr lang="en-US" sz="2800" dirty="0"/>
              <a:t>Attribute selection measure such as information gain or the Gini index.</a:t>
            </a:r>
          </a:p>
          <a:p>
            <a:pPr marL="720725" lvl="1" indent="-457200" algn="just">
              <a:lnSpc>
                <a:spcPct val="100000"/>
              </a:lnSpc>
              <a:buFont typeface="Wingdings" panose="05000000000000000000" pitchFamily="2" charset="2"/>
              <a:buChar char="Ø"/>
            </a:pPr>
            <a:r>
              <a:rPr lang="en-US" sz="2800" dirty="0"/>
              <a:t>Gini index: Tree is strictly binary</a:t>
            </a:r>
          </a:p>
          <a:p>
            <a:pPr marL="720725" lvl="1" indent="-457200" algn="just">
              <a:lnSpc>
                <a:spcPct val="100000"/>
              </a:lnSpc>
              <a:buFont typeface="Wingdings" panose="05000000000000000000" pitchFamily="2" charset="2"/>
              <a:buChar char="Ø"/>
            </a:pPr>
            <a:r>
              <a:rPr lang="en-US" sz="2800" dirty="0"/>
              <a:t>Information gain: Multiway splits (i.e., two or more branches to be grown from a node)</a:t>
            </a:r>
          </a:p>
        </p:txBody>
      </p:sp>
    </p:spTree>
    <p:extLst>
      <p:ext uri="{BB962C8B-B14F-4D97-AF65-F5344CB8AC3E}">
        <p14:creationId xmlns:p14="http://schemas.microsoft.com/office/powerpoint/2010/main" val="2937980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If the tuples in D are all of the </a:t>
            </a:r>
            <a:r>
              <a:rPr lang="en-US" b="1" dirty="0"/>
              <a:t>same class</a:t>
            </a:r>
            <a:r>
              <a:rPr lang="en-US" dirty="0"/>
              <a:t>, then node N becomes a leaf and is labeled with that class (Stopping criteria).</a:t>
            </a:r>
          </a:p>
          <a:p>
            <a:pPr algn="just">
              <a:lnSpc>
                <a:spcPct val="100000"/>
              </a:lnSpc>
            </a:pPr>
            <a:r>
              <a:rPr lang="en-US" dirty="0"/>
              <a:t>Otherwise, the algorithm calls </a:t>
            </a:r>
            <a:r>
              <a:rPr lang="en-US" b="1" dirty="0"/>
              <a:t>Attribute selection method</a:t>
            </a:r>
            <a:r>
              <a:rPr lang="en-US" dirty="0"/>
              <a:t> to determine the splitting criterion. </a:t>
            </a:r>
          </a:p>
          <a:p>
            <a:pPr algn="just">
              <a:lnSpc>
                <a:spcPct val="100000"/>
              </a:lnSpc>
            </a:pPr>
            <a:r>
              <a:rPr lang="en-US" dirty="0"/>
              <a:t>All the tuples in partition D (represented at node N) belong to the same class.</a:t>
            </a:r>
          </a:p>
          <a:p>
            <a:pPr marL="0" indent="0" algn="just">
              <a:lnSpc>
                <a:spcPct val="100000"/>
              </a:lnSpc>
              <a:buNone/>
            </a:pPr>
            <a:r>
              <a:rPr lang="en-US" b="1" dirty="0"/>
              <a:t>Stopping criteria:</a:t>
            </a:r>
            <a:r>
              <a:rPr lang="en-US" dirty="0"/>
              <a:t> Recursive partitioning stops only when any one of the following terminating conditions is true :</a:t>
            </a:r>
          </a:p>
          <a:p>
            <a:pPr marL="538163" lvl="1" indent="-274638" algn="just">
              <a:lnSpc>
                <a:spcPct val="100000"/>
              </a:lnSpc>
              <a:buFont typeface="Wingdings" panose="05000000000000000000" pitchFamily="2" charset="2"/>
              <a:buChar char="ü"/>
            </a:pPr>
            <a:r>
              <a:rPr lang="en-US" sz="2800" dirty="0"/>
              <a:t>All the tuples in partition D (represented at node N) belong to the same class.</a:t>
            </a:r>
          </a:p>
          <a:p>
            <a:pPr marL="538163" lvl="1" indent="-274638" algn="just">
              <a:lnSpc>
                <a:spcPct val="100000"/>
              </a:lnSpc>
              <a:buFont typeface="Wingdings" panose="05000000000000000000" pitchFamily="2" charset="2"/>
              <a:buChar char="ü"/>
            </a:pPr>
            <a:r>
              <a:rPr lang="en-US" sz="2800" dirty="0"/>
              <a:t>There are no remaining attributes on which the tuples may be further partitioned.</a:t>
            </a:r>
          </a:p>
          <a:p>
            <a:pPr marL="538163" lvl="1" indent="-274638" algn="just">
              <a:lnSpc>
                <a:spcPct val="100000"/>
              </a:lnSpc>
              <a:buFont typeface="Wingdings" panose="05000000000000000000" pitchFamily="2" charset="2"/>
              <a:buChar char="ü"/>
            </a:pPr>
            <a:r>
              <a:rPr lang="en-US" sz="2800" dirty="0"/>
              <a:t>There are no tuples for a given branch, that is, a partition </a:t>
            </a:r>
            <a:r>
              <a:rPr lang="en-US" sz="2800" dirty="0" err="1"/>
              <a:t>D</a:t>
            </a:r>
            <a:r>
              <a:rPr lang="en-US" sz="2800" baseline="-25000" dirty="0" err="1"/>
              <a:t>j</a:t>
            </a:r>
            <a:r>
              <a:rPr lang="en-US" sz="2800" dirty="0"/>
              <a:t> is empty.</a:t>
            </a:r>
          </a:p>
        </p:txBody>
      </p:sp>
    </p:spTree>
    <p:extLst>
      <p:ext uri="{BB962C8B-B14F-4D97-AF65-F5344CB8AC3E}">
        <p14:creationId xmlns:p14="http://schemas.microsoft.com/office/powerpoint/2010/main" val="301857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Let A be the splitting attribute. A has v distinct values, {a</a:t>
            </a:r>
            <a:r>
              <a:rPr lang="en-US" baseline="-25000" dirty="0"/>
              <a:t>1</a:t>
            </a:r>
            <a:r>
              <a:rPr lang="en-US" dirty="0"/>
              <a:t>, a</a:t>
            </a:r>
            <a:r>
              <a:rPr lang="en-US" baseline="-25000" dirty="0"/>
              <a:t>2</a:t>
            </a:r>
            <a:r>
              <a:rPr lang="en-US" dirty="0"/>
              <a:t>,..., a</a:t>
            </a:r>
            <a:r>
              <a:rPr lang="en-US" baseline="-25000" dirty="0"/>
              <a:t>v</a:t>
            </a:r>
            <a:r>
              <a:rPr lang="en-US" dirty="0"/>
              <a:t>}, based on the training data.</a:t>
            </a:r>
          </a:p>
          <a:p>
            <a:pPr algn="just">
              <a:lnSpc>
                <a:spcPct val="100000"/>
              </a:lnSpc>
            </a:pPr>
            <a:r>
              <a:rPr lang="en-US" dirty="0"/>
              <a:t>A is </a:t>
            </a:r>
            <a:r>
              <a:rPr lang="en-US" b="1" dirty="0"/>
              <a:t>discrete-valued</a:t>
            </a:r>
            <a:r>
              <a:rPr lang="en-US" dirty="0"/>
              <a:t>: In this case, the outcomes of the test at node N correspond directly to the known values of A. </a:t>
            </a:r>
          </a:p>
          <a:p>
            <a:pPr algn="just">
              <a:lnSpc>
                <a:spcPct val="100000"/>
              </a:lnSpc>
            </a:pPr>
            <a:r>
              <a:rPr lang="en-US" dirty="0"/>
              <a:t>A branch is created for each known value, </a:t>
            </a:r>
            <a:r>
              <a:rPr lang="en-US" dirty="0" err="1"/>
              <a:t>a</a:t>
            </a:r>
            <a:r>
              <a:rPr lang="en-US" baseline="-25000" dirty="0" err="1"/>
              <a:t>j</a:t>
            </a:r>
            <a:r>
              <a:rPr lang="en-US" dirty="0"/>
              <a:t>, of A and labeled with that value.</a:t>
            </a:r>
          </a:p>
          <a:p>
            <a:pPr algn="just">
              <a:lnSpc>
                <a:spcPct val="100000"/>
              </a:lnSpc>
            </a:pPr>
            <a:r>
              <a:rPr lang="en-US" dirty="0"/>
              <a:t>A is </a:t>
            </a:r>
            <a:r>
              <a:rPr lang="en-US" b="1" dirty="0"/>
              <a:t>continuous-valued</a:t>
            </a:r>
            <a:r>
              <a:rPr lang="en-US" dirty="0"/>
              <a:t>: In this case, the test at node N has two possible outcomes, corresponding to the conditions A ≤ split point and A &gt; split point, respectively.</a:t>
            </a:r>
          </a:p>
          <a:p>
            <a:pPr algn="just">
              <a:lnSpc>
                <a:spcPct val="100000"/>
              </a:lnSpc>
            </a:pPr>
            <a:endParaRPr lang="en-US" dirty="0"/>
          </a:p>
        </p:txBody>
      </p:sp>
    </p:spTree>
    <p:extLst>
      <p:ext uri="{BB962C8B-B14F-4D97-AF65-F5344CB8AC3E}">
        <p14:creationId xmlns:p14="http://schemas.microsoft.com/office/powerpoint/2010/main" val="74365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Three popular attribute selection measures—</a:t>
            </a:r>
          </a:p>
          <a:p>
            <a:pPr marL="971550" lvl="1" indent="-514350" algn="just">
              <a:lnSpc>
                <a:spcPct val="100000"/>
              </a:lnSpc>
              <a:buFont typeface="+mj-lt"/>
              <a:buAutoNum type="alphaLcParenR"/>
            </a:pPr>
            <a:r>
              <a:rPr lang="en-US" sz="2800" dirty="0"/>
              <a:t>Information gain	(ID3)</a:t>
            </a:r>
          </a:p>
          <a:p>
            <a:pPr marL="971550" lvl="1" indent="-514350" algn="just">
              <a:lnSpc>
                <a:spcPct val="100000"/>
              </a:lnSpc>
              <a:buFont typeface="+mj-lt"/>
              <a:buAutoNum type="alphaLcParenR"/>
            </a:pPr>
            <a:r>
              <a:rPr lang="en-US" sz="2800" dirty="0"/>
              <a:t>Gain ratio		(C4.5)</a:t>
            </a:r>
          </a:p>
          <a:p>
            <a:pPr marL="971550" lvl="1" indent="-514350" algn="just">
              <a:lnSpc>
                <a:spcPct val="100000"/>
              </a:lnSpc>
              <a:buFont typeface="+mj-lt"/>
              <a:buAutoNum type="alphaLcParenR"/>
            </a:pPr>
            <a:r>
              <a:rPr lang="en-US" sz="2800" dirty="0"/>
              <a:t>Gini index		(CART)</a:t>
            </a:r>
          </a:p>
          <a:p>
            <a:pPr algn="just">
              <a:lnSpc>
                <a:spcPct val="100000"/>
              </a:lnSpc>
            </a:pPr>
            <a:endParaRPr lang="en-US" dirty="0"/>
          </a:p>
        </p:txBody>
      </p:sp>
    </p:spTree>
    <p:extLst>
      <p:ext uri="{BB962C8B-B14F-4D97-AF65-F5344CB8AC3E}">
        <p14:creationId xmlns:p14="http://schemas.microsoft.com/office/powerpoint/2010/main" val="215273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Information Gain:</a:t>
            </a:r>
          </a:p>
          <a:p>
            <a:pPr algn="just">
              <a:lnSpc>
                <a:spcPct val="100000"/>
              </a:lnSpc>
            </a:pPr>
            <a:r>
              <a:rPr lang="en-US" b="1" dirty="0"/>
              <a:t>ID3</a:t>
            </a:r>
            <a:r>
              <a:rPr lang="en-US" dirty="0"/>
              <a:t> uses </a:t>
            </a:r>
            <a:r>
              <a:rPr lang="en-US" b="1" dirty="0"/>
              <a:t>information gain </a:t>
            </a:r>
            <a:r>
              <a:rPr lang="en-US" dirty="0"/>
              <a:t>as its attribute selection measure. </a:t>
            </a:r>
          </a:p>
          <a:p>
            <a:pPr algn="just">
              <a:lnSpc>
                <a:spcPct val="100000"/>
              </a:lnSpc>
            </a:pPr>
            <a:r>
              <a:rPr lang="en-US" dirty="0"/>
              <a:t>The attribute with the </a:t>
            </a:r>
            <a:r>
              <a:rPr lang="en-US" b="1" dirty="0"/>
              <a:t>highest information gain</a:t>
            </a:r>
            <a:r>
              <a:rPr lang="en-US" dirty="0"/>
              <a:t> is chosen as the splitting attribute for node N.</a:t>
            </a:r>
          </a:p>
          <a:p>
            <a:pPr algn="just">
              <a:lnSpc>
                <a:spcPct val="100000"/>
              </a:lnSpc>
            </a:pPr>
            <a:r>
              <a:rPr lang="en-US" dirty="0"/>
              <a:t>To classify the tuples in the resulting partitions and reflects the least randomness or “impurity” in these partitions.</a:t>
            </a:r>
          </a:p>
        </p:txBody>
      </p:sp>
    </p:spTree>
    <p:extLst>
      <p:ext uri="{BB962C8B-B14F-4D97-AF65-F5344CB8AC3E}">
        <p14:creationId xmlns:p14="http://schemas.microsoft.com/office/powerpoint/2010/main" val="336925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82880" y="121280"/>
            <a:ext cx="1178560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Entropy (Information Theory)</a:t>
            </a:r>
          </a:p>
          <a:p>
            <a:pPr algn="just">
              <a:lnSpc>
                <a:spcPct val="100000"/>
              </a:lnSpc>
            </a:pPr>
            <a:r>
              <a:rPr lang="en-US" dirty="0"/>
              <a:t>A measure of uncertainty associated with a random variable.</a:t>
            </a:r>
          </a:p>
          <a:p>
            <a:pPr algn="just">
              <a:lnSpc>
                <a:spcPct val="100000"/>
              </a:lnSpc>
            </a:pPr>
            <a:r>
              <a:rPr lang="en-US" dirty="0"/>
              <a:t>High entropy -&gt; higher uncertainty</a:t>
            </a:r>
          </a:p>
          <a:p>
            <a:pPr algn="just">
              <a:lnSpc>
                <a:spcPct val="100000"/>
              </a:lnSpc>
            </a:pPr>
            <a:r>
              <a:rPr lang="en-US" dirty="0"/>
              <a:t>Lower entropy -&gt; lower uncertainty</a:t>
            </a:r>
          </a:p>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p:txBody>
      </p:sp>
      <p:pic>
        <p:nvPicPr>
          <p:cNvPr id="4" name="Picture 3">
            <a:extLst>
              <a:ext uri="{FF2B5EF4-FFF2-40B4-BE49-F238E27FC236}">
                <a16:creationId xmlns:a16="http://schemas.microsoft.com/office/drawing/2014/main" id="{F8F7EB34-47B3-4C12-867C-779F5F0ED1B0}"/>
              </a:ext>
            </a:extLst>
          </p:cNvPr>
          <p:cNvPicPr>
            <a:picLocks noChangeAspect="1"/>
          </p:cNvPicPr>
          <p:nvPr/>
        </p:nvPicPr>
        <p:blipFill>
          <a:blip r:embed="rId2"/>
          <a:stretch>
            <a:fillRect/>
          </a:stretch>
        </p:blipFill>
        <p:spPr>
          <a:xfrm>
            <a:off x="3911282" y="3639820"/>
            <a:ext cx="4105275" cy="1143000"/>
          </a:xfrm>
          <a:prstGeom prst="rect">
            <a:avLst/>
          </a:prstGeom>
        </p:spPr>
      </p:pic>
    </p:spTree>
    <p:extLst>
      <p:ext uri="{BB962C8B-B14F-4D97-AF65-F5344CB8AC3E}">
        <p14:creationId xmlns:p14="http://schemas.microsoft.com/office/powerpoint/2010/main" val="408874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9786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nonzero probability that an arbitrary tuple in D belongs to class C</a:t>
            </a:r>
            <a:r>
              <a:rPr lang="en-US" baseline="-25000" dirty="0"/>
              <a:t>i</a:t>
            </a:r>
            <a:r>
              <a:rPr lang="en-US" dirty="0"/>
              <a:t> and is estimated by |</a:t>
            </a:r>
            <a:r>
              <a:rPr lang="en-US" dirty="0" err="1"/>
              <a:t>C</a:t>
            </a:r>
            <a:r>
              <a:rPr lang="en-US" baseline="-25000" dirty="0" err="1"/>
              <a:t>i,D</a:t>
            </a:r>
            <a:r>
              <a:rPr lang="en-US" dirty="0"/>
              <a:t>|/|D|. </a:t>
            </a:r>
          </a:p>
          <a:p>
            <a:pPr algn="just">
              <a:lnSpc>
                <a:spcPct val="100000"/>
              </a:lnSpc>
            </a:pPr>
            <a:r>
              <a:rPr lang="en-US" dirty="0"/>
              <a:t>A log function to the base 2 is used, because the information is encoded in bits. </a:t>
            </a:r>
          </a:p>
          <a:p>
            <a:pPr algn="just">
              <a:lnSpc>
                <a:spcPct val="100000"/>
              </a:lnSpc>
            </a:pPr>
            <a:r>
              <a:rPr lang="en-US" dirty="0"/>
              <a:t>Info(D) is just the average amount of information needed to identify the class label of a tuple in D.</a:t>
            </a:r>
          </a:p>
        </p:txBody>
      </p:sp>
      <p:pic>
        <p:nvPicPr>
          <p:cNvPr id="4" name="Picture 3">
            <a:extLst>
              <a:ext uri="{FF2B5EF4-FFF2-40B4-BE49-F238E27FC236}">
                <a16:creationId xmlns:a16="http://schemas.microsoft.com/office/drawing/2014/main" id="{F8F7EB34-47B3-4C12-867C-779F5F0ED1B0}"/>
              </a:ext>
            </a:extLst>
          </p:cNvPr>
          <p:cNvPicPr>
            <a:picLocks noChangeAspect="1"/>
          </p:cNvPicPr>
          <p:nvPr/>
        </p:nvPicPr>
        <p:blipFill>
          <a:blip r:embed="rId2"/>
          <a:stretch>
            <a:fillRect/>
          </a:stretch>
        </p:blipFill>
        <p:spPr>
          <a:xfrm>
            <a:off x="3728402" y="1678940"/>
            <a:ext cx="4105275" cy="1143000"/>
          </a:xfrm>
          <a:prstGeom prst="rect">
            <a:avLst/>
          </a:prstGeom>
        </p:spPr>
      </p:pic>
    </p:spTree>
    <p:extLst>
      <p:ext uri="{BB962C8B-B14F-4D97-AF65-F5344CB8AC3E}">
        <p14:creationId xmlns:p14="http://schemas.microsoft.com/office/powerpoint/2010/main" val="65888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11760" y="121280"/>
            <a:ext cx="1186688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needed (after using A to split D into v partitions) to classify D:</a:t>
            </a:r>
          </a:p>
          <a:p>
            <a:pPr algn="just">
              <a:lnSpc>
                <a:spcPct val="100000"/>
              </a:lnSpc>
            </a:pPr>
            <a:endParaRPr lang="en-US" dirty="0"/>
          </a:p>
          <a:p>
            <a:pPr algn="just">
              <a:lnSpc>
                <a:spcPct val="100000"/>
              </a:lnSpc>
            </a:pPr>
            <a:endParaRPr lang="en-US" dirty="0"/>
          </a:p>
          <a:p>
            <a:pPr algn="just">
              <a:lnSpc>
                <a:spcPct val="100000"/>
              </a:lnSpc>
            </a:pPr>
            <a:r>
              <a:rPr lang="en-US" dirty="0"/>
              <a:t>The term        acts as the weight of the </a:t>
            </a:r>
            <a:r>
              <a:rPr lang="en-US" dirty="0" err="1"/>
              <a:t>j</a:t>
            </a:r>
            <a:r>
              <a:rPr lang="en-US" baseline="30000" dirty="0" err="1"/>
              <a:t>th</a:t>
            </a:r>
            <a:r>
              <a:rPr lang="en-US" dirty="0"/>
              <a:t> partition. </a:t>
            </a:r>
          </a:p>
          <a:p>
            <a:pPr algn="just">
              <a:lnSpc>
                <a:spcPct val="100000"/>
              </a:lnSpc>
            </a:pPr>
            <a:r>
              <a:rPr lang="en-US" dirty="0" err="1"/>
              <a:t>Info</a:t>
            </a:r>
            <a:r>
              <a:rPr lang="en-US" baseline="-25000" dirty="0" err="1"/>
              <a:t>A</a:t>
            </a:r>
            <a:r>
              <a:rPr lang="en-US" dirty="0"/>
              <a:t>(D) is the expected information required to classify a tuple from D based on the partitioning by A. </a:t>
            </a:r>
          </a:p>
          <a:p>
            <a:pPr algn="just">
              <a:lnSpc>
                <a:spcPct val="100000"/>
              </a:lnSpc>
            </a:pPr>
            <a:r>
              <a:rPr lang="en-US" dirty="0"/>
              <a:t>The smaller the expected information (still) required, the greater the purity of the partitions.</a:t>
            </a:r>
          </a:p>
          <a:p>
            <a:pPr algn="just">
              <a:lnSpc>
                <a:spcPct val="100000"/>
              </a:lnSpc>
            </a:pPr>
            <a:endParaRPr lang="en-US" dirty="0"/>
          </a:p>
        </p:txBody>
      </p:sp>
      <p:pic>
        <p:nvPicPr>
          <p:cNvPr id="5" name="Picture 4">
            <a:extLst>
              <a:ext uri="{FF2B5EF4-FFF2-40B4-BE49-F238E27FC236}">
                <a16:creationId xmlns:a16="http://schemas.microsoft.com/office/drawing/2014/main" id="{845C0DED-EF96-4149-B67D-EE1F7F7E1072}"/>
              </a:ext>
            </a:extLst>
          </p:cNvPr>
          <p:cNvPicPr>
            <a:picLocks noChangeAspect="1"/>
          </p:cNvPicPr>
          <p:nvPr/>
        </p:nvPicPr>
        <p:blipFill>
          <a:blip r:embed="rId2"/>
          <a:stretch>
            <a:fillRect/>
          </a:stretch>
        </p:blipFill>
        <p:spPr>
          <a:xfrm>
            <a:off x="3113722" y="1338580"/>
            <a:ext cx="4743207" cy="1262380"/>
          </a:xfrm>
          <a:prstGeom prst="rect">
            <a:avLst/>
          </a:prstGeom>
        </p:spPr>
      </p:pic>
      <p:pic>
        <p:nvPicPr>
          <p:cNvPr id="7" name="Picture 6">
            <a:extLst>
              <a:ext uri="{FF2B5EF4-FFF2-40B4-BE49-F238E27FC236}">
                <a16:creationId xmlns:a16="http://schemas.microsoft.com/office/drawing/2014/main" id="{E3CE1708-A33E-443D-B655-16B5F063AB84}"/>
              </a:ext>
            </a:extLst>
          </p:cNvPr>
          <p:cNvPicPr>
            <a:picLocks noChangeAspect="1"/>
          </p:cNvPicPr>
          <p:nvPr/>
        </p:nvPicPr>
        <p:blipFill>
          <a:blip r:embed="rId3"/>
          <a:stretch>
            <a:fillRect/>
          </a:stretch>
        </p:blipFill>
        <p:spPr>
          <a:xfrm>
            <a:off x="2385695" y="2841851"/>
            <a:ext cx="552450" cy="685800"/>
          </a:xfrm>
          <a:prstGeom prst="rect">
            <a:avLst/>
          </a:prstGeom>
        </p:spPr>
      </p:pic>
    </p:spTree>
    <p:extLst>
      <p:ext uri="{BB962C8B-B14F-4D97-AF65-F5344CB8AC3E}">
        <p14:creationId xmlns:p14="http://schemas.microsoft.com/office/powerpoint/2010/main" val="111937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is defined as the difference between the </a:t>
            </a:r>
            <a:r>
              <a:rPr lang="en-US"/>
              <a:t>original information requirement </a:t>
            </a:r>
            <a:r>
              <a:rPr lang="en-US" dirty="0"/>
              <a:t>(i.e., based on just the proportion of classes) and the new requirement (i.</a:t>
            </a:r>
            <a:r>
              <a:rPr lang="en-US"/>
              <a:t>e., obtained </a:t>
            </a:r>
            <a:r>
              <a:rPr lang="en-US" dirty="0"/>
              <a:t>after partitioning on A). </a:t>
            </a:r>
          </a:p>
          <a:p>
            <a:pPr algn="just">
              <a:lnSpc>
                <a:spcPct val="100000"/>
              </a:lnSpc>
            </a:pPr>
            <a:r>
              <a:rPr lang="en-US" dirty="0"/>
              <a:t>Information gained by branching on attribute A</a:t>
            </a:r>
          </a:p>
        </p:txBody>
      </p:sp>
      <p:pic>
        <p:nvPicPr>
          <p:cNvPr id="6" name="Picture 5">
            <a:extLst>
              <a:ext uri="{FF2B5EF4-FFF2-40B4-BE49-F238E27FC236}">
                <a16:creationId xmlns:a16="http://schemas.microsoft.com/office/drawing/2014/main" id="{349996B2-B42A-4968-8FD9-10A0531695F8}"/>
              </a:ext>
            </a:extLst>
          </p:cNvPr>
          <p:cNvPicPr>
            <a:picLocks noChangeAspect="1"/>
          </p:cNvPicPr>
          <p:nvPr/>
        </p:nvPicPr>
        <p:blipFill>
          <a:blip r:embed="rId2"/>
          <a:stretch>
            <a:fillRect/>
          </a:stretch>
        </p:blipFill>
        <p:spPr>
          <a:xfrm>
            <a:off x="3623945" y="2857500"/>
            <a:ext cx="4781550" cy="571500"/>
          </a:xfrm>
          <a:prstGeom prst="rect">
            <a:avLst/>
          </a:prstGeom>
        </p:spPr>
      </p:pic>
    </p:spTree>
    <p:extLst>
      <p:ext uri="{BB962C8B-B14F-4D97-AF65-F5344CB8AC3E}">
        <p14:creationId xmlns:p14="http://schemas.microsoft.com/office/powerpoint/2010/main" val="2296365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94415" y="121280"/>
            <a:ext cx="11935025"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2011680"/>
          </a:xfrm>
        </p:spPr>
        <p:txBody>
          <a:bodyPr>
            <a:normAutofit lnSpcReduction="10000"/>
          </a:bodyPr>
          <a:lstStyle/>
          <a:p>
            <a:pPr algn="just">
              <a:lnSpc>
                <a:spcPct val="100000"/>
              </a:lnSpc>
            </a:pPr>
            <a:r>
              <a:rPr lang="en-US" dirty="0"/>
              <a:t>In this example, </a:t>
            </a:r>
            <a:r>
              <a:rPr lang="en-US" b="1" dirty="0"/>
              <a:t>class label </a:t>
            </a:r>
            <a:r>
              <a:rPr lang="en-US" dirty="0"/>
              <a:t>attribute, </a:t>
            </a:r>
            <a:r>
              <a:rPr lang="en-US" dirty="0" err="1"/>
              <a:t>buys_computer</a:t>
            </a:r>
            <a:r>
              <a:rPr lang="en-US" dirty="0"/>
              <a:t>, has two distinct values (namely, yes, no). </a:t>
            </a:r>
          </a:p>
          <a:p>
            <a:pPr algn="just">
              <a:lnSpc>
                <a:spcPct val="100000"/>
              </a:lnSpc>
            </a:pPr>
            <a:r>
              <a:rPr lang="en-US" dirty="0"/>
              <a:t>There are nine tuples of class yes and five tuples of class no. </a:t>
            </a:r>
          </a:p>
          <a:p>
            <a:pPr algn="just">
              <a:lnSpc>
                <a:spcPct val="100000"/>
              </a:lnSpc>
            </a:pPr>
            <a:r>
              <a:rPr lang="en-US" dirty="0"/>
              <a:t>A (root) node N is created for the tuples in D.</a:t>
            </a:r>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find the splitting criterion for these tuples, we first need to compute the expected information to classify a tuple in D.</a:t>
            </a:r>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a16="http://schemas.microsoft.com/office/drawing/2014/main" id="{81489FE0-51B9-40CA-870E-7CA17A1282F8}"/>
              </a:ext>
            </a:extLst>
          </p:cNvPr>
          <p:cNvPicPr>
            <a:picLocks noChangeAspect="1"/>
          </p:cNvPicPr>
          <p:nvPr/>
        </p:nvPicPr>
        <p:blipFill>
          <a:blip r:embed="rId3"/>
          <a:stretch>
            <a:fillRect/>
          </a:stretch>
        </p:blipFill>
        <p:spPr>
          <a:xfrm>
            <a:off x="1633583" y="4550507"/>
            <a:ext cx="3507378" cy="976532"/>
          </a:xfrm>
          <a:prstGeom prst="rect">
            <a:avLst/>
          </a:prstGeom>
        </p:spPr>
      </p:pic>
      <p:pic>
        <p:nvPicPr>
          <p:cNvPr id="10" name="Picture 9">
            <a:extLst>
              <a:ext uri="{FF2B5EF4-FFF2-40B4-BE49-F238E27FC236}">
                <a16:creationId xmlns:a16="http://schemas.microsoft.com/office/drawing/2014/main" id="{E753885B-E4B7-474C-B26D-BCE148E715E1}"/>
              </a:ext>
            </a:extLst>
          </p:cNvPr>
          <p:cNvPicPr>
            <a:picLocks noChangeAspect="1"/>
          </p:cNvPicPr>
          <p:nvPr/>
        </p:nvPicPr>
        <p:blipFill rotWithShape="1">
          <a:blip r:embed="rId4"/>
          <a:srcRect l="1252" t="11170" b="6492"/>
          <a:stretch/>
        </p:blipFill>
        <p:spPr>
          <a:xfrm>
            <a:off x="94415" y="5882639"/>
            <a:ext cx="6090049" cy="629921"/>
          </a:xfrm>
          <a:prstGeom prst="rect">
            <a:avLst/>
          </a:prstGeom>
        </p:spPr>
      </p:pic>
    </p:spTree>
    <p:extLst>
      <p:ext uri="{BB962C8B-B14F-4D97-AF65-F5344CB8AC3E}">
        <p14:creationId xmlns:p14="http://schemas.microsoft.com/office/powerpoint/2010/main" val="40336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Supervised vs. Unsupervised Learning</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Supervised learning </a:t>
            </a:r>
            <a:r>
              <a:rPr lang="en-US" dirty="0"/>
              <a:t>(classification)</a:t>
            </a:r>
          </a:p>
          <a:p>
            <a:pPr algn="just">
              <a:lnSpc>
                <a:spcPct val="100000"/>
              </a:lnSpc>
            </a:pPr>
            <a:r>
              <a:rPr lang="en-US" dirty="0"/>
              <a:t>Supervision: The training data (observations, measurements, etc.) are accompanied by </a:t>
            </a:r>
            <a:r>
              <a:rPr lang="en-US" b="1" dirty="0"/>
              <a:t>labels</a:t>
            </a:r>
            <a:r>
              <a:rPr lang="en-US" dirty="0"/>
              <a:t> indicating the </a:t>
            </a:r>
            <a:r>
              <a:rPr lang="en-US" b="1" dirty="0"/>
              <a:t>class</a:t>
            </a:r>
            <a:r>
              <a:rPr lang="en-US" dirty="0"/>
              <a:t> of the observations.</a:t>
            </a:r>
          </a:p>
          <a:p>
            <a:pPr algn="just">
              <a:lnSpc>
                <a:spcPct val="100000"/>
              </a:lnSpc>
            </a:pPr>
            <a:r>
              <a:rPr lang="en-US" dirty="0"/>
              <a:t>New data is classified based on the training set.</a:t>
            </a:r>
          </a:p>
          <a:p>
            <a:pPr marL="0" indent="0" algn="just">
              <a:lnSpc>
                <a:spcPct val="100000"/>
              </a:lnSpc>
              <a:buNone/>
            </a:pPr>
            <a:r>
              <a:rPr lang="en-US" b="1" dirty="0"/>
              <a:t>Unsupervised learning </a:t>
            </a:r>
            <a:r>
              <a:rPr lang="en-US" dirty="0"/>
              <a:t>(clustering)</a:t>
            </a:r>
          </a:p>
          <a:p>
            <a:pPr algn="just">
              <a:lnSpc>
                <a:spcPct val="100000"/>
              </a:lnSpc>
            </a:pPr>
            <a:r>
              <a:rPr lang="en-US" dirty="0"/>
              <a:t>The class labels of training data is </a:t>
            </a:r>
            <a:r>
              <a:rPr lang="en-US" b="1" dirty="0"/>
              <a:t>unknown</a:t>
            </a:r>
            <a:r>
              <a:rPr lang="en-US" dirty="0"/>
              <a:t>.</a:t>
            </a:r>
          </a:p>
          <a:p>
            <a:pPr algn="just">
              <a:lnSpc>
                <a:spcPct val="100000"/>
              </a:lnSpc>
            </a:pPr>
            <a:r>
              <a:rPr lang="en-US" dirty="0"/>
              <a:t>Given a set of measurements, observations, etc. with the aim of establishing the existence of classes or clusters in the data.</a:t>
            </a:r>
          </a:p>
          <a:p>
            <a:pPr algn="just">
              <a:lnSpc>
                <a:spcPct val="100000"/>
              </a:lnSpc>
            </a:pPr>
            <a:endParaRPr lang="en-US" dirty="0"/>
          </a:p>
          <a:p>
            <a:pPr algn="just">
              <a:lnSpc>
                <a:spcPct val="100000"/>
              </a:lnSpc>
            </a:pPr>
            <a:endParaRPr lang="en-US" dirty="0"/>
          </a:p>
        </p:txBody>
      </p:sp>
    </p:spTree>
    <p:extLst>
      <p:ext uri="{BB962C8B-B14F-4D97-AF65-F5344CB8AC3E}">
        <p14:creationId xmlns:p14="http://schemas.microsoft.com/office/powerpoint/2010/main" val="384416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7086" y="121280"/>
            <a:ext cx="119321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2011680"/>
          </a:xfrm>
        </p:spPr>
        <p:txBody>
          <a:bodyPr>
            <a:normAutofit/>
          </a:bodyPr>
          <a:lstStyle/>
          <a:p>
            <a:pPr algn="just">
              <a:lnSpc>
                <a:spcPct val="100000"/>
              </a:lnSpc>
            </a:pPr>
            <a:r>
              <a:rPr lang="en-US" dirty="0"/>
              <a:t>Next, we need to compute the expected information requirement for each attribute.</a:t>
            </a:r>
          </a:p>
          <a:p>
            <a:pPr algn="just">
              <a:lnSpc>
                <a:spcPct val="100000"/>
              </a:lnSpc>
            </a:pPr>
            <a:r>
              <a:rPr lang="en-US" dirty="0"/>
              <a:t>Let’s start with the attribute age. We need to look at the distribution of yes and no tuples for each category of age. </a:t>
            </a:r>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a16="http://schemas.microsoft.com/office/drawing/2014/main" id="{81489FE0-51B9-40CA-870E-7CA17A1282F8}"/>
              </a:ext>
            </a:extLst>
          </p:cNvPr>
          <p:cNvPicPr>
            <a:picLocks noChangeAspect="1"/>
          </p:cNvPicPr>
          <p:nvPr/>
        </p:nvPicPr>
        <p:blipFill>
          <a:blip r:embed="rId3"/>
          <a:stretch>
            <a:fillRect/>
          </a:stretch>
        </p:blipFill>
        <p:spPr>
          <a:xfrm>
            <a:off x="349550" y="3979142"/>
            <a:ext cx="3507378" cy="976532"/>
          </a:xfrm>
          <a:prstGeom prst="rect">
            <a:avLst/>
          </a:prstGeom>
        </p:spPr>
      </p:pic>
      <p:pic>
        <p:nvPicPr>
          <p:cNvPr id="11" name="Picture 10">
            <a:extLst>
              <a:ext uri="{FF2B5EF4-FFF2-40B4-BE49-F238E27FC236}">
                <a16:creationId xmlns:a16="http://schemas.microsoft.com/office/drawing/2014/main" id="{E0737C28-F6EC-458E-8453-28BF56B9B065}"/>
              </a:ext>
            </a:extLst>
          </p:cNvPr>
          <p:cNvPicPr>
            <a:picLocks noChangeAspect="1"/>
          </p:cNvPicPr>
          <p:nvPr/>
        </p:nvPicPr>
        <p:blipFill>
          <a:blip r:embed="rId4"/>
          <a:stretch>
            <a:fillRect/>
          </a:stretch>
        </p:blipFill>
        <p:spPr>
          <a:xfrm>
            <a:off x="349550" y="5331594"/>
            <a:ext cx="3669175" cy="976532"/>
          </a:xfrm>
          <a:prstGeom prst="rect">
            <a:avLst/>
          </a:prstGeom>
        </p:spPr>
      </p:pic>
    </p:spTree>
    <p:extLst>
      <p:ext uri="{BB962C8B-B14F-4D97-AF65-F5344CB8AC3E}">
        <p14:creationId xmlns:p14="http://schemas.microsoft.com/office/powerpoint/2010/main" val="1407280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7086" y="121280"/>
            <a:ext cx="1197283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r>
              <a:rPr lang="en-US" dirty="0"/>
              <a:t>For the age category “youth,” there are two yes tuples and three no tuples. </a:t>
            </a:r>
          </a:p>
          <a:p>
            <a:pPr algn="just">
              <a:lnSpc>
                <a:spcPct val="100000"/>
              </a:lnSpc>
            </a:pPr>
            <a:r>
              <a:rPr lang="en-US" dirty="0"/>
              <a:t>For the category “middle aged,” there are four yes tuples and zero no tuples.</a:t>
            </a:r>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a16="http://schemas.microsoft.com/office/drawing/2014/main" id="{CF5ADA0B-1488-4168-89A6-4379BFDFCA1C}"/>
              </a:ext>
            </a:extLst>
          </p:cNvPr>
          <p:cNvSpPr txBox="1">
            <a:spLocks/>
          </p:cNvSpPr>
          <p:nvPr/>
        </p:nvSpPr>
        <p:spPr>
          <a:xfrm>
            <a:off x="751840" y="28548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the category “senior,” there are three yes tuples and two no tuples. </a:t>
            </a:r>
          </a:p>
        </p:txBody>
      </p:sp>
      <p:pic>
        <p:nvPicPr>
          <p:cNvPr id="4" name="Picture 3">
            <a:extLst>
              <a:ext uri="{FF2B5EF4-FFF2-40B4-BE49-F238E27FC236}">
                <a16:creationId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spTree>
    <p:extLst>
      <p:ext uri="{BB962C8B-B14F-4D97-AF65-F5344CB8AC3E}">
        <p14:creationId xmlns:p14="http://schemas.microsoft.com/office/powerpoint/2010/main" val="911980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7086" y="121280"/>
            <a:ext cx="119829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endParaRPr lang="en-US" dirty="0"/>
          </a:p>
          <a:p>
            <a:pPr algn="just">
              <a:lnSpc>
                <a:spcPct val="100000"/>
              </a:lnSpc>
            </a:pPr>
            <a:r>
              <a:rPr lang="en-US" dirty="0"/>
              <a:t>Similarly, we can compute Gain(income) =0.029 bits, Gain(student) = 0.151 bits, and Gain(</a:t>
            </a:r>
            <a:r>
              <a:rPr lang="en-US" dirty="0" err="1"/>
              <a:t>credit_rating</a:t>
            </a:r>
            <a:r>
              <a:rPr lang="en-US" dirty="0"/>
              <a:t>) = 0.048 bits.</a:t>
            </a:r>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a16="http://schemas.microsoft.com/office/drawing/2014/main" id="{CF5ADA0B-1488-4168-89A6-4379BFDFCA1C}"/>
              </a:ext>
            </a:extLst>
          </p:cNvPr>
          <p:cNvSpPr txBox="1">
            <a:spLocks/>
          </p:cNvSpPr>
          <p:nvPr/>
        </p:nvSpPr>
        <p:spPr>
          <a:xfrm>
            <a:off x="741680" y="233670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Because age has the highest information gain among the attributes, it is selected as the splitting attribute.</a:t>
            </a:r>
          </a:p>
        </p:txBody>
      </p:sp>
      <p:pic>
        <p:nvPicPr>
          <p:cNvPr id="4" name="Picture 3">
            <a:extLst>
              <a:ext uri="{FF2B5EF4-FFF2-40B4-BE49-F238E27FC236}">
                <a16:creationId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pic>
        <p:nvPicPr>
          <p:cNvPr id="9" name="Picture 8">
            <a:extLst>
              <a:ext uri="{FF2B5EF4-FFF2-40B4-BE49-F238E27FC236}">
                <a16:creationId xmlns:a16="http://schemas.microsoft.com/office/drawing/2014/main" id="{7A340CB2-04CD-43AE-A57F-E022C1EA1F9D}"/>
              </a:ext>
            </a:extLst>
          </p:cNvPr>
          <p:cNvPicPr>
            <a:picLocks noChangeAspect="1"/>
          </p:cNvPicPr>
          <p:nvPr/>
        </p:nvPicPr>
        <p:blipFill>
          <a:blip r:embed="rId8"/>
          <a:stretch>
            <a:fillRect/>
          </a:stretch>
        </p:blipFill>
        <p:spPr>
          <a:xfrm>
            <a:off x="2120900" y="886724"/>
            <a:ext cx="7747000" cy="395721"/>
          </a:xfrm>
          <a:prstGeom prst="rect">
            <a:avLst/>
          </a:prstGeom>
        </p:spPr>
      </p:pic>
    </p:spTree>
    <p:extLst>
      <p:ext uri="{BB962C8B-B14F-4D97-AF65-F5344CB8AC3E}">
        <p14:creationId xmlns:p14="http://schemas.microsoft.com/office/powerpoint/2010/main" val="362058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9144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sp>
        <p:nvSpPr>
          <p:cNvPr id="16" name="Content Placeholder 2">
            <a:extLst>
              <a:ext uri="{FF2B5EF4-FFF2-40B4-BE49-F238E27FC236}">
                <a16:creationId xmlns:a16="http://schemas.microsoft.com/office/drawing/2014/main" id="{FA1C1070-4817-41CC-8895-CE2072409C69}"/>
              </a:ext>
            </a:extLst>
          </p:cNvPr>
          <p:cNvSpPr txBox="1">
            <a:spLocks/>
          </p:cNvSpPr>
          <p:nvPr/>
        </p:nvSpPr>
        <p:spPr>
          <a:xfrm>
            <a:off x="0" y="5187356"/>
            <a:ext cx="6207760" cy="16706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*Note the tuples falling into the partition for age D middle aged all belong to the same class.</a:t>
            </a:r>
          </a:p>
          <a:p>
            <a:pPr algn="just">
              <a:lnSpc>
                <a:spcPct val="100000"/>
              </a:lnSpc>
            </a:pPr>
            <a:r>
              <a:rPr lang="en-US" sz="2400" dirty="0"/>
              <a:t>Therefore be created at the end of this branch and labeled “yes.”</a:t>
            </a:r>
          </a:p>
        </p:txBody>
      </p:sp>
    </p:spTree>
    <p:extLst>
      <p:ext uri="{BB962C8B-B14F-4D97-AF65-F5344CB8AC3E}">
        <p14:creationId xmlns:p14="http://schemas.microsoft.com/office/powerpoint/2010/main" val="3071868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4" name="Picture 3">
            <a:extLst>
              <a:ext uri="{FF2B5EF4-FFF2-40B4-BE49-F238E27FC236}">
                <a16:creationId xmlns:a16="http://schemas.microsoft.com/office/drawing/2014/main" id="{4A864784-4CC4-495E-875F-0D0E0717E114}"/>
              </a:ext>
            </a:extLst>
          </p:cNvPr>
          <p:cNvPicPr>
            <a:picLocks noChangeAspect="1"/>
          </p:cNvPicPr>
          <p:nvPr/>
        </p:nvPicPr>
        <p:blipFill>
          <a:blip r:embed="rId4"/>
          <a:stretch>
            <a:fillRect/>
          </a:stretch>
        </p:blipFill>
        <p:spPr>
          <a:xfrm>
            <a:off x="7330955" y="615629"/>
            <a:ext cx="4642089" cy="2082907"/>
          </a:xfrm>
          <a:prstGeom prst="rect">
            <a:avLst/>
          </a:prstGeom>
        </p:spPr>
      </p:pic>
    </p:spTree>
    <p:extLst>
      <p:ext uri="{BB962C8B-B14F-4D97-AF65-F5344CB8AC3E}">
        <p14:creationId xmlns:p14="http://schemas.microsoft.com/office/powerpoint/2010/main" val="612618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Computing Information-Gain for Continuous-Valued Attributes:</a:t>
            </a:r>
          </a:p>
          <a:p>
            <a:pPr algn="just">
              <a:lnSpc>
                <a:spcPct val="100000"/>
              </a:lnSpc>
            </a:pPr>
            <a:r>
              <a:rPr lang="en-US" dirty="0"/>
              <a:t>Let attribute A be a continuous-valued attribute</a:t>
            </a:r>
          </a:p>
          <a:p>
            <a:pPr algn="just">
              <a:lnSpc>
                <a:spcPct val="100000"/>
              </a:lnSpc>
            </a:pPr>
            <a:r>
              <a:rPr lang="en-US" dirty="0"/>
              <a:t>Must determine the best split point for A</a:t>
            </a:r>
          </a:p>
          <a:p>
            <a:pPr lvl="1" indent="-422275" algn="just">
              <a:lnSpc>
                <a:spcPct val="100000"/>
              </a:lnSpc>
              <a:buFont typeface="Wingdings" panose="05000000000000000000" pitchFamily="2" charset="2"/>
              <a:buChar char="Ø"/>
            </a:pPr>
            <a:r>
              <a:rPr lang="en-US" sz="2800" dirty="0"/>
              <a:t>Sort the value A in increasing order</a:t>
            </a:r>
          </a:p>
          <a:p>
            <a:pPr lvl="1" indent="-422275" algn="just">
              <a:lnSpc>
                <a:spcPct val="100000"/>
              </a:lnSpc>
              <a:buFont typeface="Wingdings" panose="05000000000000000000" pitchFamily="2" charset="2"/>
              <a:buChar char="Ø"/>
            </a:pPr>
            <a:r>
              <a:rPr lang="en-US" sz="2800" dirty="0"/>
              <a:t>Typically, the midpoint between each pair of adjacent values is considered as a possible split point</a:t>
            </a:r>
          </a:p>
          <a:p>
            <a:pPr lvl="1" indent="-422275" algn="just">
              <a:lnSpc>
                <a:spcPct val="100000"/>
              </a:lnSpc>
              <a:buFont typeface="Wingdings" panose="05000000000000000000" pitchFamily="2" charset="2"/>
              <a:buChar char="Ø"/>
            </a:pPr>
            <a:r>
              <a:rPr lang="en-US" sz="2800" dirty="0"/>
              <a:t>(a</a:t>
            </a:r>
            <a:r>
              <a:rPr lang="en-US" sz="2800" baseline="-25000" dirty="0"/>
              <a:t>i</a:t>
            </a:r>
            <a:r>
              <a:rPr lang="en-US" sz="2800" dirty="0"/>
              <a:t>+a</a:t>
            </a:r>
            <a:r>
              <a:rPr lang="en-US" sz="2800" baseline="-25000" dirty="0"/>
              <a:t>i+1</a:t>
            </a:r>
            <a:r>
              <a:rPr lang="en-US" sz="2800" dirty="0"/>
              <a:t>)/2 is the midpoint between the values of a</a:t>
            </a:r>
            <a:r>
              <a:rPr lang="en-US" sz="2800" baseline="-25000" dirty="0"/>
              <a:t>i</a:t>
            </a:r>
            <a:r>
              <a:rPr lang="en-US" sz="2800" dirty="0"/>
              <a:t> and a</a:t>
            </a:r>
            <a:r>
              <a:rPr lang="en-US" sz="2800" baseline="-25000" dirty="0"/>
              <a:t>i+1</a:t>
            </a:r>
          </a:p>
          <a:p>
            <a:pPr lvl="1" indent="-422275" algn="just">
              <a:lnSpc>
                <a:spcPct val="100000"/>
              </a:lnSpc>
              <a:buFont typeface="Wingdings" panose="05000000000000000000" pitchFamily="2" charset="2"/>
              <a:buChar char="Ø"/>
            </a:pPr>
            <a:r>
              <a:rPr lang="en-US" sz="2800" dirty="0"/>
              <a:t>The point with the minimum expected information requirement for A is selected as the split-point for A</a:t>
            </a:r>
          </a:p>
          <a:p>
            <a:pPr algn="just">
              <a:lnSpc>
                <a:spcPct val="100000"/>
              </a:lnSpc>
            </a:pPr>
            <a:r>
              <a:rPr lang="en-US" dirty="0"/>
              <a:t>Split:</a:t>
            </a:r>
          </a:p>
          <a:p>
            <a:pPr lvl="1" indent="-422275" algn="just">
              <a:lnSpc>
                <a:spcPct val="100000"/>
              </a:lnSpc>
              <a:buFont typeface="Wingdings" panose="05000000000000000000" pitchFamily="2" charset="2"/>
              <a:buChar char="Ø"/>
            </a:pPr>
            <a:r>
              <a:rPr lang="en-US" sz="2800" dirty="0"/>
              <a:t>D1 is the set of tuples in D satisfying A ≤ split-point, and D2 is the set of tuples in D satisfying A &gt; split-point</a:t>
            </a:r>
          </a:p>
          <a:p>
            <a:pPr algn="just">
              <a:lnSpc>
                <a:spcPct val="100000"/>
              </a:lnSpc>
            </a:pPr>
            <a:endParaRPr lang="en-US" dirty="0"/>
          </a:p>
        </p:txBody>
      </p:sp>
    </p:spTree>
    <p:extLst>
      <p:ext uri="{BB962C8B-B14F-4D97-AF65-F5344CB8AC3E}">
        <p14:creationId xmlns:p14="http://schemas.microsoft.com/office/powerpoint/2010/main" val="39816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measure is biased toward tests with many outcomes. </a:t>
            </a:r>
          </a:p>
          <a:p>
            <a:pPr algn="just">
              <a:lnSpc>
                <a:spcPct val="100000"/>
              </a:lnSpc>
            </a:pPr>
            <a:r>
              <a:rPr lang="en-US" dirty="0"/>
              <a:t>Information gain prefers to select attributes having a large number of values. </a:t>
            </a:r>
          </a:p>
          <a:p>
            <a:pPr algn="just">
              <a:lnSpc>
                <a:spcPct val="100000"/>
              </a:lnSpc>
            </a:pPr>
            <a:r>
              <a:rPr lang="en-US" dirty="0"/>
              <a:t>For example, consider an attribute that acts as a unique identifier such as product ID. </a:t>
            </a:r>
          </a:p>
          <a:p>
            <a:pPr algn="just">
              <a:lnSpc>
                <a:spcPct val="100000"/>
              </a:lnSpc>
            </a:pPr>
            <a:r>
              <a:rPr lang="en-US" dirty="0"/>
              <a:t>A split on product ID would result in a large number of partitions (as many as there are values), each one containing just one tuple. </a:t>
            </a:r>
          </a:p>
          <a:p>
            <a:pPr algn="just">
              <a:lnSpc>
                <a:spcPct val="100000"/>
              </a:lnSpc>
            </a:pPr>
            <a:r>
              <a:rPr lang="en-US" dirty="0"/>
              <a:t>Each partition is pure, the information required to classify data set D based on this partitioning would be </a:t>
            </a:r>
            <a:r>
              <a:rPr lang="en-US" dirty="0" err="1"/>
              <a:t>Info</a:t>
            </a:r>
            <a:r>
              <a:rPr lang="en-US" baseline="-25000" dirty="0" err="1"/>
              <a:t>product_ID</a:t>
            </a:r>
            <a:r>
              <a:rPr lang="en-US" dirty="0"/>
              <a:t>(D)= 0.</a:t>
            </a:r>
          </a:p>
          <a:p>
            <a:pPr algn="just">
              <a:lnSpc>
                <a:spcPct val="100000"/>
              </a:lnSpc>
            </a:pPr>
            <a:r>
              <a:rPr lang="en-US" dirty="0"/>
              <a:t>Therefore, the information gained by partitioning on this attribute is maximal.</a:t>
            </a:r>
          </a:p>
        </p:txBody>
      </p:sp>
    </p:spTree>
    <p:extLst>
      <p:ext uri="{BB962C8B-B14F-4D97-AF65-F5344CB8AC3E}">
        <p14:creationId xmlns:p14="http://schemas.microsoft.com/office/powerpoint/2010/main" val="2518670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C4.5, a successor of ID3, uses an extension to information gain known as gain ratio, which attempts to overcome this bias.</a:t>
            </a:r>
          </a:p>
          <a:p>
            <a:pPr algn="just">
              <a:lnSpc>
                <a:spcPct val="100000"/>
              </a:lnSpc>
            </a:pPr>
            <a:endParaRPr lang="en-US" dirty="0"/>
          </a:p>
          <a:p>
            <a:pPr algn="just">
              <a:lnSpc>
                <a:spcPct val="100000"/>
              </a:lnSpc>
            </a:pPr>
            <a:endParaRPr lang="en-US" dirty="0"/>
          </a:p>
          <a:p>
            <a:pPr algn="just">
              <a:lnSpc>
                <a:spcPct val="100000"/>
              </a:lnSpc>
            </a:pPr>
            <a:r>
              <a:rPr lang="en-US" dirty="0"/>
              <a:t>For each outcome, it considers the number of tuples having that outcome with respect to the total number of tuples in D.</a:t>
            </a:r>
          </a:p>
          <a:p>
            <a:pPr algn="just">
              <a:lnSpc>
                <a:spcPct val="100000"/>
              </a:lnSpc>
            </a:pPr>
            <a:endParaRPr lang="en-US" dirty="0"/>
          </a:p>
          <a:p>
            <a:pPr algn="just">
              <a:lnSpc>
                <a:spcPct val="100000"/>
              </a:lnSpc>
            </a:pPr>
            <a:endParaRPr lang="en-US" dirty="0"/>
          </a:p>
          <a:p>
            <a:pPr algn="just">
              <a:lnSpc>
                <a:spcPct val="100000"/>
              </a:lnSpc>
            </a:pPr>
            <a:r>
              <a:rPr lang="en-US" dirty="0"/>
              <a:t>The attribute with the maximum gain ratio is selected as the splitting attribute.</a:t>
            </a:r>
          </a:p>
        </p:txBody>
      </p:sp>
      <p:pic>
        <p:nvPicPr>
          <p:cNvPr id="5" name="Picture 4">
            <a:extLst>
              <a:ext uri="{FF2B5EF4-FFF2-40B4-BE49-F238E27FC236}">
                <a16:creationId xmlns:a16="http://schemas.microsoft.com/office/drawing/2014/main" id="{A42434F5-0156-433C-B73F-276D60BD871D}"/>
              </a:ext>
            </a:extLst>
          </p:cNvPr>
          <p:cNvPicPr>
            <a:picLocks noChangeAspect="1"/>
          </p:cNvPicPr>
          <p:nvPr/>
        </p:nvPicPr>
        <p:blipFill rotWithShape="1">
          <a:blip r:embed="rId2"/>
          <a:srcRect l="2151" t="3898" b="2091"/>
          <a:stretch/>
        </p:blipFill>
        <p:spPr>
          <a:xfrm>
            <a:off x="3484880" y="1854200"/>
            <a:ext cx="5317284" cy="1021744"/>
          </a:xfrm>
          <a:prstGeom prst="rect">
            <a:avLst/>
          </a:prstGeom>
        </p:spPr>
      </p:pic>
      <p:pic>
        <p:nvPicPr>
          <p:cNvPr id="6" name="Picture 5">
            <a:extLst>
              <a:ext uri="{FF2B5EF4-FFF2-40B4-BE49-F238E27FC236}">
                <a16:creationId xmlns:a16="http://schemas.microsoft.com/office/drawing/2014/main" id="{6850E704-26CD-48D7-B194-338A890AAD57}"/>
              </a:ext>
            </a:extLst>
          </p:cNvPr>
          <p:cNvPicPr>
            <a:picLocks noChangeAspect="1"/>
          </p:cNvPicPr>
          <p:nvPr/>
        </p:nvPicPr>
        <p:blipFill rotWithShape="1">
          <a:blip r:embed="rId3"/>
          <a:srcRect t="7874"/>
          <a:stretch/>
        </p:blipFill>
        <p:spPr>
          <a:xfrm>
            <a:off x="3505200" y="4063680"/>
            <a:ext cx="4390390" cy="877618"/>
          </a:xfrm>
          <a:prstGeom prst="rect">
            <a:avLst/>
          </a:prstGeom>
        </p:spPr>
      </p:pic>
    </p:spTree>
    <p:extLst>
      <p:ext uri="{BB962C8B-B14F-4D97-AF65-F5344CB8AC3E}">
        <p14:creationId xmlns:p14="http://schemas.microsoft.com/office/powerpoint/2010/main" val="4013965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Computation of gain ratio for the attribute income.</a:t>
            </a:r>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We have Gain(income) = 0.029. </a:t>
            </a:r>
          </a:p>
          <a:p>
            <a:pPr algn="just">
              <a:lnSpc>
                <a:spcPct val="100000"/>
              </a:lnSpc>
            </a:pPr>
            <a:r>
              <a:rPr lang="en-US" dirty="0"/>
              <a:t>Therefore, </a:t>
            </a:r>
          </a:p>
          <a:p>
            <a:pPr marL="0" indent="0" algn="just">
              <a:lnSpc>
                <a:spcPct val="100000"/>
              </a:lnSpc>
              <a:buNone/>
            </a:pPr>
            <a:r>
              <a:rPr lang="en-US" dirty="0"/>
              <a:t>       </a:t>
            </a:r>
            <a:r>
              <a:rPr lang="en-US" dirty="0" err="1"/>
              <a:t>GainRatio</a:t>
            </a:r>
            <a:r>
              <a:rPr lang="en-US" dirty="0"/>
              <a:t>(income) 0.029/1.557 </a:t>
            </a:r>
          </a:p>
          <a:p>
            <a:pPr marL="0" indent="0" algn="just">
              <a:lnSpc>
                <a:spcPct val="100000"/>
              </a:lnSpc>
              <a:buNone/>
            </a:pPr>
            <a:r>
              <a:rPr lang="en-US" dirty="0"/>
              <a:t>       = 0.019.</a:t>
            </a:r>
          </a:p>
        </p:txBody>
      </p:sp>
      <p:pic>
        <p:nvPicPr>
          <p:cNvPr id="4" name="Picture 3">
            <a:extLst>
              <a:ext uri="{FF2B5EF4-FFF2-40B4-BE49-F238E27FC236}">
                <a16:creationId xmlns:a16="http://schemas.microsoft.com/office/drawing/2014/main" id="{502A170C-0ECC-49DD-8D00-029A17E35E32}"/>
              </a:ext>
            </a:extLst>
          </p:cNvPr>
          <p:cNvPicPr>
            <a:picLocks noChangeAspect="1"/>
          </p:cNvPicPr>
          <p:nvPr/>
        </p:nvPicPr>
        <p:blipFill rotWithShape="1">
          <a:blip r:embed="rId2"/>
          <a:srcRect l="833" t="10605"/>
          <a:stretch/>
        </p:blipFill>
        <p:spPr>
          <a:xfrm>
            <a:off x="573314" y="1653171"/>
            <a:ext cx="10084526" cy="817278"/>
          </a:xfrm>
          <a:prstGeom prst="rect">
            <a:avLst/>
          </a:prstGeom>
        </p:spPr>
      </p:pic>
      <p:pic>
        <p:nvPicPr>
          <p:cNvPr id="7" name="Picture 6">
            <a:extLst>
              <a:ext uri="{FF2B5EF4-FFF2-40B4-BE49-F238E27FC236}">
                <a16:creationId xmlns:a16="http://schemas.microsoft.com/office/drawing/2014/main" id="{A7D0A6B4-811D-4B61-A2E4-0F09C3AD0108}"/>
              </a:ext>
            </a:extLst>
          </p:cNvPr>
          <p:cNvPicPr>
            <a:picLocks noChangeAspect="1"/>
          </p:cNvPicPr>
          <p:nvPr/>
        </p:nvPicPr>
        <p:blipFill>
          <a:blip r:embed="rId3"/>
          <a:stretch>
            <a:fillRect/>
          </a:stretch>
        </p:blipFill>
        <p:spPr>
          <a:xfrm>
            <a:off x="10657840" y="1914832"/>
            <a:ext cx="1130098" cy="293956"/>
          </a:xfrm>
          <a:prstGeom prst="rect">
            <a:avLst/>
          </a:prstGeom>
        </p:spPr>
      </p:pic>
      <p:pic>
        <p:nvPicPr>
          <p:cNvPr id="8" name="Picture 7">
            <a:extLst>
              <a:ext uri="{FF2B5EF4-FFF2-40B4-BE49-F238E27FC236}">
                <a16:creationId xmlns:a16="http://schemas.microsoft.com/office/drawing/2014/main" id="{7AE41F85-46C7-4759-9C58-905614E11820}"/>
              </a:ext>
            </a:extLst>
          </p:cNvPr>
          <p:cNvPicPr>
            <a:picLocks noChangeAspect="1"/>
          </p:cNvPicPr>
          <p:nvPr/>
        </p:nvPicPr>
        <p:blipFill>
          <a:blip r:embed="rId4"/>
          <a:stretch>
            <a:fillRect/>
          </a:stretch>
        </p:blipFill>
        <p:spPr>
          <a:xfrm>
            <a:off x="6356050" y="2698536"/>
            <a:ext cx="5835950" cy="4159464"/>
          </a:xfrm>
          <a:prstGeom prst="rect">
            <a:avLst/>
          </a:prstGeom>
        </p:spPr>
      </p:pic>
      <p:pic>
        <p:nvPicPr>
          <p:cNvPr id="9" name="Picture 8">
            <a:extLst>
              <a:ext uri="{FF2B5EF4-FFF2-40B4-BE49-F238E27FC236}">
                <a16:creationId xmlns:a16="http://schemas.microsoft.com/office/drawing/2014/main" id="{7A832560-03FB-4596-B3BD-0776EF2C5D4E}"/>
              </a:ext>
            </a:extLst>
          </p:cNvPr>
          <p:cNvPicPr>
            <a:picLocks noChangeAspect="1"/>
          </p:cNvPicPr>
          <p:nvPr/>
        </p:nvPicPr>
        <p:blipFill rotWithShape="1">
          <a:blip r:embed="rId5"/>
          <a:srcRect l="2151" t="3898" b="2091"/>
          <a:stretch/>
        </p:blipFill>
        <p:spPr>
          <a:xfrm>
            <a:off x="731520" y="5492882"/>
            <a:ext cx="4276853" cy="821820"/>
          </a:xfrm>
          <a:prstGeom prst="rect">
            <a:avLst/>
          </a:prstGeom>
        </p:spPr>
      </p:pic>
    </p:spTree>
    <p:extLst>
      <p:ext uri="{BB962C8B-B14F-4D97-AF65-F5344CB8AC3E}">
        <p14:creationId xmlns:p14="http://schemas.microsoft.com/office/powerpoint/2010/main" val="3263637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Gini index measures the impurity of a data partition or set of training tuples.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probability that a tuple in D belongs to class C</a:t>
            </a:r>
            <a:r>
              <a:rPr lang="en-US" baseline="-25000" dirty="0"/>
              <a:t>i</a:t>
            </a:r>
            <a:r>
              <a:rPr lang="en-US" dirty="0"/>
              <a:t> and is estimated by |</a:t>
            </a:r>
            <a:r>
              <a:rPr lang="en-US" dirty="0" err="1"/>
              <a:t>C</a:t>
            </a:r>
            <a:r>
              <a:rPr lang="en-US" baseline="-25000" dirty="0" err="1"/>
              <a:t>i,D</a:t>
            </a:r>
            <a:r>
              <a:rPr lang="en-US" dirty="0"/>
              <a:t>|/|D|. The sum is computed over m classes.</a:t>
            </a:r>
          </a:p>
          <a:p>
            <a:pPr algn="just">
              <a:lnSpc>
                <a:spcPct val="100000"/>
              </a:lnSpc>
            </a:pPr>
            <a:r>
              <a:rPr lang="en-US" dirty="0"/>
              <a:t>Gini index considers a binary split for each attribute.</a:t>
            </a:r>
          </a:p>
          <a:p>
            <a:pPr algn="just">
              <a:lnSpc>
                <a:spcPct val="100000"/>
              </a:lnSpc>
            </a:pPr>
            <a:r>
              <a:rPr lang="en-US" dirty="0"/>
              <a:t>To determine the best binary split on A, we examine all the possible subsets that can be formed using known values of A.</a:t>
            </a:r>
          </a:p>
          <a:p>
            <a:pPr algn="just">
              <a:lnSpc>
                <a:spcPct val="100000"/>
              </a:lnSpc>
            </a:pPr>
            <a:r>
              <a:rPr lang="en-US" dirty="0"/>
              <a:t>For example, if income has three possible values, namely {low, medium, high}, then the possible subsets are {low, medium, high}, {low, medium}, {low, high}, {medium, high}, {low}, {medium}, {high}, and {}.</a:t>
            </a:r>
          </a:p>
          <a:p>
            <a:pPr algn="just">
              <a:lnSpc>
                <a:spcPct val="100000"/>
              </a:lnSpc>
            </a:pPr>
            <a:endParaRPr lang="en-US" dirty="0"/>
          </a:p>
        </p:txBody>
      </p:sp>
      <p:pic>
        <p:nvPicPr>
          <p:cNvPr id="5" name="Picture 4">
            <a:extLst>
              <a:ext uri="{FF2B5EF4-FFF2-40B4-BE49-F238E27FC236}">
                <a16:creationId xmlns:a16="http://schemas.microsoft.com/office/drawing/2014/main" id="{B45753AD-FDEC-4CCF-A8B6-88DC0BA43C5A}"/>
              </a:ext>
            </a:extLst>
          </p:cNvPr>
          <p:cNvPicPr>
            <a:picLocks noChangeAspect="1"/>
          </p:cNvPicPr>
          <p:nvPr/>
        </p:nvPicPr>
        <p:blipFill rotWithShape="1">
          <a:blip r:embed="rId2"/>
          <a:srcRect l="4978" t="5962" r="1431" b="4478"/>
          <a:stretch/>
        </p:blipFill>
        <p:spPr>
          <a:xfrm>
            <a:off x="5171440" y="1507218"/>
            <a:ext cx="2905760" cy="1016001"/>
          </a:xfrm>
          <a:prstGeom prst="rect">
            <a:avLst/>
          </a:prstGeom>
        </p:spPr>
      </p:pic>
    </p:spTree>
    <p:extLst>
      <p:ext uri="{BB962C8B-B14F-4D97-AF65-F5344CB8AC3E}">
        <p14:creationId xmlns:p14="http://schemas.microsoft.com/office/powerpoint/2010/main" val="330030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0" y="121280"/>
            <a:ext cx="12192000" cy="714738"/>
          </a:xfrm>
        </p:spPr>
        <p:txBody>
          <a:bodyPr>
            <a:noAutofit/>
          </a:bodyPr>
          <a:lstStyle/>
          <a:p>
            <a:pPr algn="ctr"/>
            <a:r>
              <a:rPr lang="en-US" sz="4000" dirty="0"/>
              <a:t>Prediction Problems: Classification vs. Numeric Prediction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b="1" dirty="0"/>
              <a:t>Classification</a:t>
            </a:r>
            <a:r>
              <a:rPr lang="en-US" dirty="0"/>
              <a:t>  </a:t>
            </a:r>
          </a:p>
          <a:p>
            <a:pPr algn="just">
              <a:lnSpc>
                <a:spcPct val="100000"/>
              </a:lnSpc>
            </a:pPr>
            <a:r>
              <a:rPr lang="en-US" dirty="0"/>
              <a:t>Predicts categorical class labels (discrete or nominal)</a:t>
            </a:r>
          </a:p>
          <a:p>
            <a:pPr algn="just">
              <a:lnSpc>
                <a:spcPct val="100000"/>
              </a:lnSpc>
            </a:pPr>
            <a:r>
              <a:rPr lang="en-US" dirty="0"/>
              <a:t>Classifies data (constructs a model) based on the training set and the values (class labels) in a classifying attribute and uses it in classifying new data </a:t>
            </a:r>
          </a:p>
          <a:p>
            <a:pPr marL="0" indent="0" algn="just">
              <a:lnSpc>
                <a:spcPct val="100000"/>
              </a:lnSpc>
              <a:buNone/>
            </a:pPr>
            <a:r>
              <a:rPr lang="en-US" b="1" dirty="0"/>
              <a:t>Numeric Prediction  </a:t>
            </a:r>
          </a:p>
          <a:p>
            <a:pPr algn="just">
              <a:lnSpc>
                <a:spcPct val="100000"/>
              </a:lnSpc>
            </a:pPr>
            <a:r>
              <a:rPr lang="en-US" dirty="0"/>
              <a:t>Models continuous-valued functions, i.e., predicts unknown or missing values </a:t>
            </a:r>
          </a:p>
          <a:p>
            <a:pPr marL="0" indent="0" algn="just">
              <a:lnSpc>
                <a:spcPct val="100000"/>
              </a:lnSpc>
              <a:buNone/>
            </a:pPr>
            <a:r>
              <a:rPr lang="en-US" b="1" dirty="0"/>
              <a:t>Typical applications</a:t>
            </a:r>
          </a:p>
          <a:p>
            <a:pPr algn="just">
              <a:lnSpc>
                <a:spcPct val="100000"/>
              </a:lnSpc>
            </a:pPr>
            <a:r>
              <a:rPr lang="en-US" dirty="0"/>
              <a:t>Credit/loan approval:</a:t>
            </a:r>
          </a:p>
          <a:p>
            <a:pPr algn="just">
              <a:lnSpc>
                <a:spcPct val="100000"/>
              </a:lnSpc>
            </a:pPr>
            <a:r>
              <a:rPr lang="en-US" dirty="0"/>
              <a:t>Medical diagnosis: if a tumor is cancerous or benign</a:t>
            </a:r>
          </a:p>
          <a:p>
            <a:pPr algn="just">
              <a:lnSpc>
                <a:spcPct val="100000"/>
              </a:lnSpc>
            </a:pPr>
            <a:r>
              <a:rPr lang="en-US" dirty="0"/>
              <a:t>Fraud detection: if a transaction is fraudulent</a:t>
            </a:r>
          </a:p>
          <a:p>
            <a:pPr algn="just">
              <a:lnSpc>
                <a:spcPct val="100000"/>
              </a:lnSpc>
            </a:pPr>
            <a:r>
              <a:rPr lang="en-US" dirty="0"/>
              <a:t>Web page categorization: which category it is</a:t>
            </a:r>
          </a:p>
        </p:txBody>
      </p:sp>
    </p:spTree>
    <p:extLst>
      <p:ext uri="{BB962C8B-B14F-4D97-AF65-F5344CB8AC3E}">
        <p14:creationId xmlns:p14="http://schemas.microsoft.com/office/powerpoint/2010/main" val="1349802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We exclude the power set, {low, medium, high}, and the empty set {} from consideration since, conceptually, they do not represent a split. </a:t>
            </a:r>
          </a:p>
          <a:p>
            <a:pPr algn="just">
              <a:lnSpc>
                <a:spcPct val="100000"/>
              </a:lnSpc>
            </a:pPr>
            <a:r>
              <a:rPr lang="en-US" dirty="0"/>
              <a:t>Therefore, there are 2</a:t>
            </a:r>
            <a:r>
              <a:rPr lang="en-US" baseline="30000" dirty="0"/>
              <a:t>v</a:t>
            </a:r>
            <a:r>
              <a:rPr lang="en-US" dirty="0"/>
              <a:t> − 2 possible ways to form two partitions of the data D, based on a binary split on A.</a:t>
            </a:r>
          </a:p>
          <a:p>
            <a:pPr algn="just">
              <a:lnSpc>
                <a:spcPct val="100000"/>
              </a:lnSpc>
            </a:pPr>
            <a:r>
              <a:rPr lang="en-US" dirty="0"/>
              <a:t>When considering a binary split, we compute a weighted sum of the impurity of each resulting partition. </a:t>
            </a:r>
          </a:p>
          <a:p>
            <a:pPr algn="just">
              <a:lnSpc>
                <a:spcPct val="100000"/>
              </a:lnSpc>
            </a:pPr>
            <a:r>
              <a:rPr lang="en-US" dirty="0"/>
              <a:t>For example, if a binary split on A partitions D into D</a:t>
            </a:r>
            <a:r>
              <a:rPr lang="en-US" baseline="-25000" dirty="0"/>
              <a:t>1</a:t>
            </a:r>
            <a:r>
              <a:rPr lang="en-US" dirty="0"/>
              <a:t> and D</a:t>
            </a:r>
            <a:r>
              <a:rPr lang="en-US" baseline="-25000" dirty="0"/>
              <a:t>2</a:t>
            </a:r>
            <a:r>
              <a:rPr lang="en-US" dirty="0"/>
              <a:t>, the Gini index of D given that partitioning is:</a:t>
            </a:r>
          </a:p>
          <a:p>
            <a:pPr algn="just">
              <a:lnSpc>
                <a:spcPct val="100000"/>
              </a:lnSpc>
            </a:pPr>
            <a:endParaRPr lang="en-US" dirty="0"/>
          </a:p>
          <a:p>
            <a:pPr algn="just">
              <a:lnSpc>
                <a:spcPct val="100000"/>
              </a:lnSpc>
            </a:pPr>
            <a:endParaRPr lang="en-US" sz="1800" dirty="0"/>
          </a:p>
          <a:p>
            <a:pPr algn="just">
              <a:lnSpc>
                <a:spcPct val="100000"/>
              </a:lnSpc>
            </a:pPr>
            <a:r>
              <a:rPr lang="en-US" dirty="0"/>
              <a:t>For a discrete-valued attribute, the subset that gives the </a:t>
            </a:r>
            <a:r>
              <a:rPr lang="en-US" b="1" dirty="0"/>
              <a:t>minimum Gini index</a:t>
            </a:r>
            <a:r>
              <a:rPr lang="en-US" dirty="0"/>
              <a:t> for that attribute is </a:t>
            </a:r>
            <a:r>
              <a:rPr lang="en-US" b="1" dirty="0"/>
              <a:t>selected as its splitting subset</a:t>
            </a:r>
            <a:r>
              <a:rPr lang="en-US" dirty="0"/>
              <a:t>.</a:t>
            </a:r>
          </a:p>
        </p:txBody>
      </p:sp>
      <p:pic>
        <p:nvPicPr>
          <p:cNvPr id="4" name="Picture 3">
            <a:extLst>
              <a:ext uri="{FF2B5EF4-FFF2-40B4-BE49-F238E27FC236}">
                <a16:creationId xmlns:a16="http://schemas.microsoft.com/office/drawing/2014/main" id="{E004B596-B9EC-4CB5-8A48-6FB02BF556D1}"/>
              </a:ext>
            </a:extLst>
          </p:cNvPr>
          <p:cNvPicPr>
            <a:picLocks noChangeAspect="1"/>
          </p:cNvPicPr>
          <p:nvPr/>
        </p:nvPicPr>
        <p:blipFill rotWithShape="1">
          <a:blip r:embed="rId2"/>
          <a:srcRect l="2346" t="21391"/>
          <a:stretch/>
        </p:blipFill>
        <p:spPr>
          <a:xfrm>
            <a:off x="3743945" y="4867918"/>
            <a:ext cx="5715015" cy="762530"/>
          </a:xfrm>
          <a:prstGeom prst="rect">
            <a:avLst/>
          </a:prstGeom>
        </p:spPr>
      </p:pic>
    </p:spTree>
    <p:extLst>
      <p:ext uri="{BB962C8B-B14F-4D97-AF65-F5344CB8AC3E}">
        <p14:creationId xmlns:p14="http://schemas.microsoft.com/office/powerpoint/2010/main" val="1840264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reduction in impurity that would be incurred by a binary split on a discrete- or continuous-valued attribute A is:</a:t>
            </a:r>
          </a:p>
          <a:p>
            <a:pPr algn="just">
              <a:lnSpc>
                <a:spcPct val="100000"/>
              </a:lnSpc>
            </a:pPr>
            <a:endParaRPr lang="en-US" dirty="0"/>
          </a:p>
          <a:p>
            <a:pPr algn="just">
              <a:lnSpc>
                <a:spcPct val="100000"/>
              </a:lnSpc>
            </a:pPr>
            <a:endParaRPr lang="en-US" sz="1050" dirty="0"/>
          </a:p>
          <a:p>
            <a:pPr algn="just">
              <a:lnSpc>
                <a:spcPct val="100000"/>
              </a:lnSpc>
            </a:pPr>
            <a:r>
              <a:rPr lang="en-US" dirty="0"/>
              <a:t>The attribute that maximizes the reduction in impurity (or, equivalently, has the minimum Gini index) is selected as the splitting attribute.</a:t>
            </a:r>
          </a:p>
          <a:p>
            <a:pPr algn="just">
              <a:lnSpc>
                <a:spcPct val="100000"/>
              </a:lnSpc>
            </a:pPr>
            <a:endParaRPr lang="en-US" dirty="0"/>
          </a:p>
        </p:txBody>
      </p:sp>
      <p:pic>
        <p:nvPicPr>
          <p:cNvPr id="5" name="Picture 4">
            <a:extLst>
              <a:ext uri="{FF2B5EF4-FFF2-40B4-BE49-F238E27FC236}">
                <a16:creationId xmlns:a16="http://schemas.microsoft.com/office/drawing/2014/main" id="{E2990EC9-67B9-4D0E-98D7-150BDECF68FC}"/>
              </a:ext>
            </a:extLst>
          </p:cNvPr>
          <p:cNvPicPr>
            <a:picLocks noChangeAspect="1"/>
          </p:cNvPicPr>
          <p:nvPr/>
        </p:nvPicPr>
        <p:blipFill>
          <a:blip r:embed="rId2"/>
          <a:stretch>
            <a:fillRect/>
          </a:stretch>
        </p:blipFill>
        <p:spPr>
          <a:xfrm>
            <a:off x="3447014" y="1971040"/>
            <a:ext cx="5548094" cy="437171"/>
          </a:xfrm>
          <a:prstGeom prst="rect">
            <a:avLst/>
          </a:prstGeom>
        </p:spPr>
      </p:pic>
    </p:spTree>
    <p:extLst>
      <p:ext uri="{BB962C8B-B14F-4D97-AF65-F5344CB8AC3E}">
        <p14:creationId xmlns:p14="http://schemas.microsoft.com/office/powerpoint/2010/main" val="3106876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 Gini index to compute the impurity of D:</a:t>
            </a:r>
          </a:p>
          <a:p>
            <a:pPr algn="just">
              <a:lnSpc>
                <a:spcPct val="100000"/>
              </a:lnSpc>
            </a:pPr>
            <a:endParaRPr lang="en-US" dirty="0"/>
          </a:p>
          <a:p>
            <a:pPr algn="just">
              <a:lnSpc>
                <a:spcPct val="100000"/>
              </a:lnSpc>
            </a:pPr>
            <a:endParaRPr lang="en-US" sz="1050" dirty="0"/>
          </a:p>
          <a:p>
            <a:pPr algn="just">
              <a:lnSpc>
                <a:spcPct val="100000"/>
              </a:lnSpc>
            </a:pPr>
            <a:r>
              <a:rPr lang="en-US" dirty="0"/>
              <a:t>To find the splitting criterion for the tuples in D, we need to compute the Gini index for each attribute.</a:t>
            </a:r>
          </a:p>
          <a:p>
            <a:pPr algn="just">
              <a:lnSpc>
                <a:spcPct val="100000"/>
              </a:lnSpc>
            </a:pPr>
            <a:endParaRPr lang="en-US" dirty="0"/>
          </a:p>
        </p:txBody>
      </p:sp>
      <p:pic>
        <p:nvPicPr>
          <p:cNvPr id="6" name="Picture 5">
            <a:extLst>
              <a:ext uri="{FF2B5EF4-FFF2-40B4-BE49-F238E27FC236}">
                <a16:creationId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attribute </a:t>
            </a:r>
            <a:r>
              <a:rPr lang="en-US" i="1" dirty="0"/>
              <a:t>income</a:t>
            </a:r>
            <a:r>
              <a:rPr lang="en-US" dirty="0"/>
              <a:t> and consider each of the possible splitting subsets. </a:t>
            </a:r>
          </a:p>
          <a:p>
            <a:pPr algn="just">
              <a:lnSpc>
                <a:spcPct val="100000"/>
              </a:lnSpc>
            </a:pPr>
            <a:r>
              <a:rPr lang="en-US" dirty="0"/>
              <a:t>The subset {low, medium} in 10 tuples in partition D</a:t>
            </a:r>
            <a:r>
              <a:rPr lang="en-US" baseline="-25000" dirty="0"/>
              <a:t>1</a:t>
            </a:r>
            <a:r>
              <a:rPr lang="en-US" dirty="0"/>
              <a:t> satisfying the condition “income </a:t>
            </a:r>
            <a:r>
              <a:rPr lang="en-IN" dirty="0"/>
              <a:t>∈</a:t>
            </a:r>
            <a:r>
              <a:rPr lang="en-US" dirty="0"/>
              <a:t> {low, medium}.” </a:t>
            </a:r>
          </a:p>
          <a:p>
            <a:pPr algn="just">
              <a:lnSpc>
                <a:spcPct val="100000"/>
              </a:lnSpc>
            </a:pPr>
            <a:r>
              <a:rPr lang="en-US" dirty="0"/>
              <a:t>The remaining four tuples of D would be assigned to partition D</a:t>
            </a:r>
            <a:r>
              <a:rPr lang="en-US" baseline="-25000" dirty="0"/>
              <a:t>2</a:t>
            </a:r>
            <a:r>
              <a:rPr lang="en-US" dirty="0"/>
              <a:t>.</a:t>
            </a:r>
          </a:p>
        </p:txBody>
      </p:sp>
      <p:pic>
        <p:nvPicPr>
          <p:cNvPr id="8" name="Picture 7">
            <a:extLst>
              <a:ext uri="{FF2B5EF4-FFF2-40B4-BE49-F238E27FC236}">
                <a16:creationId xmlns:a16="http://schemas.microsoft.com/office/drawing/2014/main" id="{C23913DC-811F-495B-A0BB-A5671374E821}"/>
              </a:ext>
            </a:extLst>
          </p:cNvPr>
          <p:cNvPicPr>
            <a:picLocks noChangeAspect="1"/>
          </p:cNvPicPr>
          <p:nvPr/>
        </p:nvPicPr>
        <p:blipFill rotWithShape="1">
          <a:blip r:embed="rId3"/>
          <a:srcRect l="1186" t="9485"/>
          <a:stretch/>
        </p:blipFill>
        <p:spPr>
          <a:xfrm>
            <a:off x="3556000" y="1364063"/>
            <a:ext cx="5080000" cy="826908"/>
          </a:xfrm>
          <a:prstGeom prst="rect">
            <a:avLst/>
          </a:prstGeom>
        </p:spPr>
      </p:pic>
    </p:spTree>
    <p:extLst>
      <p:ext uri="{BB962C8B-B14F-4D97-AF65-F5344CB8AC3E}">
        <p14:creationId xmlns:p14="http://schemas.microsoft.com/office/powerpoint/2010/main" val="340969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Gini index value computed based on partitioning {low, medium} is</a:t>
            </a:r>
          </a:p>
        </p:txBody>
      </p:sp>
      <p:pic>
        <p:nvPicPr>
          <p:cNvPr id="6" name="Picture 5">
            <a:extLst>
              <a:ext uri="{FF2B5EF4-FFF2-40B4-BE49-F238E27FC236}">
                <a16:creationId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a:t>
            </a:r>
          </a:p>
          <a:p>
            <a:pPr algn="just">
              <a:lnSpc>
                <a:spcPct val="100000"/>
              </a:lnSpc>
            </a:pPr>
            <a:r>
              <a:rPr lang="en-US" dirty="0"/>
              <a:t>The best binary split for attribute income is on {low, medium*} (or {high}) because it minimizes the Gini index. </a:t>
            </a:r>
          </a:p>
        </p:txBody>
      </p:sp>
      <p:pic>
        <p:nvPicPr>
          <p:cNvPr id="5" name="Picture 4">
            <a:extLst>
              <a:ext uri="{FF2B5EF4-FFF2-40B4-BE49-F238E27FC236}">
                <a16:creationId xmlns:a16="http://schemas.microsoft.com/office/drawing/2014/main" id="{A10C2D42-FB8A-43ED-BB09-E37A67A68116}"/>
              </a:ext>
            </a:extLst>
          </p:cNvPr>
          <p:cNvPicPr>
            <a:picLocks noChangeAspect="1"/>
          </p:cNvPicPr>
          <p:nvPr/>
        </p:nvPicPr>
        <p:blipFill>
          <a:blip r:embed="rId3"/>
          <a:stretch>
            <a:fillRect/>
          </a:stretch>
        </p:blipFill>
        <p:spPr>
          <a:xfrm>
            <a:off x="13214" y="1331811"/>
            <a:ext cx="2943346" cy="361277"/>
          </a:xfrm>
          <a:prstGeom prst="rect">
            <a:avLst/>
          </a:prstGeom>
        </p:spPr>
      </p:pic>
      <p:pic>
        <p:nvPicPr>
          <p:cNvPr id="9" name="Picture 8">
            <a:extLst>
              <a:ext uri="{FF2B5EF4-FFF2-40B4-BE49-F238E27FC236}">
                <a16:creationId xmlns:a16="http://schemas.microsoft.com/office/drawing/2014/main" id="{C60DBF63-DEE7-46BE-AF1B-79782669DCED}"/>
              </a:ext>
            </a:extLst>
          </p:cNvPr>
          <p:cNvPicPr>
            <a:picLocks noChangeAspect="1"/>
          </p:cNvPicPr>
          <p:nvPr/>
        </p:nvPicPr>
        <p:blipFill>
          <a:blip r:embed="rId4"/>
          <a:stretch>
            <a:fillRect/>
          </a:stretch>
        </p:blipFill>
        <p:spPr>
          <a:xfrm>
            <a:off x="2972110" y="1242548"/>
            <a:ext cx="5835950" cy="1415348"/>
          </a:xfrm>
          <a:prstGeom prst="rect">
            <a:avLst/>
          </a:prstGeom>
        </p:spPr>
      </p:pic>
      <p:pic>
        <p:nvPicPr>
          <p:cNvPr id="10" name="Picture 9">
            <a:extLst>
              <a:ext uri="{FF2B5EF4-FFF2-40B4-BE49-F238E27FC236}">
                <a16:creationId xmlns:a16="http://schemas.microsoft.com/office/drawing/2014/main" id="{91AF6466-1E51-41E4-A6D0-3ABCB21DEB81}"/>
              </a:ext>
            </a:extLst>
          </p:cNvPr>
          <p:cNvPicPr>
            <a:picLocks noChangeAspect="1"/>
          </p:cNvPicPr>
          <p:nvPr/>
        </p:nvPicPr>
        <p:blipFill>
          <a:blip r:embed="rId5"/>
          <a:stretch>
            <a:fillRect/>
          </a:stretch>
        </p:blipFill>
        <p:spPr>
          <a:xfrm>
            <a:off x="8843237" y="2240111"/>
            <a:ext cx="1083102" cy="245652"/>
          </a:xfrm>
          <a:prstGeom prst="rect">
            <a:avLst/>
          </a:prstGeom>
        </p:spPr>
      </p:pic>
      <p:pic>
        <p:nvPicPr>
          <p:cNvPr id="12" name="Picture 11">
            <a:extLst>
              <a:ext uri="{FF2B5EF4-FFF2-40B4-BE49-F238E27FC236}">
                <a16:creationId xmlns:a16="http://schemas.microsoft.com/office/drawing/2014/main" id="{4864D6AC-EEE0-44AB-9712-8A82AC106628}"/>
              </a:ext>
            </a:extLst>
          </p:cNvPr>
          <p:cNvPicPr>
            <a:picLocks noChangeAspect="1"/>
          </p:cNvPicPr>
          <p:nvPr/>
        </p:nvPicPr>
        <p:blipFill>
          <a:blip r:embed="rId6"/>
          <a:stretch>
            <a:fillRect/>
          </a:stretch>
        </p:blipFill>
        <p:spPr>
          <a:xfrm>
            <a:off x="9876556" y="2240110"/>
            <a:ext cx="2308576" cy="322239"/>
          </a:xfrm>
          <a:prstGeom prst="rect">
            <a:avLst/>
          </a:prstGeom>
        </p:spPr>
      </p:pic>
    </p:spTree>
    <p:extLst>
      <p:ext uri="{BB962C8B-B14F-4D97-AF65-F5344CB8AC3E}">
        <p14:creationId xmlns:p14="http://schemas.microsoft.com/office/powerpoint/2010/main" val="1564398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Evaluating age, we obtain {youth, senior} (or {middle aged}) as the best split for age with a Gini index of 0.375.</a:t>
            </a:r>
          </a:p>
          <a:p>
            <a:pPr algn="just">
              <a:lnSpc>
                <a:spcPct val="100000"/>
              </a:lnSpc>
            </a:pPr>
            <a:r>
              <a:rPr lang="en-US" dirty="0"/>
              <a:t>The attributes student and </a:t>
            </a:r>
            <a:r>
              <a:rPr lang="en-US" dirty="0" err="1"/>
              <a:t>credit_rating</a:t>
            </a:r>
            <a:r>
              <a:rPr lang="en-US" dirty="0"/>
              <a:t> are both binary, with Gini index values of 0.367 and 0.429, respectively.</a:t>
            </a:r>
          </a:p>
        </p:txBody>
      </p:sp>
      <p:pic>
        <p:nvPicPr>
          <p:cNvPr id="6" name="Picture 5">
            <a:extLst>
              <a:ext uri="{FF2B5EF4-FFF2-40B4-BE49-F238E27FC236}">
                <a16:creationId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a:t>
            </a:r>
          </a:p>
        </p:txBody>
      </p:sp>
    </p:spTree>
    <p:extLst>
      <p:ext uri="{BB962C8B-B14F-4D97-AF65-F5344CB8AC3E}">
        <p14:creationId xmlns:p14="http://schemas.microsoft.com/office/powerpoint/2010/main" val="310528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marL="0" indent="0" algn="just">
              <a:lnSpc>
                <a:spcPct val="100000"/>
              </a:lnSpc>
              <a:buNone/>
            </a:pPr>
            <a:r>
              <a:rPr lang="en-US" dirty="0"/>
              <a:t>The three measures, in general, return good results but</a:t>
            </a:r>
          </a:p>
          <a:p>
            <a:pPr algn="just">
              <a:lnSpc>
                <a:spcPct val="100000"/>
              </a:lnSpc>
            </a:pPr>
            <a:r>
              <a:rPr lang="en-US" dirty="0"/>
              <a:t>Information gain: </a:t>
            </a:r>
          </a:p>
          <a:p>
            <a:pPr lvl="1" algn="just">
              <a:lnSpc>
                <a:spcPct val="100000"/>
              </a:lnSpc>
              <a:buFont typeface="Wingdings" panose="05000000000000000000" pitchFamily="2" charset="2"/>
              <a:buChar char="Ø"/>
            </a:pPr>
            <a:r>
              <a:rPr lang="en-US" sz="2800" dirty="0"/>
              <a:t>biased towards multivalued attributes</a:t>
            </a:r>
          </a:p>
          <a:p>
            <a:pPr algn="just">
              <a:lnSpc>
                <a:spcPct val="100000"/>
              </a:lnSpc>
            </a:pPr>
            <a:r>
              <a:rPr lang="en-US" dirty="0"/>
              <a:t>Gain ratio: </a:t>
            </a:r>
          </a:p>
          <a:p>
            <a:pPr lvl="1" algn="just">
              <a:lnSpc>
                <a:spcPct val="100000"/>
              </a:lnSpc>
              <a:buFont typeface="Wingdings" panose="05000000000000000000" pitchFamily="2" charset="2"/>
              <a:buChar char="Ø"/>
            </a:pPr>
            <a:r>
              <a:rPr lang="en-US" sz="2800" dirty="0"/>
              <a:t>tends to prefer unbalanced splits in which one partition is much smaller than the others</a:t>
            </a:r>
          </a:p>
          <a:p>
            <a:pPr algn="just">
              <a:lnSpc>
                <a:spcPct val="100000"/>
              </a:lnSpc>
            </a:pPr>
            <a:r>
              <a:rPr lang="en-US" dirty="0"/>
              <a:t>Gini index: </a:t>
            </a:r>
          </a:p>
          <a:p>
            <a:pPr lvl="1" algn="just">
              <a:lnSpc>
                <a:spcPct val="100000"/>
              </a:lnSpc>
              <a:buFont typeface="Wingdings" panose="05000000000000000000" pitchFamily="2" charset="2"/>
              <a:buChar char="Ø"/>
            </a:pPr>
            <a:r>
              <a:rPr lang="en-US" sz="2800" dirty="0"/>
              <a:t>biased to multivalued attributes</a:t>
            </a:r>
          </a:p>
          <a:p>
            <a:pPr lvl="1" algn="just">
              <a:lnSpc>
                <a:spcPct val="100000"/>
              </a:lnSpc>
              <a:buFont typeface="Wingdings" panose="05000000000000000000" pitchFamily="2" charset="2"/>
              <a:buChar char="Ø"/>
            </a:pPr>
            <a:r>
              <a:rPr lang="en-US" sz="2800" dirty="0"/>
              <a:t>has difficulty when # of classes is large</a:t>
            </a:r>
          </a:p>
          <a:p>
            <a:pPr lvl="1" algn="just">
              <a:lnSpc>
                <a:spcPct val="100000"/>
              </a:lnSpc>
              <a:buFont typeface="Wingdings" panose="05000000000000000000" pitchFamily="2" charset="2"/>
              <a:buChar char="Ø"/>
            </a:pPr>
            <a:r>
              <a:rPr lang="en-US" sz="2800" dirty="0"/>
              <a:t>tends to favor tests that result in equal-sized partitions and purity in both partitions</a:t>
            </a:r>
          </a:p>
        </p:txBody>
      </p:sp>
    </p:spTree>
    <p:extLst>
      <p:ext uri="{BB962C8B-B14F-4D97-AF65-F5344CB8AC3E}">
        <p14:creationId xmlns:p14="http://schemas.microsoft.com/office/powerpoint/2010/main" val="1560431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a16="http://schemas.microsoft.com/office/drawing/2014/main"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601703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a16="http://schemas.microsoft.com/office/drawing/2014/main"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490030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a16="http://schemas.microsoft.com/office/drawing/2014/main"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a16="http://schemas.microsoft.com/office/drawing/2014/main"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3573552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a16="http://schemas.microsoft.com/office/drawing/2014/main"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a16="http://schemas.microsoft.com/office/drawing/2014/main"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209242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21360"/>
            <a:ext cx="10816046" cy="6136640"/>
          </a:xfrm>
        </p:spPr>
        <p:txBody>
          <a:bodyPr>
            <a:noAutofit/>
          </a:bodyPr>
          <a:lstStyle/>
          <a:p>
            <a:pPr marL="0" indent="0" algn="just">
              <a:lnSpc>
                <a:spcPct val="100000"/>
              </a:lnSpc>
              <a:buNone/>
            </a:pPr>
            <a:r>
              <a:rPr lang="en-US" dirty="0"/>
              <a:t>Data classification is a two-step process: Learning &amp; Classification step.</a:t>
            </a:r>
          </a:p>
          <a:p>
            <a:pPr marL="355600" indent="-355600" algn="just">
              <a:lnSpc>
                <a:spcPct val="100000"/>
              </a:lnSpc>
              <a:buFont typeface="+mj-lt"/>
              <a:buAutoNum type="romanLcPeriod"/>
            </a:pPr>
            <a:r>
              <a:rPr lang="en-US" dirty="0"/>
              <a:t>Learning step (or Training phase or Model construction): where a classification model is </a:t>
            </a:r>
            <a:r>
              <a:rPr lang="en-US" b="1" dirty="0"/>
              <a:t>constructed</a:t>
            </a:r>
            <a:r>
              <a:rPr lang="en-US" dirty="0"/>
              <a:t>.</a:t>
            </a:r>
          </a:p>
          <a:p>
            <a:pPr lvl="1" algn="just">
              <a:lnSpc>
                <a:spcPct val="100000"/>
              </a:lnSpc>
            </a:pPr>
            <a:r>
              <a:rPr lang="en-US" sz="2800" dirty="0"/>
              <a:t>Describing a set of predetermined classes.</a:t>
            </a:r>
          </a:p>
          <a:p>
            <a:pPr lvl="1" algn="just">
              <a:lnSpc>
                <a:spcPct val="100000"/>
              </a:lnSpc>
            </a:pPr>
            <a:r>
              <a:rPr lang="en-US" sz="2800" dirty="0"/>
              <a:t>“Learning from” a training set made up of database tuples and their associated class labels.</a:t>
            </a:r>
          </a:p>
          <a:p>
            <a:pPr lvl="1" algn="just">
              <a:lnSpc>
                <a:spcPct val="100000"/>
              </a:lnSpc>
            </a:pPr>
            <a:r>
              <a:rPr lang="en-US" sz="2800" dirty="0"/>
              <a:t>Each tuple/sample is assumed to belong to a predefined class, as determined by the </a:t>
            </a:r>
            <a:r>
              <a:rPr lang="en-US" sz="2800" b="1" dirty="0"/>
              <a:t>class label attribute</a:t>
            </a:r>
            <a:r>
              <a:rPr lang="en-US" sz="2800" dirty="0"/>
              <a:t>.</a:t>
            </a:r>
          </a:p>
          <a:p>
            <a:pPr lvl="1" algn="just">
              <a:lnSpc>
                <a:spcPct val="100000"/>
              </a:lnSpc>
            </a:pPr>
            <a:r>
              <a:rPr lang="en-US" sz="2800" dirty="0"/>
              <a:t>The set of tuples used for model construction is training set</a:t>
            </a:r>
          </a:p>
          <a:p>
            <a:pPr lvl="1" algn="just">
              <a:lnSpc>
                <a:spcPct val="100000"/>
              </a:lnSpc>
            </a:pPr>
            <a:r>
              <a:rPr lang="en-US" sz="2800" dirty="0"/>
              <a:t>The model is represented as classification rules, decision trees, or mathematical formulae</a:t>
            </a:r>
          </a:p>
          <a:p>
            <a:pPr algn="just">
              <a:lnSpc>
                <a:spcPct val="100000"/>
              </a:lnSpc>
            </a:pPr>
            <a:r>
              <a:rPr lang="en-US" dirty="0"/>
              <a:t>The class label attribute is categorical (or nominal) in that each value serves as a category or class.</a:t>
            </a:r>
          </a:p>
          <a:p>
            <a:pPr algn="just">
              <a:lnSpc>
                <a:spcPct val="100000"/>
              </a:lnSpc>
            </a:pPr>
            <a:endParaRPr lang="en-IN" dirty="0"/>
          </a:p>
        </p:txBody>
      </p:sp>
    </p:spTree>
    <p:extLst>
      <p:ext uri="{BB962C8B-B14F-4D97-AF65-F5344CB8AC3E}">
        <p14:creationId xmlns:p14="http://schemas.microsoft.com/office/powerpoint/2010/main" val="1093484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a16="http://schemas.microsoft.com/office/drawing/2014/main"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a16="http://schemas.microsoft.com/office/drawing/2014/main"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2001828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a16="http://schemas.microsoft.com/office/drawing/2014/main"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a16="http://schemas.microsoft.com/office/drawing/2014/main"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3303099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a16="http://schemas.microsoft.com/office/drawing/2014/main"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a16="http://schemas.microsoft.com/office/drawing/2014/main"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a16="http://schemas.microsoft.com/office/drawing/2014/main"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a16="http://schemas.microsoft.com/office/drawing/2014/main"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3319745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a16="http://schemas.microsoft.com/office/drawing/2014/main"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a16="http://schemas.microsoft.com/office/drawing/2014/main"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069351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a16="http://schemas.microsoft.com/office/drawing/2014/main"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a16="http://schemas.microsoft.com/office/drawing/2014/main"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a16="http://schemas.microsoft.com/office/drawing/2014/main"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a16="http://schemas.microsoft.com/office/drawing/2014/main"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1024816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1934056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a16="http://schemas.microsoft.com/office/drawing/2014/main"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2657121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160772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2026326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339698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355600" indent="-355600" algn="just">
              <a:lnSpc>
                <a:spcPct val="100000"/>
              </a:lnSpc>
              <a:buFont typeface="+mj-lt"/>
              <a:buAutoNum type="romanLcPeriod" startAt="2"/>
            </a:pPr>
            <a:r>
              <a:rPr lang="en-US" dirty="0"/>
              <a:t>Classification step (Model usage ): where the model is used to </a:t>
            </a:r>
            <a:r>
              <a:rPr lang="en-US" b="1" dirty="0"/>
              <a:t>predict class labels </a:t>
            </a:r>
            <a:r>
              <a:rPr lang="en-US" dirty="0"/>
              <a:t>for given data.</a:t>
            </a:r>
          </a:p>
          <a:p>
            <a:pPr lvl="1" algn="just">
              <a:lnSpc>
                <a:spcPct val="100000"/>
              </a:lnSpc>
            </a:pPr>
            <a:r>
              <a:rPr lang="en-US" sz="2800" dirty="0"/>
              <a:t>Classifying future or unknown objects</a:t>
            </a:r>
          </a:p>
          <a:p>
            <a:pPr lvl="1" algn="just">
              <a:lnSpc>
                <a:spcPct val="100000"/>
              </a:lnSpc>
            </a:pPr>
            <a:r>
              <a:rPr lang="en-US" sz="2800" dirty="0"/>
              <a:t>If the accuracy is acceptable, use the model to classify new data</a:t>
            </a:r>
          </a:p>
          <a:p>
            <a:pPr marL="0" indent="0" algn="just">
              <a:lnSpc>
                <a:spcPct val="100000"/>
              </a:lnSpc>
              <a:buNone/>
            </a:pPr>
            <a:r>
              <a:rPr lang="en-US" dirty="0"/>
              <a:t>Note: If the test set is used to select models, it is called validation (test) set</a:t>
            </a:r>
          </a:p>
          <a:p>
            <a:pPr algn="just">
              <a:lnSpc>
                <a:spcPct val="100000"/>
              </a:lnSpc>
            </a:pPr>
            <a:endParaRPr lang="en-US" dirty="0"/>
          </a:p>
          <a:p>
            <a:pPr algn="just">
              <a:lnSpc>
                <a:spcPct val="100000"/>
              </a:lnSpc>
            </a:pPr>
            <a:endParaRPr lang="en-IN" dirty="0"/>
          </a:p>
        </p:txBody>
      </p:sp>
    </p:spTree>
    <p:extLst>
      <p:ext uri="{BB962C8B-B14F-4D97-AF65-F5344CB8AC3E}">
        <p14:creationId xmlns:p14="http://schemas.microsoft.com/office/powerpoint/2010/main" val="1868855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Nearest-neighbor classifiers compare a given test tuple with training tuples that are similar to it.</a:t>
            </a:r>
          </a:p>
          <a:p>
            <a:pPr algn="just">
              <a:lnSpc>
                <a:spcPct val="100000"/>
              </a:lnSpc>
            </a:pPr>
            <a:r>
              <a:rPr lang="en-US" dirty="0"/>
              <a:t>k-nearest-neighbor classifier searches the pattern space for the k training tuples that are </a:t>
            </a:r>
            <a:r>
              <a:rPr lang="en-US" b="1" dirty="0"/>
              <a:t>closest</a:t>
            </a:r>
            <a:r>
              <a:rPr lang="en-US" dirty="0"/>
              <a:t> to the unknown (or test) tuple. </a:t>
            </a:r>
          </a:p>
          <a:p>
            <a:pPr algn="just">
              <a:lnSpc>
                <a:spcPct val="100000"/>
              </a:lnSpc>
            </a:pPr>
            <a:r>
              <a:rPr lang="en-US" dirty="0"/>
              <a:t>These k training tuples are the k </a:t>
            </a:r>
            <a:r>
              <a:rPr lang="en-US" b="1" dirty="0"/>
              <a:t>nearest neighbors </a:t>
            </a:r>
            <a:r>
              <a:rPr lang="en-US" dirty="0"/>
              <a:t>of the unknown tuple.</a:t>
            </a:r>
          </a:p>
          <a:p>
            <a:pPr algn="just">
              <a:lnSpc>
                <a:spcPct val="100000"/>
              </a:lnSpc>
            </a:pPr>
            <a:r>
              <a:rPr lang="en-US" b="1" dirty="0"/>
              <a:t>Closeness</a:t>
            </a:r>
            <a:r>
              <a:rPr lang="en-US" dirty="0"/>
              <a:t> is defined in terms of a distance metric, such as Euclidean distance. The Euclidean distance between two points or tuples: </a:t>
            </a:r>
          </a:p>
          <a:p>
            <a:pPr marL="0" indent="0" algn="just">
              <a:lnSpc>
                <a:spcPct val="100000"/>
              </a:lnSpc>
              <a:buNone/>
            </a:pPr>
            <a:r>
              <a:rPr lang="en-US" dirty="0"/>
              <a:t>		X</a:t>
            </a:r>
            <a:r>
              <a:rPr lang="en-US" baseline="-25000" dirty="0"/>
              <a:t>1</a:t>
            </a:r>
            <a:r>
              <a:rPr lang="en-US" dirty="0"/>
              <a:t> =(x</a:t>
            </a:r>
            <a:r>
              <a:rPr lang="en-US" baseline="-25000" dirty="0"/>
              <a:t>11</a:t>
            </a:r>
            <a:r>
              <a:rPr lang="en-US" dirty="0"/>
              <a:t>, x</a:t>
            </a:r>
            <a:r>
              <a:rPr lang="en-US" baseline="-25000" dirty="0"/>
              <a:t>12</a:t>
            </a:r>
            <a:r>
              <a:rPr lang="en-US" dirty="0"/>
              <a:t>,…, x</a:t>
            </a:r>
            <a:r>
              <a:rPr lang="en-US" baseline="-25000" dirty="0"/>
              <a:t>1n</a:t>
            </a:r>
            <a:r>
              <a:rPr lang="en-US" dirty="0"/>
              <a:t>) and X</a:t>
            </a:r>
            <a:r>
              <a:rPr lang="en-US" baseline="-25000" dirty="0"/>
              <a:t>2</a:t>
            </a:r>
            <a:r>
              <a:rPr lang="en-US" dirty="0"/>
              <a:t> =(x</a:t>
            </a:r>
            <a:r>
              <a:rPr lang="en-US" baseline="-25000" dirty="0"/>
              <a:t>21</a:t>
            </a:r>
            <a:r>
              <a:rPr lang="en-US" dirty="0"/>
              <a:t>, x</a:t>
            </a:r>
            <a:r>
              <a:rPr lang="en-US" baseline="-25000" dirty="0"/>
              <a:t>22</a:t>
            </a:r>
            <a:r>
              <a:rPr lang="en-US" dirty="0"/>
              <a:t>,…, x</a:t>
            </a:r>
            <a:r>
              <a:rPr lang="en-US" baseline="-25000" dirty="0"/>
              <a:t>2n</a:t>
            </a:r>
            <a:r>
              <a:rPr lang="en-US" dirty="0"/>
              <a:t>)</a:t>
            </a:r>
          </a:p>
        </p:txBody>
      </p:sp>
      <p:pic>
        <p:nvPicPr>
          <p:cNvPr id="4" name="Picture 3">
            <a:extLst>
              <a:ext uri="{FF2B5EF4-FFF2-40B4-BE49-F238E27FC236}">
                <a16:creationId xmlns:a16="http://schemas.microsoft.com/office/drawing/2014/main" id="{FC189506-803E-416A-B7C7-E420078D65C1}"/>
              </a:ext>
            </a:extLst>
          </p:cNvPr>
          <p:cNvPicPr>
            <a:picLocks noChangeAspect="1"/>
          </p:cNvPicPr>
          <p:nvPr/>
        </p:nvPicPr>
        <p:blipFill rotWithShape="1">
          <a:blip r:embed="rId2"/>
          <a:srcRect t="17923"/>
          <a:stretch/>
        </p:blipFill>
        <p:spPr>
          <a:xfrm>
            <a:off x="3541802" y="5495108"/>
            <a:ext cx="3843067" cy="930321"/>
          </a:xfrm>
          <a:prstGeom prst="rect">
            <a:avLst/>
          </a:prstGeom>
        </p:spPr>
      </p:pic>
    </p:spTree>
    <p:extLst>
      <p:ext uri="{BB962C8B-B14F-4D97-AF65-F5344CB8AC3E}">
        <p14:creationId xmlns:p14="http://schemas.microsoft.com/office/powerpoint/2010/main" val="3751302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For k-nearest-neighbor classification, the unknown tuple is assigned the most common class among its k-nearest neighbors. </a:t>
            </a:r>
          </a:p>
          <a:p>
            <a:pPr algn="just">
              <a:lnSpc>
                <a:spcPct val="100000"/>
              </a:lnSpc>
            </a:pPr>
            <a:r>
              <a:rPr lang="en-US" dirty="0"/>
              <a:t>When k = 1, the unknown tuple is assigned the class of the training tuple that is closest to it in pattern space. </a:t>
            </a:r>
          </a:p>
          <a:p>
            <a:pPr algn="just">
              <a:lnSpc>
                <a:spcPct val="100000"/>
              </a:lnSpc>
            </a:pPr>
            <a:r>
              <a:rPr lang="en-US" dirty="0"/>
              <a:t>Nearest-neighbor classifiers can also be used for numeric prediction, that is, to return a real-valued prediction for a given unknown tuple</a:t>
            </a:r>
            <a:r>
              <a:rPr lang="en-US"/>
              <a:t>. </a:t>
            </a:r>
          </a:p>
          <a:p>
            <a:pPr algn="just">
              <a:lnSpc>
                <a:spcPct val="100000"/>
              </a:lnSpc>
            </a:pPr>
            <a:r>
              <a:rPr lang="en-US"/>
              <a:t>In </a:t>
            </a:r>
            <a:r>
              <a:rPr lang="en-US" dirty="0"/>
              <a:t>this case, the classifier returns the average value </a:t>
            </a:r>
            <a:r>
              <a:rPr lang="en-US"/>
              <a:t>of the real-valued </a:t>
            </a:r>
            <a:r>
              <a:rPr lang="en-US" dirty="0"/>
              <a:t>labels associated with the k-nearest neighbors of the unknown tuple.</a:t>
            </a:r>
          </a:p>
        </p:txBody>
      </p:sp>
    </p:spTree>
    <p:extLst>
      <p:ext uri="{BB962C8B-B14F-4D97-AF65-F5344CB8AC3E}">
        <p14:creationId xmlns:p14="http://schemas.microsoft.com/office/powerpoint/2010/main" val="3707714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48940"/>
            <a:ext cx="10816046" cy="6065520"/>
          </a:xfrm>
        </p:spPr>
        <p:txBody>
          <a:bodyPr>
            <a:normAutofit/>
          </a:bodyPr>
          <a:lstStyle/>
          <a:p>
            <a:pPr algn="just">
              <a:lnSpc>
                <a:spcPct val="100000"/>
              </a:lnSpc>
            </a:pPr>
            <a:endParaRPr lang="en-US" dirty="0"/>
          </a:p>
        </p:txBody>
      </p:sp>
      <p:graphicFrame>
        <p:nvGraphicFramePr>
          <p:cNvPr id="4" name="Table 3">
            <a:extLst>
              <a:ext uri="{FF2B5EF4-FFF2-40B4-BE49-F238E27FC236}">
                <a16:creationId xmlns:a16="http://schemas.microsoft.com/office/drawing/2014/main" id="{96A37000-DE69-4D31-85FA-4B47BC9FF70C}"/>
              </a:ext>
            </a:extLst>
          </p:cNvPr>
          <p:cNvGraphicFramePr>
            <a:graphicFrameLocks noGrp="1"/>
          </p:cNvGraphicFramePr>
          <p:nvPr>
            <p:extLst>
              <p:ext uri="{D42A27DB-BD31-4B8C-83A1-F6EECF244321}">
                <p14:modId xmlns:p14="http://schemas.microsoft.com/office/powerpoint/2010/main" val="1872607434"/>
              </p:ext>
            </p:extLst>
          </p:nvPr>
        </p:nvGraphicFramePr>
        <p:xfrm>
          <a:off x="130628" y="758282"/>
          <a:ext cx="3490268" cy="261937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3456394625"/>
                    </a:ext>
                  </a:extLst>
                </a:gridCol>
                <a:gridCol w="837664">
                  <a:extLst>
                    <a:ext uri="{9D8B030D-6E8A-4147-A177-3AD203B41FA5}">
                      <a16:colId xmlns:a16="http://schemas.microsoft.com/office/drawing/2014/main" val="32043916"/>
                    </a:ext>
                  </a:extLst>
                </a:gridCol>
                <a:gridCol w="659978">
                  <a:extLst>
                    <a:ext uri="{9D8B030D-6E8A-4147-A177-3AD203B41FA5}">
                      <a16:colId xmlns:a16="http://schemas.microsoft.com/office/drawing/2014/main" val="2209826637"/>
                    </a:ext>
                  </a:extLst>
                </a:gridCol>
                <a:gridCol w="1218421">
                  <a:extLst>
                    <a:ext uri="{9D8B030D-6E8A-4147-A177-3AD203B41FA5}">
                      <a16:colId xmlns:a16="http://schemas.microsoft.com/office/drawing/2014/main" val="2968618285"/>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4675092"/>
                  </a:ext>
                </a:extLst>
              </a:tr>
              <a:tr h="238125">
                <a:tc>
                  <a:txBody>
                    <a:bodyPr/>
                    <a:lstStyle/>
                    <a:p>
                      <a:pPr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939488"/>
                  </a:ext>
                </a:extLst>
              </a:tr>
              <a:tr h="238125">
                <a:tc>
                  <a:txBody>
                    <a:bodyPr/>
                    <a:lstStyle/>
                    <a:p>
                      <a:pPr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18000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829055"/>
                  </a:ext>
                </a:extLst>
              </a:tr>
            </a:tbl>
          </a:graphicData>
        </a:graphic>
      </p:graphicFrame>
      <p:graphicFrame>
        <p:nvGraphicFramePr>
          <p:cNvPr id="5" name="Table 4">
            <a:extLst>
              <a:ext uri="{FF2B5EF4-FFF2-40B4-BE49-F238E27FC236}">
                <a16:creationId xmlns:a16="http://schemas.microsoft.com/office/drawing/2014/main" id="{CAFF3BA4-9F7B-4CFA-865A-042BFC831753}"/>
              </a:ext>
            </a:extLst>
          </p:cNvPr>
          <p:cNvGraphicFramePr>
            <a:graphicFrameLocks noGrp="1"/>
          </p:cNvGraphicFramePr>
          <p:nvPr>
            <p:extLst>
              <p:ext uri="{D42A27DB-BD31-4B8C-83A1-F6EECF244321}">
                <p14:modId xmlns:p14="http://schemas.microsoft.com/office/powerpoint/2010/main" val="4087154096"/>
              </p:ext>
            </p:extLst>
          </p:nvPr>
        </p:nvGraphicFramePr>
        <p:xfrm>
          <a:off x="7044318" y="744046"/>
          <a:ext cx="4965700" cy="261937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3456394625"/>
                    </a:ext>
                  </a:extLst>
                </a:gridCol>
                <a:gridCol w="837664">
                  <a:extLst>
                    <a:ext uri="{9D8B030D-6E8A-4147-A177-3AD203B41FA5}">
                      <a16:colId xmlns:a16="http://schemas.microsoft.com/office/drawing/2014/main" val="32043916"/>
                    </a:ext>
                  </a:extLst>
                </a:gridCol>
                <a:gridCol w="659978">
                  <a:extLst>
                    <a:ext uri="{9D8B030D-6E8A-4147-A177-3AD203B41FA5}">
                      <a16:colId xmlns:a16="http://schemas.microsoft.com/office/drawing/2014/main" val="2209826637"/>
                    </a:ext>
                  </a:extLst>
                </a:gridCol>
                <a:gridCol w="1218421">
                  <a:extLst>
                    <a:ext uri="{9D8B030D-6E8A-4147-A177-3AD203B41FA5}">
                      <a16:colId xmlns:a16="http://schemas.microsoft.com/office/drawing/2014/main" val="2968618285"/>
                    </a:ext>
                  </a:extLst>
                </a:gridCol>
                <a:gridCol w="1475432">
                  <a:extLst>
                    <a:ext uri="{9D8B030D-6E8A-4147-A177-3AD203B41FA5}">
                      <a16:colId xmlns:a16="http://schemas.microsoft.com/office/drawing/2014/main" val="2224812408"/>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Euclidean Distance</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25000.20</a:t>
                      </a:r>
                    </a:p>
                  </a:txBody>
                  <a:tcPr marL="9525" marR="9525" marT="9525" marB="0" anchor="b"/>
                </a:tc>
                <a:extLst>
                  <a:ext uri="{0D108BD9-81ED-4DB2-BD59-A6C34878D82A}">
                    <a16:rowId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15001.33</a:t>
                      </a:r>
                    </a:p>
                  </a:txBody>
                  <a:tcPr marL="9525" marR="9525" marT="9525" marB="0" anchor="b"/>
                </a:tc>
                <a:extLst>
                  <a:ext uri="{0D108BD9-81ED-4DB2-BD59-A6C34878D82A}">
                    <a16:rowId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30000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5002.25</a:t>
                      </a:r>
                    </a:p>
                  </a:txBody>
                  <a:tcPr marL="9525" marR="9525" marT="9525" marB="0" anchor="b"/>
                </a:tc>
                <a:extLst>
                  <a:ext uri="{0D108BD9-81ED-4DB2-BD59-A6C34878D82A}">
                    <a16:rowId xmlns:a16="http://schemas.microsoft.com/office/drawing/2014/main" val="1174675092"/>
                  </a:ext>
                </a:extLst>
              </a:tr>
              <a:tr h="238125">
                <a:tc>
                  <a:txBody>
                    <a:bodyPr/>
                    <a:lstStyle/>
                    <a:p>
                      <a:pPr algn="ctr" fontAlgn="b"/>
                      <a:r>
                        <a:rPr lang="en-IN" sz="1400" u="none" strike="noStrike" dirty="0">
                          <a:effectLst/>
                        </a:rPr>
                        <a:t>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15001.33</a:t>
                      </a:r>
                    </a:p>
                  </a:txBody>
                  <a:tcPr marL="9525" marR="9525" marT="9525" marB="0" anchor="b"/>
                </a:tc>
                <a:extLst>
                  <a:ext uri="{0D108BD9-81ED-4DB2-BD59-A6C34878D82A}">
                    <a16:rowId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17001.84</a:t>
                      </a:r>
                    </a:p>
                  </a:txBody>
                  <a:tcPr marL="9525" marR="9525" marT="9525" marB="0" anchor="b"/>
                </a:tc>
                <a:extLst>
                  <a:ext uri="{0D108BD9-81ED-4DB2-BD59-A6C34878D82A}">
                    <a16:rowId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5000.00</a:t>
                      </a:r>
                    </a:p>
                  </a:txBody>
                  <a:tcPr marL="9525" marR="9525" marT="9525" marB="0" anchor="b"/>
                </a:tc>
                <a:extLst>
                  <a:ext uri="{0D108BD9-81ED-4DB2-BD59-A6C34878D82A}">
                    <a16:rowId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10000.50</a:t>
                      </a:r>
                    </a:p>
                  </a:txBody>
                  <a:tcPr marL="9525" marR="9525" marT="9525" marB="0" anchor="b"/>
                </a:tc>
                <a:extLst>
                  <a:ext uri="{0D108BD9-81ED-4DB2-BD59-A6C34878D82A}">
                    <a16:rowId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75000.15</a:t>
                      </a:r>
                    </a:p>
                  </a:txBody>
                  <a:tcPr marL="9525" marR="9525" marT="9525" marB="0" anchor="b"/>
                </a:tc>
                <a:extLst>
                  <a:ext uri="{0D108BD9-81ED-4DB2-BD59-A6C34878D82A}">
                    <a16:rowId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125000.04</a:t>
                      </a:r>
                    </a:p>
                  </a:txBody>
                  <a:tcPr marL="9525" marR="9525" marT="9525" marB="0" anchor="b"/>
                </a:tc>
                <a:extLst>
                  <a:ext uri="{0D108BD9-81ED-4DB2-BD59-A6C34878D82A}">
                    <a16:rowId xmlns:a16="http://schemas.microsoft.com/office/drawing/2014/main" val="3083939488"/>
                  </a:ext>
                </a:extLst>
              </a:tr>
              <a:tr h="238125">
                <a:tc>
                  <a:txBody>
                    <a:bodyPr/>
                    <a:lstStyle/>
                    <a:p>
                      <a:pPr algn="ctr" fontAlgn="b"/>
                      <a:r>
                        <a:rPr lang="en-IN" sz="1400" u="none" strike="noStrike">
                          <a:effectLst/>
                        </a:rPr>
                        <a:t>J</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dirty="0">
                          <a:solidFill>
                            <a:srgbClr val="000000"/>
                          </a:solidFill>
                          <a:effectLst/>
                          <a:latin typeface="Calibri" panose="020F0502020204030204" pitchFamily="34" charset="0"/>
                        </a:rPr>
                        <a:t>7000.18</a:t>
                      </a:r>
                    </a:p>
                  </a:txBody>
                  <a:tcPr marL="9525" marR="9525" marT="9525" marB="0" anchor="b"/>
                </a:tc>
                <a:extLst>
                  <a:ext uri="{0D108BD9-81ED-4DB2-BD59-A6C34878D82A}">
                    <a16:rowId xmlns:a16="http://schemas.microsoft.com/office/drawing/2014/main" val="2779829055"/>
                  </a:ext>
                </a:extLst>
              </a:tr>
            </a:tbl>
          </a:graphicData>
        </a:graphic>
      </p:graphicFrame>
      <p:pic>
        <p:nvPicPr>
          <p:cNvPr id="6" name="Picture 5">
            <a:extLst>
              <a:ext uri="{FF2B5EF4-FFF2-40B4-BE49-F238E27FC236}">
                <a16:creationId xmlns:a16="http://schemas.microsoft.com/office/drawing/2014/main" id="{8A7D6FDD-AB62-4C50-8043-18A5CDD0DB5C}"/>
              </a:ext>
            </a:extLst>
          </p:cNvPr>
          <p:cNvPicPr>
            <a:picLocks noChangeAspect="1"/>
          </p:cNvPicPr>
          <p:nvPr/>
        </p:nvPicPr>
        <p:blipFill rotWithShape="1">
          <a:blip r:embed="rId2"/>
          <a:srcRect t="17923"/>
          <a:stretch/>
        </p:blipFill>
        <p:spPr>
          <a:xfrm>
            <a:off x="3638315" y="1332412"/>
            <a:ext cx="3058578" cy="740414"/>
          </a:xfrm>
          <a:prstGeom prst="rect">
            <a:avLst/>
          </a:prstGeom>
        </p:spPr>
      </p:pic>
      <p:graphicFrame>
        <p:nvGraphicFramePr>
          <p:cNvPr id="7" name="Table 6">
            <a:extLst>
              <a:ext uri="{FF2B5EF4-FFF2-40B4-BE49-F238E27FC236}">
                <a16:creationId xmlns:a16="http://schemas.microsoft.com/office/drawing/2014/main" id="{8D0B1EE2-7A86-4189-B37A-C09322EEA691}"/>
              </a:ext>
            </a:extLst>
          </p:cNvPr>
          <p:cNvGraphicFramePr>
            <a:graphicFrameLocks noGrp="1"/>
          </p:cNvGraphicFramePr>
          <p:nvPr>
            <p:extLst>
              <p:ext uri="{D42A27DB-BD31-4B8C-83A1-F6EECF244321}">
                <p14:modId xmlns:p14="http://schemas.microsoft.com/office/powerpoint/2010/main" val="300042313"/>
              </p:ext>
            </p:extLst>
          </p:nvPr>
        </p:nvGraphicFramePr>
        <p:xfrm>
          <a:off x="147142" y="3713662"/>
          <a:ext cx="3490268" cy="23812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2843053630"/>
                    </a:ext>
                  </a:extLst>
                </a:gridCol>
                <a:gridCol w="837664">
                  <a:extLst>
                    <a:ext uri="{9D8B030D-6E8A-4147-A177-3AD203B41FA5}">
                      <a16:colId xmlns:a16="http://schemas.microsoft.com/office/drawing/2014/main" val="3612692367"/>
                    </a:ext>
                  </a:extLst>
                </a:gridCol>
                <a:gridCol w="659978">
                  <a:extLst>
                    <a:ext uri="{9D8B030D-6E8A-4147-A177-3AD203B41FA5}">
                      <a16:colId xmlns:a16="http://schemas.microsoft.com/office/drawing/2014/main" val="2214526758"/>
                    </a:ext>
                  </a:extLst>
                </a:gridCol>
                <a:gridCol w="1218421">
                  <a:extLst>
                    <a:ext uri="{9D8B030D-6E8A-4147-A177-3AD203B41FA5}">
                      <a16:colId xmlns:a16="http://schemas.microsoft.com/office/drawing/2014/main" val="905256963"/>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755531"/>
                  </a:ext>
                </a:extLst>
              </a:tr>
            </a:tbl>
          </a:graphicData>
        </a:graphic>
      </p:graphicFrame>
      <p:sp>
        <p:nvSpPr>
          <p:cNvPr id="8" name="TextBox 7">
            <a:extLst>
              <a:ext uri="{FF2B5EF4-FFF2-40B4-BE49-F238E27FC236}">
                <a16:creationId xmlns:a16="http://schemas.microsoft.com/office/drawing/2014/main" id="{571BEAF1-481C-4274-9989-969E5264B171}"/>
              </a:ext>
            </a:extLst>
          </p:cNvPr>
          <p:cNvSpPr txBox="1"/>
          <p:nvPr/>
        </p:nvSpPr>
        <p:spPr>
          <a:xfrm>
            <a:off x="4221788" y="3648058"/>
            <a:ext cx="1314994" cy="369332"/>
          </a:xfrm>
          <a:prstGeom prst="rect">
            <a:avLst/>
          </a:prstGeom>
          <a:noFill/>
        </p:spPr>
        <p:txBody>
          <a:bodyPr wrap="square" rtlCol="0">
            <a:spAutoFit/>
          </a:bodyPr>
          <a:lstStyle/>
          <a:p>
            <a:r>
              <a:rPr lang="en-US" dirty="0"/>
              <a:t>k=3</a:t>
            </a:r>
            <a:endParaRPr lang="en-IN" dirty="0"/>
          </a:p>
        </p:txBody>
      </p:sp>
      <p:graphicFrame>
        <p:nvGraphicFramePr>
          <p:cNvPr id="14" name="Table 13">
            <a:extLst>
              <a:ext uri="{FF2B5EF4-FFF2-40B4-BE49-F238E27FC236}">
                <a16:creationId xmlns:a16="http://schemas.microsoft.com/office/drawing/2014/main" id="{9B6048DB-8AA8-49D0-B137-B196B9BD61D8}"/>
              </a:ext>
            </a:extLst>
          </p:cNvPr>
          <p:cNvGraphicFramePr>
            <a:graphicFrameLocks noGrp="1"/>
          </p:cNvGraphicFramePr>
          <p:nvPr>
            <p:extLst>
              <p:ext uri="{D42A27DB-BD31-4B8C-83A1-F6EECF244321}">
                <p14:modId xmlns:p14="http://schemas.microsoft.com/office/powerpoint/2010/main" val="2708233276"/>
              </p:ext>
            </p:extLst>
          </p:nvPr>
        </p:nvGraphicFramePr>
        <p:xfrm>
          <a:off x="7044318" y="3618710"/>
          <a:ext cx="4965700" cy="23812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1980506375"/>
                    </a:ext>
                  </a:extLst>
                </a:gridCol>
                <a:gridCol w="837664">
                  <a:extLst>
                    <a:ext uri="{9D8B030D-6E8A-4147-A177-3AD203B41FA5}">
                      <a16:colId xmlns:a16="http://schemas.microsoft.com/office/drawing/2014/main" val="3348023303"/>
                    </a:ext>
                  </a:extLst>
                </a:gridCol>
                <a:gridCol w="659978">
                  <a:extLst>
                    <a:ext uri="{9D8B030D-6E8A-4147-A177-3AD203B41FA5}">
                      <a16:colId xmlns:a16="http://schemas.microsoft.com/office/drawing/2014/main" val="2373549359"/>
                    </a:ext>
                  </a:extLst>
                </a:gridCol>
                <a:gridCol w="1218421">
                  <a:extLst>
                    <a:ext uri="{9D8B030D-6E8A-4147-A177-3AD203B41FA5}">
                      <a16:colId xmlns:a16="http://schemas.microsoft.com/office/drawing/2014/main" val="2975964140"/>
                    </a:ext>
                  </a:extLst>
                </a:gridCol>
                <a:gridCol w="1475432">
                  <a:extLst>
                    <a:ext uri="{9D8B030D-6E8A-4147-A177-3AD203B41FA5}">
                      <a16:colId xmlns:a16="http://schemas.microsoft.com/office/drawing/2014/main" val="3913436660"/>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400" b="1" u="none" strike="noStrike" dirty="0">
                          <a:effectLst/>
                        </a:rPr>
                        <a: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3240185"/>
                  </a:ext>
                </a:extLst>
              </a:tr>
            </a:tbl>
          </a:graphicData>
        </a:graphic>
      </p:graphicFrame>
    </p:spTree>
    <p:extLst>
      <p:ext uri="{BB962C8B-B14F-4D97-AF65-F5344CB8AC3E}">
        <p14:creationId xmlns:p14="http://schemas.microsoft.com/office/powerpoint/2010/main" val="2179215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 k-Nearest-Neighbor</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48940"/>
            <a:ext cx="10816046" cy="6065520"/>
          </a:xfrm>
        </p:spPr>
        <p:txBody>
          <a:bodyPr>
            <a:normAutofit/>
          </a:bodyPr>
          <a:lstStyle/>
          <a:p>
            <a:pPr algn="just">
              <a:lnSpc>
                <a:spcPct val="100000"/>
              </a:lnSpc>
            </a:pPr>
            <a:endParaRPr lang="en-US" dirty="0"/>
          </a:p>
        </p:txBody>
      </p:sp>
      <p:graphicFrame>
        <p:nvGraphicFramePr>
          <p:cNvPr id="4" name="Table 3">
            <a:extLst>
              <a:ext uri="{FF2B5EF4-FFF2-40B4-BE49-F238E27FC236}">
                <a16:creationId xmlns:a16="http://schemas.microsoft.com/office/drawing/2014/main" id="{96A37000-DE69-4D31-85FA-4B47BC9FF70C}"/>
              </a:ext>
            </a:extLst>
          </p:cNvPr>
          <p:cNvGraphicFramePr>
            <a:graphicFrameLocks noGrp="1"/>
          </p:cNvGraphicFramePr>
          <p:nvPr/>
        </p:nvGraphicFramePr>
        <p:xfrm>
          <a:off x="130628" y="758282"/>
          <a:ext cx="3490268" cy="261937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3456394625"/>
                    </a:ext>
                  </a:extLst>
                </a:gridCol>
                <a:gridCol w="837664">
                  <a:extLst>
                    <a:ext uri="{9D8B030D-6E8A-4147-A177-3AD203B41FA5}">
                      <a16:colId xmlns:a16="http://schemas.microsoft.com/office/drawing/2014/main" val="32043916"/>
                    </a:ext>
                  </a:extLst>
                </a:gridCol>
                <a:gridCol w="659978">
                  <a:extLst>
                    <a:ext uri="{9D8B030D-6E8A-4147-A177-3AD203B41FA5}">
                      <a16:colId xmlns:a16="http://schemas.microsoft.com/office/drawing/2014/main" val="2209826637"/>
                    </a:ext>
                  </a:extLst>
                </a:gridCol>
                <a:gridCol w="1218421">
                  <a:extLst>
                    <a:ext uri="{9D8B030D-6E8A-4147-A177-3AD203B41FA5}">
                      <a16:colId xmlns:a16="http://schemas.microsoft.com/office/drawing/2014/main" val="2968618285"/>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4675092"/>
                  </a:ext>
                </a:extLst>
              </a:tr>
              <a:tr h="238125">
                <a:tc>
                  <a:txBody>
                    <a:bodyPr/>
                    <a:lstStyle/>
                    <a:p>
                      <a:pPr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3097308"/>
                  </a:ext>
                </a:extLst>
              </a:tr>
              <a:tr h="238125">
                <a:tc>
                  <a:txBody>
                    <a:bodyPr/>
                    <a:lstStyle/>
                    <a:p>
                      <a:pPr algn="ctr" fontAlgn="b"/>
                      <a:r>
                        <a:rPr lang="en-IN" sz="1400" u="none" strike="noStrike">
                          <a:effectLst/>
                        </a:rPr>
                        <a:t>F</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939488"/>
                  </a:ext>
                </a:extLst>
              </a:tr>
              <a:tr h="238125">
                <a:tc>
                  <a:txBody>
                    <a:bodyPr/>
                    <a:lstStyle/>
                    <a:p>
                      <a:pPr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18000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829055"/>
                  </a:ext>
                </a:extLst>
              </a:tr>
            </a:tbl>
          </a:graphicData>
        </a:graphic>
      </p:graphicFrame>
      <p:graphicFrame>
        <p:nvGraphicFramePr>
          <p:cNvPr id="5" name="Table 4">
            <a:extLst>
              <a:ext uri="{FF2B5EF4-FFF2-40B4-BE49-F238E27FC236}">
                <a16:creationId xmlns:a16="http://schemas.microsoft.com/office/drawing/2014/main" id="{CAFF3BA4-9F7B-4CFA-865A-042BFC831753}"/>
              </a:ext>
            </a:extLst>
          </p:cNvPr>
          <p:cNvGraphicFramePr>
            <a:graphicFrameLocks noGrp="1"/>
          </p:cNvGraphicFramePr>
          <p:nvPr>
            <p:extLst>
              <p:ext uri="{D42A27DB-BD31-4B8C-83A1-F6EECF244321}">
                <p14:modId xmlns:p14="http://schemas.microsoft.com/office/powerpoint/2010/main" val="3401808030"/>
              </p:ext>
            </p:extLst>
          </p:nvPr>
        </p:nvGraphicFramePr>
        <p:xfrm>
          <a:off x="7044318" y="744046"/>
          <a:ext cx="4965700" cy="261937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3456394625"/>
                    </a:ext>
                  </a:extLst>
                </a:gridCol>
                <a:gridCol w="837664">
                  <a:extLst>
                    <a:ext uri="{9D8B030D-6E8A-4147-A177-3AD203B41FA5}">
                      <a16:colId xmlns:a16="http://schemas.microsoft.com/office/drawing/2014/main" val="32043916"/>
                    </a:ext>
                  </a:extLst>
                </a:gridCol>
                <a:gridCol w="659978">
                  <a:extLst>
                    <a:ext uri="{9D8B030D-6E8A-4147-A177-3AD203B41FA5}">
                      <a16:colId xmlns:a16="http://schemas.microsoft.com/office/drawing/2014/main" val="2209826637"/>
                    </a:ext>
                  </a:extLst>
                </a:gridCol>
                <a:gridCol w="1218421">
                  <a:extLst>
                    <a:ext uri="{9D8B030D-6E8A-4147-A177-3AD203B41FA5}">
                      <a16:colId xmlns:a16="http://schemas.microsoft.com/office/drawing/2014/main" val="2968618285"/>
                    </a:ext>
                  </a:extLst>
                </a:gridCol>
                <a:gridCol w="1475432">
                  <a:extLst>
                    <a:ext uri="{9D8B030D-6E8A-4147-A177-3AD203B41FA5}">
                      <a16:colId xmlns:a16="http://schemas.microsoft.com/office/drawing/2014/main" val="2224812408"/>
                    </a:ext>
                  </a:extLst>
                </a:gridCol>
              </a:tblGrid>
              <a:tr h="238125">
                <a:tc>
                  <a:txBody>
                    <a:bodyPr/>
                    <a:lstStyle/>
                    <a:p>
                      <a:pPr algn="ctr" fontAlgn="b"/>
                      <a:r>
                        <a:rPr lang="en-IN" sz="1400" b="1" u="none" strike="noStrike" dirty="0">
                          <a:effectLst/>
                        </a:rPr>
                        <a:t>Applicant</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Cibil Score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a:effectLst/>
                        </a:rPr>
                        <a:t>Income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a:effectLst/>
                        </a:rPr>
                        <a:t>Loan Approved</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Euclidean Distance</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8063923"/>
                  </a:ext>
                </a:extLst>
              </a:tr>
              <a:tr h="238125">
                <a:tc>
                  <a:txBody>
                    <a:bodyPr/>
                    <a:lstStyle/>
                    <a:p>
                      <a:pPr algn="ctr" fontAlgn="b"/>
                      <a:r>
                        <a:rPr lang="en-IN" sz="1400" u="none" strike="noStrike">
                          <a:effectLst/>
                        </a:rPr>
                        <a:t>A</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25000.20</a:t>
                      </a:r>
                    </a:p>
                  </a:txBody>
                  <a:tcPr marL="9525" marR="9525" marT="9525" marB="0" anchor="b"/>
                </a:tc>
                <a:extLst>
                  <a:ext uri="{0D108BD9-81ED-4DB2-BD59-A6C34878D82A}">
                    <a16:rowId xmlns:a16="http://schemas.microsoft.com/office/drawing/2014/main" val="275467250"/>
                  </a:ext>
                </a:extLst>
              </a:tr>
              <a:tr h="238125">
                <a:tc>
                  <a:txBody>
                    <a:bodyPr/>
                    <a:lstStyle/>
                    <a:p>
                      <a:pPr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15001.33</a:t>
                      </a:r>
                    </a:p>
                  </a:txBody>
                  <a:tcPr marL="9525" marR="9525" marT="9525" marB="0" anchor="b"/>
                </a:tc>
                <a:extLst>
                  <a:ext uri="{0D108BD9-81ED-4DB2-BD59-A6C34878D82A}">
                    <a16:rowId xmlns:a16="http://schemas.microsoft.com/office/drawing/2014/main" val="324126304"/>
                  </a:ext>
                </a:extLst>
              </a:tr>
              <a:tr h="238125">
                <a:tc>
                  <a:txBody>
                    <a:bodyPr/>
                    <a:lstStyle/>
                    <a:p>
                      <a:pPr algn="ctr" fontAlgn="b"/>
                      <a:r>
                        <a:rPr lang="en-IN" sz="1400" u="none" strike="noStrike">
                          <a:effectLst/>
                        </a:rPr>
                        <a:t>C</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u="none" strike="noStrike" dirty="0">
                          <a:effectLst/>
                        </a:rPr>
                        <a:t>30000</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bg2">
                        <a:lumMod val="90000"/>
                      </a:schemeClr>
                    </a:solidFill>
                  </a:tcPr>
                </a:tc>
                <a:tc>
                  <a:txBody>
                    <a:bodyPr/>
                    <a:lstStyle/>
                    <a:p>
                      <a:pPr algn="r" fontAlgn="b"/>
                      <a:r>
                        <a:rPr lang="en-IN" sz="1400" b="0" i="0" u="none" strike="noStrike">
                          <a:solidFill>
                            <a:srgbClr val="000000"/>
                          </a:solidFill>
                          <a:effectLst/>
                          <a:latin typeface="Calibri" panose="020F0502020204030204" pitchFamily="34" charset="0"/>
                        </a:rPr>
                        <a:t>5002.25</a:t>
                      </a:r>
                    </a:p>
                  </a:txBody>
                  <a:tcPr marL="9525" marR="9525" marT="9525" marB="0" anchor="b">
                    <a:solidFill>
                      <a:schemeClr val="bg2">
                        <a:lumMod val="90000"/>
                      </a:schemeClr>
                    </a:solidFill>
                  </a:tcPr>
                </a:tc>
                <a:extLst>
                  <a:ext uri="{0D108BD9-81ED-4DB2-BD59-A6C34878D82A}">
                    <a16:rowId xmlns:a16="http://schemas.microsoft.com/office/drawing/2014/main" val="1174675092"/>
                  </a:ext>
                </a:extLst>
              </a:tr>
              <a:tr h="238125">
                <a:tc>
                  <a:txBody>
                    <a:bodyPr/>
                    <a:lstStyle/>
                    <a:p>
                      <a:pPr algn="ctr" fontAlgn="b"/>
                      <a:r>
                        <a:rPr lang="en-IN" sz="1400" u="none" strike="noStrike" dirty="0">
                          <a:effectLst/>
                        </a:rPr>
                        <a:t>D</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400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15001.33</a:t>
                      </a:r>
                    </a:p>
                  </a:txBody>
                  <a:tcPr marL="9525" marR="9525" marT="9525" marB="0" anchor="b"/>
                </a:tc>
                <a:extLst>
                  <a:ext uri="{0D108BD9-81ED-4DB2-BD59-A6C34878D82A}">
                    <a16:rowId xmlns:a16="http://schemas.microsoft.com/office/drawing/2014/main" val="3319597324"/>
                  </a:ext>
                </a:extLst>
              </a:tr>
              <a:tr h="238125">
                <a:tc>
                  <a:txBody>
                    <a:bodyPr/>
                    <a:lstStyle/>
                    <a:p>
                      <a:pPr algn="ctr" fontAlgn="b"/>
                      <a:r>
                        <a:rPr lang="en-IN" sz="1400" u="none" strike="noStrike">
                          <a:effectLst/>
                        </a:rPr>
                        <a:t>E</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850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8000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17001.84</a:t>
                      </a:r>
                    </a:p>
                  </a:txBody>
                  <a:tcPr marL="9525" marR="9525" marT="9525" marB="0" anchor="b"/>
                </a:tc>
                <a:extLst>
                  <a:ext uri="{0D108BD9-81ED-4DB2-BD59-A6C34878D82A}">
                    <a16:rowId xmlns:a16="http://schemas.microsoft.com/office/drawing/2014/main" val="2523097308"/>
                  </a:ext>
                </a:extLst>
              </a:tr>
              <a:tr h="238125">
                <a:tc>
                  <a:txBody>
                    <a:bodyPr/>
                    <a:lstStyle/>
                    <a:p>
                      <a:pPr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u="none" strike="noStrike">
                          <a:effectLst/>
                        </a:rPr>
                        <a:t>600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u="none" strike="noStrike">
                          <a:effectLst/>
                        </a:rPr>
                        <a:t>20000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2">
                        <a:lumMod val="20000"/>
                        <a:lumOff val="80000"/>
                      </a:schemeClr>
                    </a:solidFill>
                  </a:tcPr>
                </a:tc>
                <a:tc>
                  <a:txBody>
                    <a:bodyPr/>
                    <a:lstStyle/>
                    <a:p>
                      <a:pPr algn="r" fontAlgn="b"/>
                      <a:r>
                        <a:rPr lang="en-IN" sz="1400" b="0" i="0" u="none" strike="noStrike">
                          <a:solidFill>
                            <a:srgbClr val="000000"/>
                          </a:solidFill>
                          <a:effectLst/>
                          <a:latin typeface="Calibri" panose="020F0502020204030204" pitchFamily="34" charset="0"/>
                        </a:rPr>
                        <a:t>5000.00</a:t>
                      </a:r>
                    </a:p>
                  </a:txBody>
                  <a:tcPr marL="9525" marR="9525" marT="9525" marB="0" anchor="b">
                    <a:solidFill>
                      <a:schemeClr val="tx2">
                        <a:lumMod val="20000"/>
                        <a:lumOff val="80000"/>
                      </a:schemeClr>
                    </a:solidFill>
                  </a:tcPr>
                </a:tc>
                <a:extLst>
                  <a:ext uri="{0D108BD9-81ED-4DB2-BD59-A6C34878D82A}">
                    <a16:rowId xmlns:a16="http://schemas.microsoft.com/office/drawing/2014/main" val="2924483423"/>
                  </a:ext>
                </a:extLst>
              </a:tr>
              <a:tr h="238125">
                <a:tc>
                  <a:txBody>
                    <a:bodyPr/>
                    <a:lstStyle/>
                    <a:p>
                      <a:pPr algn="ctr" fontAlgn="b"/>
                      <a:r>
                        <a:rPr lang="en-IN" sz="1400" u="none" strike="noStrike">
                          <a:effectLst/>
                        </a:rPr>
                        <a:t>G</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35000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10000.50</a:t>
                      </a:r>
                    </a:p>
                  </a:txBody>
                  <a:tcPr marL="9525" marR="9525" marT="9525" marB="0" anchor="b"/>
                </a:tc>
                <a:extLst>
                  <a:ext uri="{0D108BD9-81ED-4DB2-BD59-A6C34878D82A}">
                    <a16:rowId xmlns:a16="http://schemas.microsoft.com/office/drawing/2014/main" val="1910126605"/>
                  </a:ext>
                </a:extLst>
              </a:tr>
              <a:tr h="238125">
                <a:tc>
                  <a:txBody>
                    <a:bodyPr/>
                    <a:lstStyle/>
                    <a:p>
                      <a:pPr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750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100000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75000.15</a:t>
                      </a:r>
                    </a:p>
                  </a:txBody>
                  <a:tcPr marL="9525" marR="9525" marT="9525" marB="0" anchor="b"/>
                </a:tc>
                <a:extLst>
                  <a:ext uri="{0D108BD9-81ED-4DB2-BD59-A6C34878D82A}">
                    <a16:rowId xmlns:a16="http://schemas.microsoft.com/office/drawing/2014/main" val="2490252211"/>
                  </a:ext>
                </a:extLst>
              </a:tr>
              <a:tr h="238125">
                <a:tc>
                  <a:txBody>
                    <a:bodyPr/>
                    <a:lstStyle/>
                    <a:p>
                      <a:pPr algn="ctr" fontAlgn="b"/>
                      <a:r>
                        <a:rPr lang="en-IN" sz="1400" u="none" strike="noStrike">
                          <a:effectLst/>
                        </a:rPr>
                        <a:t>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500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150000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b="0" i="0" u="none" strike="noStrike">
                          <a:solidFill>
                            <a:srgbClr val="000000"/>
                          </a:solidFill>
                          <a:effectLst/>
                          <a:latin typeface="Calibri" panose="020F0502020204030204" pitchFamily="34" charset="0"/>
                        </a:rPr>
                        <a:t>125000.04</a:t>
                      </a:r>
                    </a:p>
                  </a:txBody>
                  <a:tcPr marL="9525" marR="9525" marT="9525" marB="0" anchor="b"/>
                </a:tc>
                <a:extLst>
                  <a:ext uri="{0D108BD9-81ED-4DB2-BD59-A6C34878D82A}">
                    <a16:rowId xmlns:a16="http://schemas.microsoft.com/office/drawing/2014/main" val="3083939488"/>
                  </a:ext>
                </a:extLst>
              </a:tr>
              <a:tr h="238125">
                <a:tc>
                  <a:txBody>
                    <a:bodyPr/>
                    <a:lstStyle/>
                    <a:p>
                      <a:pPr algn="ctr" fontAlgn="b"/>
                      <a:r>
                        <a:rPr lang="en-IN" sz="1400" u="none" strike="noStrike">
                          <a:effectLst/>
                        </a:rPr>
                        <a:t>J</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u="none" strike="noStrike">
                          <a:effectLst/>
                        </a:rPr>
                        <a:t>650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u="none" strike="noStrike">
                          <a:effectLst/>
                        </a:rPr>
                        <a:t>18000</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ctr" fontAlgn="b"/>
                      <a:r>
                        <a:rPr lang="en-IN" sz="1400" u="none" strike="noStrike">
                          <a:effectLst/>
                        </a:rPr>
                        <a:t>N</a:t>
                      </a:r>
                      <a:endParaRPr lang="en-IN" sz="1400" b="0" i="0" u="none" strike="noStrike">
                        <a:solidFill>
                          <a:srgbClr val="000000"/>
                        </a:solidFill>
                        <a:effectLst/>
                        <a:latin typeface="Calibri" panose="020F0502020204030204" pitchFamily="34" charset="0"/>
                      </a:endParaRPr>
                    </a:p>
                  </a:txBody>
                  <a:tcPr marL="9525" marR="9525" marT="9525" marB="0" anchor="b">
                    <a:solidFill>
                      <a:schemeClr val="tx1">
                        <a:lumMod val="50000"/>
                        <a:lumOff val="50000"/>
                      </a:schemeClr>
                    </a:solidFill>
                  </a:tcPr>
                </a:tc>
                <a:tc>
                  <a:txBody>
                    <a:bodyPr/>
                    <a:lstStyle/>
                    <a:p>
                      <a:pPr algn="r" fontAlgn="b"/>
                      <a:r>
                        <a:rPr lang="en-IN" sz="1400" b="0" i="0" u="none" strike="noStrike" dirty="0">
                          <a:solidFill>
                            <a:srgbClr val="000000"/>
                          </a:solidFill>
                          <a:effectLst/>
                          <a:latin typeface="Calibri" panose="020F0502020204030204" pitchFamily="34" charset="0"/>
                        </a:rPr>
                        <a:t>7000.18</a:t>
                      </a:r>
                    </a:p>
                  </a:txBody>
                  <a:tcPr marL="9525" marR="9525" marT="9525" marB="0" anchor="b">
                    <a:solidFill>
                      <a:schemeClr val="tx1">
                        <a:lumMod val="50000"/>
                        <a:lumOff val="50000"/>
                      </a:schemeClr>
                    </a:solidFill>
                  </a:tcPr>
                </a:tc>
                <a:extLst>
                  <a:ext uri="{0D108BD9-81ED-4DB2-BD59-A6C34878D82A}">
                    <a16:rowId xmlns:a16="http://schemas.microsoft.com/office/drawing/2014/main" val="2779829055"/>
                  </a:ext>
                </a:extLst>
              </a:tr>
            </a:tbl>
          </a:graphicData>
        </a:graphic>
      </p:graphicFrame>
      <p:pic>
        <p:nvPicPr>
          <p:cNvPr id="6" name="Picture 5">
            <a:extLst>
              <a:ext uri="{FF2B5EF4-FFF2-40B4-BE49-F238E27FC236}">
                <a16:creationId xmlns:a16="http://schemas.microsoft.com/office/drawing/2014/main" id="{8A7D6FDD-AB62-4C50-8043-18A5CDD0DB5C}"/>
              </a:ext>
            </a:extLst>
          </p:cNvPr>
          <p:cNvPicPr>
            <a:picLocks noChangeAspect="1"/>
          </p:cNvPicPr>
          <p:nvPr/>
        </p:nvPicPr>
        <p:blipFill rotWithShape="1">
          <a:blip r:embed="rId2"/>
          <a:srcRect t="17923"/>
          <a:stretch/>
        </p:blipFill>
        <p:spPr>
          <a:xfrm>
            <a:off x="3638315" y="1332412"/>
            <a:ext cx="3058578" cy="740414"/>
          </a:xfrm>
          <a:prstGeom prst="rect">
            <a:avLst/>
          </a:prstGeom>
        </p:spPr>
      </p:pic>
      <p:graphicFrame>
        <p:nvGraphicFramePr>
          <p:cNvPr id="7" name="Table 6">
            <a:extLst>
              <a:ext uri="{FF2B5EF4-FFF2-40B4-BE49-F238E27FC236}">
                <a16:creationId xmlns:a16="http://schemas.microsoft.com/office/drawing/2014/main" id="{8D0B1EE2-7A86-4189-B37A-C09322EEA691}"/>
              </a:ext>
            </a:extLst>
          </p:cNvPr>
          <p:cNvGraphicFramePr>
            <a:graphicFrameLocks noGrp="1"/>
          </p:cNvGraphicFramePr>
          <p:nvPr/>
        </p:nvGraphicFramePr>
        <p:xfrm>
          <a:off x="147142" y="3713662"/>
          <a:ext cx="3490268" cy="23812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2843053630"/>
                    </a:ext>
                  </a:extLst>
                </a:gridCol>
                <a:gridCol w="837664">
                  <a:extLst>
                    <a:ext uri="{9D8B030D-6E8A-4147-A177-3AD203B41FA5}">
                      <a16:colId xmlns:a16="http://schemas.microsoft.com/office/drawing/2014/main" val="3612692367"/>
                    </a:ext>
                  </a:extLst>
                </a:gridCol>
                <a:gridCol w="659978">
                  <a:extLst>
                    <a:ext uri="{9D8B030D-6E8A-4147-A177-3AD203B41FA5}">
                      <a16:colId xmlns:a16="http://schemas.microsoft.com/office/drawing/2014/main" val="2214526758"/>
                    </a:ext>
                  </a:extLst>
                </a:gridCol>
                <a:gridCol w="1218421">
                  <a:extLst>
                    <a:ext uri="{9D8B030D-6E8A-4147-A177-3AD203B41FA5}">
                      <a16:colId xmlns:a16="http://schemas.microsoft.com/office/drawing/2014/main" val="905256963"/>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755531"/>
                  </a:ext>
                </a:extLst>
              </a:tr>
            </a:tbl>
          </a:graphicData>
        </a:graphic>
      </p:graphicFrame>
      <p:sp>
        <p:nvSpPr>
          <p:cNvPr id="8" name="TextBox 7">
            <a:extLst>
              <a:ext uri="{FF2B5EF4-FFF2-40B4-BE49-F238E27FC236}">
                <a16:creationId xmlns:a16="http://schemas.microsoft.com/office/drawing/2014/main" id="{571BEAF1-481C-4274-9989-969E5264B171}"/>
              </a:ext>
            </a:extLst>
          </p:cNvPr>
          <p:cNvSpPr txBox="1"/>
          <p:nvPr/>
        </p:nvSpPr>
        <p:spPr>
          <a:xfrm>
            <a:off x="4221788" y="3648058"/>
            <a:ext cx="1314994" cy="369332"/>
          </a:xfrm>
          <a:prstGeom prst="rect">
            <a:avLst/>
          </a:prstGeom>
          <a:noFill/>
        </p:spPr>
        <p:txBody>
          <a:bodyPr wrap="square" rtlCol="0">
            <a:spAutoFit/>
          </a:bodyPr>
          <a:lstStyle/>
          <a:p>
            <a:r>
              <a:rPr lang="en-US" dirty="0"/>
              <a:t>k=3</a:t>
            </a:r>
            <a:endParaRPr lang="en-IN" dirty="0"/>
          </a:p>
        </p:txBody>
      </p:sp>
      <p:graphicFrame>
        <p:nvGraphicFramePr>
          <p:cNvPr id="14" name="Table 13">
            <a:extLst>
              <a:ext uri="{FF2B5EF4-FFF2-40B4-BE49-F238E27FC236}">
                <a16:creationId xmlns:a16="http://schemas.microsoft.com/office/drawing/2014/main" id="{9B6048DB-8AA8-49D0-B137-B196B9BD61D8}"/>
              </a:ext>
            </a:extLst>
          </p:cNvPr>
          <p:cNvGraphicFramePr>
            <a:graphicFrameLocks noGrp="1"/>
          </p:cNvGraphicFramePr>
          <p:nvPr>
            <p:extLst>
              <p:ext uri="{D42A27DB-BD31-4B8C-83A1-F6EECF244321}">
                <p14:modId xmlns:p14="http://schemas.microsoft.com/office/powerpoint/2010/main" val="3209673577"/>
              </p:ext>
            </p:extLst>
          </p:nvPr>
        </p:nvGraphicFramePr>
        <p:xfrm>
          <a:off x="7044318" y="3618710"/>
          <a:ext cx="4965700" cy="238125"/>
        </p:xfrm>
        <a:graphic>
          <a:graphicData uri="http://schemas.openxmlformats.org/drawingml/2006/table">
            <a:tbl>
              <a:tblPr>
                <a:tableStyleId>{8799B23B-EC83-4686-B30A-512413B5E67A}</a:tableStyleId>
              </a:tblPr>
              <a:tblGrid>
                <a:gridCol w="774205">
                  <a:extLst>
                    <a:ext uri="{9D8B030D-6E8A-4147-A177-3AD203B41FA5}">
                      <a16:colId xmlns:a16="http://schemas.microsoft.com/office/drawing/2014/main" val="1980506375"/>
                    </a:ext>
                  </a:extLst>
                </a:gridCol>
                <a:gridCol w="837664">
                  <a:extLst>
                    <a:ext uri="{9D8B030D-6E8A-4147-A177-3AD203B41FA5}">
                      <a16:colId xmlns:a16="http://schemas.microsoft.com/office/drawing/2014/main" val="3348023303"/>
                    </a:ext>
                  </a:extLst>
                </a:gridCol>
                <a:gridCol w="659978">
                  <a:extLst>
                    <a:ext uri="{9D8B030D-6E8A-4147-A177-3AD203B41FA5}">
                      <a16:colId xmlns:a16="http://schemas.microsoft.com/office/drawing/2014/main" val="2373549359"/>
                    </a:ext>
                  </a:extLst>
                </a:gridCol>
                <a:gridCol w="1218421">
                  <a:extLst>
                    <a:ext uri="{9D8B030D-6E8A-4147-A177-3AD203B41FA5}">
                      <a16:colId xmlns:a16="http://schemas.microsoft.com/office/drawing/2014/main" val="2975964140"/>
                    </a:ext>
                  </a:extLst>
                </a:gridCol>
                <a:gridCol w="1475432">
                  <a:extLst>
                    <a:ext uri="{9D8B030D-6E8A-4147-A177-3AD203B41FA5}">
                      <a16:colId xmlns:a16="http://schemas.microsoft.com/office/drawing/2014/main" val="3913436660"/>
                    </a:ext>
                  </a:extLst>
                </a:gridCol>
              </a:tblGrid>
              <a:tr h="238125">
                <a:tc>
                  <a:txBody>
                    <a:bodyPr/>
                    <a:lstStyle/>
                    <a:p>
                      <a:pPr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600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25000</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N</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3240185"/>
                  </a:ext>
                </a:extLst>
              </a:tr>
            </a:tbl>
          </a:graphicData>
        </a:graphic>
      </p:graphicFrame>
    </p:spTree>
    <p:extLst>
      <p:ext uri="{BB962C8B-B14F-4D97-AF65-F5344CB8AC3E}">
        <p14:creationId xmlns:p14="http://schemas.microsoft.com/office/powerpoint/2010/main" val="278903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1328622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75853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2072310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3241980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134401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a16="http://schemas.microsoft.com/office/drawing/2014/main" id="{492A1418-A715-4191-9B5B-7E205CEEE8E5}"/>
              </a:ext>
            </a:extLst>
          </p:cNvPr>
          <p:cNvPicPr>
            <a:picLocks noChangeAspect="1"/>
          </p:cNvPicPr>
          <p:nvPr/>
        </p:nvPicPr>
        <p:blipFill rotWithShape="1">
          <a:blip r:embed="rId3"/>
          <a:srcRect l="7756" t="9592"/>
          <a:stretch/>
        </p:blipFill>
        <p:spPr>
          <a:xfrm>
            <a:off x="4389120" y="1981789"/>
            <a:ext cx="2662237" cy="714738"/>
          </a:xfrm>
          <a:prstGeom prst="rect">
            <a:avLst/>
          </a:prstGeom>
        </p:spPr>
      </p:pic>
    </p:spTree>
    <p:extLst>
      <p:ext uri="{BB962C8B-B14F-4D97-AF65-F5344CB8AC3E}">
        <p14:creationId xmlns:p14="http://schemas.microsoft.com/office/powerpoint/2010/main" val="257936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Classification</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Estimate accuracy of the model</a:t>
            </a:r>
          </a:p>
          <a:p>
            <a:pPr lvl="1" algn="just">
              <a:lnSpc>
                <a:spcPct val="100000"/>
              </a:lnSpc>
            </a:pPr>
            <a:r>
              <a:rPr lang="en-US" sz="2800" dirty="0"/>
              <a:t>The known label of test sample is compared with the classified result from the model</a:t>
            </a:r>
          </a:p>
          <a:p>
            <a:pPr lvl="1" algn="just">
              <a:lnSpc>
                <a:spcPct val="100000"/>
              </a:lnSpc>
            </a:pPr>
            <a:r>
              <a:rPr lang="en-US" sz="2800" dirty="0"/>
              <a:t>Accuracy rate is the percentage of test set samples that are correctly classified by the model</a:t>
            </a:r>
          </a:p>
          <a:p>
            <a:pPr lvl="1" algn="just">
              <a:lnSpc>
                <a:spcPct val="100000"/>
              </a:lnSpc>
            </a:pPr>
            <a:r>
              <a:rPr lang="en-US" sz="2800" dirty="0"/>
              <a:t>Test set is independent of training set (otherwise overfitting) </a:t>
            </a:r>
          </a:p>
          <a:p>
            <a:pPr algn="just">
              <a:lnSpc>
                <a:spcPct val="100000"/>
              </a:lnSpc>
            </a:pPr>
            <a:endParaRPr lang="en-US" dirty="0"/>
          </a:p>
        </p:txBody>
      </p:sp>
    </p:spTree>
    <p:extLst>
      <p:ext uri="{BB962C8B-B14F-4D97-AF65-F5344CB8AC3E}">
        <p14:creationId xmlns:p14="http://schemas.microsoft.com/office/powerpoint/2010/main" val="824000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a16="http://schemas.microsoft.com/office/drawing/2014/main" id="{492A1418-A715-4191-9B5B-7E205CEEE8E5}"/>
              </a:ext>
            </a:extLst>
          </p:cNvPr>
          <p:cNvPicPr>
            <a:picLocks noChangeAspect="1"/>
          </p:cNvPicPr>
          <p:nvPr/>
        </p:nvPicPr>
        <p:blipFill rotWithShape="1">
          <a:blip r:embed="rId3"/>
          <a:srcRect l="7756" t="9592"/>
          <a:stretch/>
        </p:blipFill>
        <p:spPr>
          <a:xfrm>
            <a:off x="4389120" y="1981789"/>
            <a:ext cx="2662237" cy="714738"/>
          </a:xfrm>
          <a:prstGeom prst="rect">
            <a:avLst/>
          </a:prstGeom>
        </p:spPr>
      </p:pic>
      <p:pic>
        <p:nvPicPr>
          <p:cNvPr id="7" name="Picture 6">
            <a:extLst>
              <a:ext uri="{FF2B5EF4-FFF2-40B4-BE49-F238E27FC236}">
                <a16:creationId xmlns:a16="http://schemas.microsoft.com/office/drawing/2014/main" id="{D370732B-D0BE-461F-AE4F-3B907221B4FB}"/>
              </a:ext>
            </a:extLst>
          </p:cNvPr>
          <p:cNvPicPr>
            <a:picLocks noChangeAspect="1"/>
          </p:cNvPicPr>
          <p:nvPr/>
        </p:nvPicPr>
        <p:blipFill rotWithShape="1">
          <a:blip r:embed="rId4"/>
          <a:srcRect r="18906"/>
          <a:stretch/>
        </p:blipFill>
        <p:spPr>
          <a:xfrm>
            <a:off x="101600" y="3730538"/>
            <a:ext cx="6945744" cy="1404620"/>
          </a:xfrm>
          <a:prstGeom prst="rect">
            <a:avLst/>
          </a:prstGeom>
        </p:spPr>
      </p:pic>
    </p:spTree>
    <p:extLst>
      <p:ext uri="{BB962C8B-B14F-4D97-AF65-F5344CB8AC3E}">
        <p14:creationId xmlns:p14="http://schemas.microsoft.com/office/powerpoint/2010/main" val="184234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a16="http://schemas.microsoft.com/office/drawing/2014/main" id="{492A1418-A715-4191-9B5B-7E205CEEE8E5}"/>
              </a:ext>
            </a:extLst>
          </p:cNvPr>
          <p:cNvPicPr>
            <a:picLocks noChangeAspect="1"/>
          </p:cNvPicPr>
          <p:nvPr/>
        </p:nvPicPr>
        <p:blipFill rotWithShape="1">
          <a:blip r:embed="rId3"/>
          <a:srcRect l="7756" t="9592"/>
          <a:stretch/>
        </p:blipFill>
        <p:spPr>
          <a:xfrm>
            <a:off x="4389120" y="1981789"/>
            <a:ext cx="2662237" cy="714738"/>
          </a:xfrm>
          <a:prstGeom prst="rect">
            <a:avLst/>
          </a:prstGeom>
        </p:spPr>
      </p:pic>
      <p:pic>
        <p:nvPicPr>
          <p:cNvPr id="8" name="Picture 7">
            <a:extLst>
              <a:ext uri="{FF2B5EF4-FFF2-40B4-BE49-F238E27FC236}">
                <a16:creationId xmlns:a16="http://schemas.microsoft.com/office/drawing/2014/main" id="{2F731CE4-A936-4CCE-A290-7446A06E7D8F}"/>
              </a:ext>
            </a:extLst>
          </p:cNvPr>
          <p:cNvPicPr>
            <a:picLocks noChangeAspect="1"/>
          </p:cNvPicPr>
          <p:nvPr/>
        </p:nvPicPr>
        <p:blipFill>
          <a:blip r:embed="rId4"/>
          <a:stretch>
            <a:fillRect/>
          </a:stretch>
        </p:blipFill>
        <p:spPr>
          <a:xfrm>
            <a:off x="102870" y="3728718"/>
            <a:ext cx="8565135" cy="1404621"/>
          </a:xfrm>
          <a:prstGeom prst="rect">
            <a:avLst/>
          </a:prstGeom>
        </p:spPr>
      </p:pic>
    </p:spTree>
    <p:extLst>
      <p:ext uri="{BB962C8B-B14F-4D97-AF65-F5344CB8AC3E}">
        <p14:creationId xmlns:p14="http://schemas.microsoft.com/office/powerpoint/2010/main" val="1447546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5" name="Picture 4">
            <a:extLst>
              <a:ext uri="{FF2B5EF4-FFF2-40B4-BE49-F238E27FC236}">
                <a16:creationId xmlns:a16="http://schemas.microsoft.com/office/drawing/2014/main" id="{14563223-9CE7-4479-8A71-B2F941A9F79C}"/>
              </a:ext>
            </a:extLst>
          </p:cNvPr>
          <p:cNvPicPr>
            <a:picLocks noChangeAspect="1"/>
          </p:cNvPicPr>
          <p:nvPr/>
        </p:nvPicPr>
        <p:blipFill>
          <a:blip r:embed="rId3"/>
          <a:stretch>
            <a:fillRect/>
          </a:stretch>
        </p:blipFill>
        <p:spPr>
          <a:xfrm>
            <a:off x="3916997" y="1977390"/>
            <a:ext cx="2752725" cy="781050"/>
          </a:xfrm>
          <a:prstGeom prst="rect">
            <a:avLst/>
          </a:prstGeom>
        </p:spPr>
      </p:pic>
    </p:spTree>
    <p:extLst>
      <p:ext uri="{BB962C8B-B14F-4D97-AF65-F5344CB8AC3E}">
        <p14:creationId xmlns:p14="http://schemas.microsoft.com/office/powerpoint/2010/main" val="3974163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5" name="Picture 4">
            <a:extLst>
              <a:ext uri="{FF2B5EF4-FFF2-40B4-BE49-F238E27FC236}">
                <a16:creationId xmlns:a16="http://schemas.microsoft.com/office/drawing/2014/main" id="{14563223-9CE7-4479-8A71-B2F941A9F79C}"/>
              </a:ext>
            </a:extLst>
          </p:cNvPr>
          <p:cNvPicPr>
            <a:picLocks noChangeAspect="1"/>
          </p:cNvPicPr>
          <p:nvPr/>
        </p:nvPicPr>
        <p:blipFill>
          <a:blip r:embed="rId3"/>
          <a:stretch>
            <a:fillRect/>
          </a:stretch>
        </p:blipFill>
        <p:spPr>
          <a:xfrm>
            <a:off x="3916997" y="1977390"/>
            <a:ext cx="2752725" cy="781050"/>
          </a:xfrm>
          <a:prstGeom prst="rect">
            <a:avLst/>
          </a:prstGeom>
        </p:spPr>
      </p:pic>
      <p:pic>
        <p:nvPicPr>
          <p:cNvPr id="6" name="Picture 5">
            <a:extLst>
              <a:ext uri="{FF2B5EF4-FFF2-40B4-BE49-F238E27FC236}">
                <a16:creationId xmlns:a16="http://schemas.microsoft.com/office/drawing/2014/main" id="{F29A575E-2C86-4230-8E24-7E1C1CF055AF}"/>
              </a:ext>
            </a:extLst>
          </p:cNvPr>
          <p:cNvPicPr>
            <a:picLocks noChangeAspect="1"/>
          </p:cNvPicPr>
          <p:nvPr/>
        </p:nvPicPr>
        <p:blipFill rotWithShape="1">
          <a:blip r:embed="rId4"/>
          <a:srcRect r="18906"/>
          <a:stretch/>
        </p:blipFill>
        <p:spPr>
          <a:xfrm>
            <a:off x="101600" y="3730538"/>
            <a:ext cx="6945744" cy="1404620"/>
          </a:xfrm>
          <a:prstGeom prst="rect">
            <a:avLst/>
          </a:prstGeom>
        </p:spPr>
      </p:pic>
    </p:spTree>
    <p:extLst>
      <p:ext uri="{BB962C8B-B14F-4D97-AF65-F5344CB8AC3E}">
        <p14:creationId xmlns:p14="http://schemas.microsoft.com/office/powerpoint/2010/main" val="2878779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270820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a16="http://schemas.microsoft.com/office/drawing/2014/main"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a16="http://schemas.microsoft.com/office/drawing/2014/main"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a16="http://schemas.microsoft.com/office/drawing/2014/main"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2229428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a16="http://schemas.microsoft.com/office/drawing/2014/main"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a16="http://schemas.microsoft.com/office/drawing/2014/main"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a16="http://schemas.microsoft.com/office/drawing/2014/main"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4253854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a16="http://schemas.microsoft.com/office/drawing/2014/main"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974148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a16="http://schemas.microsoft.com/office/drawing/2014/main"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a16="http://schemas.microsoft.com/office/drawing/2014/main"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a16="http://schemas.microsoft.com/office/drawing/2014/main"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491812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261879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 decision tree is a flowchart-like tree structure:</a:t>
            </a:r>
          </a:p>
          <a:p>
            <a:pPr algn="just">
              <a:lnSpc>
                <a:spcPct val="100000"/>
              </a:lnSpc>
            </a:pPr>
            <a:r>
              <a:rPr lang="en-US" dirty="0"/>
              <a:t>Each </a:t>
            </a:r>
            <a:r>
              <a:rPr lang="en-US" b="1" dirty="0"/>
              <a:t>internal node </a:t>
            </a:r>
            <a:r>
              <a:rPr lang="en-US" dirty="0"/>
              <a:t>(</a:t>
            </a:r>
            <a:r>
              <a:rPr lang="en-US" dirty="0" err="1"/>
              <a:t>nonleaf</a:t>
            </a:r>
            <a:r>
              <a:rPr lang="en-US" dirty="0"/>
              <a:t> node) denotes a test on an </a:t>
            </a:r>
            <a:r>
              <a:rPr lang="en-US" b="1" dirty="0"/>
              <a:t>attribute</a:t>
            </a:r>
            <a:r>
              <a:rPr lang="en-US" dirty="0"/>
              <a:t> </a:t>
            </a:r>
          </a:p>
          <a:p>
            <a:pPr algn="just">
              <a:lnSpc>
                <a:spcPct val="100000"/>
              </a:lnSpc>
            </a:pPr>
            <a:r>
              <a:rPr lang="en-US" dirty="0"/>
              <a:t>Each </a:t>
            </a:r>
            <a:r>
              <a:rPr lang="en-US" b="1" dirty="0"/>
              <a:t>branch</a:t>
            </a:r>
            <a:r>
              <a:rPr lang="en-US" dirty="0"/>
              <a:t> represents an outcome of the test.</a:t>
            </a:r>
          </a:p>
          <a:p>
            <a:pPr algn="just">
              <a:lnSpc>
                <a:spcPct val="100000"/>
              </a:lnSpc>
            </a:pPr>
            <a:r>
              <a:rPr lang="en-US" dirty="0"/>
              <a:t>Each </a:t>
            </a:r>
            <a:r>
              <a:rPr lang="en-US" b="1" dirty="0"/>
              <a:t>leaf node </a:t>
            </a:r>
            <a:r>
              <a:rPr lang="en-US" dirty="0"/>
              <a:t>(or terminal node) holds a </a:t>
            </a:r>
            <a:r>
              <a:rPr lang="en-US" b="1" dirty="0"/>
              <a:t>class label</a:t>
            </a:r>
            <a:r>
              <a:rPr lang="en-US" dirty="0"/>
              <a:t>.</a:t>
            </a:r>
          </a:p>
        </p:txBody>
      </p:sp>
      <p:sp>
        <p:nvSpPr>
          <p:cNvPr id="5" name="Content Placeholder 2">
            <a:extLst>
              <a:ext uri="{FF2B5EF4-FFF2-40B4-BE49-F238E27FC236}">
                <a16:creationId xmlns:a16="http://schemas.microsoft.com/office/drawing/2014/main" id="{96E0B656-CEE9-410E-9096-A2C22124D938}"/>
              </a:ext>
            </a:extLst>
          </p:cNvPr>
          <p:cNvSpPr txBox="1">
            <a:spLocks/>
          </p:cNvSpPr>
          <p:nvPr/>
        </p:nvSpPr>
        <p:spPr>
          <a:xfrm>
            <a:off x="731519" y="2854960"/>
            <a:ext cx="4700235" cy="4029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Internal nodes are denoted by rectangles.</a:t>
            </a:r>
          </a:p>
          <a:p>
            <a:pPr algn="just">
              <a:lnSpc>
                <a:spcPct val="100000"/>
              </a:lnSpc>
            </a:pPr>
            <a:r>
              <a:rPr lang="en-US" dirty="0"/>
              <a:t>Leaf nodes are denoted by ovals. </a:t>
            </a:r>
          </a:p>
          <a:p>
            <a:pPr algn="just">
              <a:lnSpc>
                <a:spcPct val="100000"/>
              </a:lnSpc>
            </a:pPr>
            <a:r>
              <a:rPr lang="en-US" dirty="0"/>
              <a:t>Some decision tree algorithms produce only binary trees.</a:t>
            </a:r>
          </a:p>
          <a:p>
            <a:pPr algn="just">
              <a:lnSpc>
                <a:spcPct val="100000"/>
              </a:lnSpc>
            </a:pPr>
            <a:r>
              <a:rPr lang="en-US" dirty="0"/>
              <a:t>Others can produce nonbinary trees.</a:t>
            </a:r>
          </a:p>
        </p:txBody>
      </p:sp>
      <p:pic>
        <p:nvPicPr>
          <p:cNvPr id="6" name="Picture 5">
            <a:extLst>
              <a:ext uri="{FF2B5EF4-FFF2-40B4-BE49-F238E27FC236}">
                <a16:creationId xmlns:a16="http://schemas.microsoft.com/office/drawing/2014/main" id="{0D80A644-B446-421F-A889-038EF7434EA1}"/>
              </a:ext>
            </a:extLst>
          </p:cNvPr>
          <p:cNvPicPr>
            <a:picLocks noChangeAspect="1"/>
          </p:cNvPicPr>
          <p:nvPr/>
        </p:nvPicPr>
        <p:blipFill>
          <a:blip r:embed="rId2"/>
          <a:stretch>
            <a:fillRect/>
          </a:stretch>
        </p:blipFill>
        <p:spPr>
          <a:xfrm>
            <a:off x="5644395" y="2905706"/>
            <a:ext cx="6408138" cy="3251254"/>
          </a:xfrm>
          <a:prstGeom prst="rect">
            <a:avLst/>
          </a:prstGeom>
        </p:spPr>
      </p:pic>
    </p:spTree>
    <p:extLst>
      <p:ext uri="{BB962C8B-B14F-4D97-AF65-F5344CB8AC3E}">
        <p14:creationId xmlns:p14="http://schemas.microsoft.com/office/powerpoint/2010/main" val="3017162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p:pic>
        <p:nvPicPr>
          <p:cNvPr id="4" name="Picture 3">
            <a:extLst>
              <a:ext uri="{FF2B5EF4-FFF2-40B4-BE49-F238E27FC236}">
                <a16:creationId xmlns:a16="http://schemas.microsoft.com/office/drawing/2014/main" id="{002BBD93-CD3D-4283-A186-AEBEAE2E3311}"/>
              </a:ext>
            </a:extLst>
          </p:cNvPr>
          <p:cNvPicPr>
            <a:picLocks noChangeAspect="1"/>
          </p:cNvPicPr>
          <p:nvPr/>
        </p:nvPicPr>
        <p:blipFill>
          <a:blip r:embed="rId2"/>
          <a:stretch>
            <a:fillRect/>
          </a:stretch>
        </p:blipFill>
        <p:spPr>
          <a:xfrm>
            <a:off x="4291012" y="2428557"/>
            <a:ext cx="3609975" cy="923925"/>
          </a:xfrm>
          <a:prstGeom prst="rect">
            <a:avLst/>
          </a:prstGeom>
        </p:spPr>
      </p:pic>
    </p:spTree>
    <p:extLst>
      <p:ext uri="{BB962C8B-B14F-4D97-AF65-F5344CB8AC3E}">
        <p14:creationId xmlns:p14="http://schemas.microsoft.com/office/powerpoint/2010/main" val="36069474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a16="http://schemas.microsoft.com/office/drawing/2014/main"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3943242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176145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Classification</a:t>
            </a:r>
            <a:r>
              <a:rPr lang="en-US" dirty="0"/>
              <a:t> is a form of data analysis that extracts models describing data classes. A classifier, or classification model, predicts categorical labels (classes). Numeric prediction models continuous-valued functions. Classification and numeric prediction are the two major types of prediction problems.</a:t>
            </a:r>
          </a:p>
          <a:p>
            <a:pPr algn="just">
              <a:lnSpc>
                <a:spcPct val="100000"/>
              </a:lnSpc>
              <a:spcBef>
                <a:spcPts val="0"/>
              </a:spcBef>
            </a:pPr>
            <a:r>
              <a:rPr lang="en-US" b="1" dirty="0"/>
              <a:t>Decision tree induction </a:t>
            </a:r>
            <a:r>
              <a:rPr lang="en-US" dirty="0"/>
              <a:t>is a top-down recursive tree induction algorithm, which uses an attribute selection measure to select the attribute tested for each non-leaf node in the tree. </a:t>
            </a:r>
          </a:p>
          <a:p>
            <a:pPr algn="just">
              <a:lnSpc>
                <a:spcPct val="100000"/>
              </a:lnSpc>
              <a:spcBef>
                <a:spcPts val="0"/>
              </a:spcBef>
            </a:pPr>
            <a:r>
              <a:rPr lang="en-US" dirty="0"/>
              <a:t>ID3, C4.5, and CART are examples of such algorithms using different attribute selection measures. Tree pruning algorithms attempt to improve accuracy by removing tree branches reflecting noise in the data. Early decision tree algorithms typically assume that the data are memory resident. </a:t>
            </a:r>
            <a:endParaRPr lang="en-US" sz="2800" dirty="0"/>
          </a:p>
        </p:txBody>
      </p:sp>
    </p:spTree>
    <p:extLst>
      <p:ext uri="{BB962C8B-B14F-4D97-AF65-F5344CB8AC3E}">
        <p14:creationId xmlns:p14="http://schemas.microsoft.com/office/powerpoint/2010/main" val="3982883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Naïve Bayesian classification </a:t>
            </a:r>
            <a:r>
              <a:rPr lang="en-US" dirty="0"/>
              <a:t>is based on Bayes’ theorem of posterior probability. It assumes class-conditional independence—that the effect of an attribute value on a given class is independent of the values of the other attributes.</a:t>
            </a:r>
          </a:p>
          <a:p>
            <a:pPr algn="just">
              <a:lnSpc>
                <a:spcPct val="100000"/>
              </a:lnSpc>
              <a:spcBef>
                <a:spcPts val="0"/>
              </a:spcBef>
            </a:pPr>
            <a:r>
              <a:rPr lang="en-US" dirty="0"/>
              <a:t>A </a:t>
            </a:r>
            <a:r>
              <a:rPr lang="en-US" b="1" dirty="0"/>
              <a:t>rule-based classifier </a:t>
            </a:r>
            <a:r>
              <a:rPr lang="en-US" dirty="0"/>
              <a:t>uses a set of IF-THEN rules for classification. Rules can be extracted from a decision tree. Rules may also be generated directly from training data using sequential covering algorithms.</a:t>
            </a:r>
          </a:p>
          <a:p>
            <a:pPr algn="just">
              <a:lnSpc>
                <a:spcPct val="100000"/>
              </a:lnSpc>
              <a:spcBef>
                <a:spcPts val="0"/>
              </a:spcBef>
            </a:pPr>
            <a:r>
              <a:rPr lang="en-US" dirty="0"/>
              <a:t>A </a:t>
            </a:r>
            <a:r>
              <a:rPr lang="en-US" b="1" dirty="0"/>
              <a:t>confusion matrix </a:t>
            </a:r>
            <a:r>
              <a:rPr lang="en-US" dirty="0"/>
              <a:t>can be used to evaluate a classifier’s quality. For a two-class problem, it shows the true positives, true negatives, false positives, and false negatives. Measures that assess a classifier’s predictive ability include accuracy, sensitivity (also known as recall), specificity, precision, F, and F</a:t>
            </a:r>
            <a:r>
              <a:rPr lang="en-US" baseline="-25000" dirty="0"/>
              <a:t>β</a:t>
            </a:r>
            <a:r>
              <a:rPr lang="en-US" dirty="0"/>
              <a:t>. Reliance on the accuracy measure can be deceiving when the main class of interest is in the minority.</a:t>
            </a:r>
            <a:endParaRPr lang="en-US" sz="2800" dirty="0"/>
          </a:p>
        </p:txBody>
      </p:sp>
    </p:spTree>
    <p:extLst>
      <p:ext uri="{BB962C8B-B14F-4D97-AF65-F5344CB8AC3E}">
        <p14:creationId xmlns:p14="http://schemas.microsoft.com/office/powerpoint/2010/main" val="8892042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a:t>
            </a:r>
            <a:r>
              <a:rPr lang="en-US" b="1" i="1" dirty="0"/>
              <a:t>Data Mining: Concepts and Techniques</a:t>
            </a:r>
            <a:r>
              <a:rPr lang="en-US" dirty="0"/>
              <a:t>, Morgan Kaufmann, 3rd Edition.</a:t>
            </a:r>
          </a:p>
          <a:p>
            <a:pPr algn="just">
              <a:lnSpc>
                <a:spcPct val="100000"/>
              </a:lnSpc>
              <a:spcBef>
                <a:spcPts val="0"/>
              </a:spcBef>
            </a:pPr>
            <a:r>
              <a:rPr lang="en-US" dirty="0"/>
              <a:t>Tan, Pang-Ning, Michael Steinbach, and Vipin Kumar, </a:t>
            </a:r>
            <a:r>
              <a:rPr lang="en-US" b="1" i="1" dirty="0"/>
              <a:t>Introduction to data mining,</a:t>
            </a:r>
            <a:r>
              <a:rPr lang="en-US" dirty="0"/>
              <a:t> Pearson India.</a:t>
            </a:r>
          </a:p>
        </p:txBody>
      </p:sp>
    </p:spTree>
    <p:extLst>
      <p:ext uri="{BB962C8B-B14F-4D97-AF65-F5344CB8AC3E}">
        <p14:creationId xmlns:p14="http://schemas.microsoft.com/office/powerpoint/2010/main" val="25222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How are decision trees used for classification?</a:t>
            </a:r>
            <a:r>
              <a:rPr lang="en-US" dirty="0"/>
              <a:t> </a:t>
            </a:r>
          </a:p>
          <a:p>
            <a:pPr algn="just">
              <a:lnSpc>
                <a:spcPct val="100000"/>
              </a:lnSpc>
            </a:pPr>
            <a:r>
              <a:rPr lang="en-US" dirty="0"/>
              <a:t>Given a tuple, X, for which the associated class label is unknown, the attribute values of the tuple are tested against the decision tree. </a:t>
            </a:r>
          </a:p>
          <a:p>
            <a:pPr algn="just">
              <a:lnSpc>
                <a:spcPct val="100000"/>
              </a:lnSpc>
            </a:pPr>
            <a:r>
              <a:rPr lang="en-US" dirty="0"/>
              <a:t>A path is traced from the root to a leaf node, which holds the class prediction for that tuple.</a:t>
            </a:r>
          </a:p>
        </p:txBody>
      </p:sp>
      <p:sp>
        <p:nvSpPr>
          <p:cNvPr id="5" name="Content Placeholder 2">
            <a:extLst>
              <a:ext uri="{FF2B5EF4-FFF2-40B4-BE49-F238E27FC236}">
                <a16:creationId xmlns:a16="http://schemas.microsoft.com/office/drawing/2014/main" id="{96E0B656-CEE9-410E-9096-A2C22124D938}"/>
              </a:ext>
            </a:extLst>
          </p:cNvPr>
          <p:cNvSpPr txBox="1">
            <a:spLocks/>
          </p:cNvSpPr>
          <p:nvPr/>
        </p:nvSpPr>
        <p:spPr>
          <a:xfrm>
            <a:off x="731519" y="3429000"/>
            <a:ext cx="4700235" cy="3455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 Decision trees can easily be converted to classification rules. </a:t>
            </a:r>
          </a:p>
          <a:p>
            <a:pPr algn="just">
              <a:lnSpc>
                <a:spcPct val="100000"/>
              </a:lnSpc>
            </a:pPr>
            <a:r>
              <a:rPr lang="en-US" dirty="0"/>
              <a:t>Decision tree classifiers have good accuracy. However, successful use may depend on the data at hand.</a:t>
            </a:r>
          </a:p>
        </p:txBody>
      </p:sp>
      <p:pic>
        <p:nvPicPr>
          <p:cNvPr id="6" name="Picture 5">
            <a:extLst>
              <a:ext uri="{FF2B5EF4-FFF2-40B4-BE49-F238E27FC236}">
                <a16:creationId xmlns:a16="http://schemas.microsoft.com/office/drawing/2014/main" id="{32142CDE-6A9D-4757-8D54-3CD8DE29091A}"/>
              </a:ext>
            </a:extLst>
          </p:cNvPr>
          <p:cNvPicPr>
            <a:picLocks noChangeAspect="1"/>
          </p:cNvPicPr>
          <p:nvPr/>
        </p:nvPicPr>
        <p:blipFill>
          <a:blip r:embed="rId2"/>
          <a:stretch>
            <a:fillRect/>
          </a:stretch>
        </p:blipFill>
        <p:spPr>
          <a:xfrm>
            <a:off x="5644395" y="2905706"/>
            <a:ext cx="6408138" cy="3251254"/>
          </a:xfrm>
          <a:prstGeom prst="rect">
            <a:avLst/>
          </a:prstGeom>
        </p:spPr>
      </p:pic>
    </p:spTree>
    <p:extLst>
      <p:ext uri="{BB962C8B-B14F-4D97-AF65-F5344CB8AC3E}">
        <p14:creationId xmlns:p14="http://schemas.microsoft.com/office/powerpoint/2010/main" val="3353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Popular traditional Decision Tree Algorithms:</a:t>
            </a:r>
          </a:p>
          <a:p>
            <a:pPr lvl="1" algn="just">
              <a:lnSpc>
                <a:spcPct val="100000"/>
              </a:lnSpc>
              <a:buFont typeface="Wingdings" panose="05000000000000000000" pitchFamily="2" charset="2"/>
              <a:buChar char="ü"/>
            </a:pPr>
            <a:r>
              <a:rPr lang="en-US" sz="2600" dirty="0"/>
              <a:t>ID3 (Iterative </a:t>
            </a:r>
            <a:r>
              <a:rPr lang="en-US" sz="2600" dirty="0" err="1"/>
              <a:t>Dichotomiser</a:t>
            </a:r>
            <a:r>
              <a:rPr lang="en-US" sz="2600" dirty="0"/>
              <a:t>)</a:t>
            </a:r>
          </a:p>
          <a:p>
            <a:pPr lvl="1" algn="just">
              <a:lnSpc>
                <a:spcPct val="100000"/>
              </a:lnSpc>
              <a:buFont typeface="Wingdings" panose="05000000000000000000" pitchFamily="2" charset="2"/>
              <a:buChar char="ü"/>
            </a:pPr>
            <a:r>
              <a:rPr lang="en-US" sz="2600" dirty="0"/>
              <a:t>C4.5 (a successor of ID3)</a:t>
            </a:r>
          </a:p>
          <a:p>
            <a:pPr lvl="1" algn="just">
              <a:lnSpc>
                <a:spcPct val="100000"/>
              </a:lnSpc>
              <a:buFont typeface="Wingdings" panose="05000000000000000000" pitchFamily="2" charset="2"/>
              <a:buChar char="ü"/>
            </a:pPr>
            <a:r>
              <a:rPr lang="en-US" sz="2600" dirty="0"/>
              <a:t>CART (Classification And Regression Trees)</a:t>
            </a:r>
          </a:p>
          <a:p>
            <a:pPr algn="just">
              <a:lnSpc>
                <a:spcPct val="100000"/>
              </a:lnSpc>
            </a:pPr>
            <a:r>
              <a:rPr lang="en-US" dirty="0"/>
              <a:t>ID3, C4.5, and CART adopt a greedy (i.e., nonbacktracking) approach in which decision trees are constructed in a top-down recursive divide-and-conquer manner. </a:t>
            </a:r>
          </a:p>
        </p:txBody>
      </p:sp>
    </p:spTree>
    <p:extLst>
      <p:ext uri="{BB962C8B-B14F-4D97-AF65-F5344CB8AC3E}">
        <p14:creationId xmlns:p14="http://schemas.microsoft.com/office/powerpoint/2010/main" val="67535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12785</TotalTime>
  <Words>6003</Words>
  <Application>Microsoft Office PowerPoint</Application>
  <PresentationFormat>Widescreen</PresentationFormat>
  <Paragraphs>650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Wingdings</vt:lpstr>
      <vt:lpstr>Office Theme</vt:lpstr>
      <vt:lpstr>Classification</vt:lpstr>
      <vt:lpstr>Supervised vs. Unsupervised Learning</vt:lpstr>
      <vt:lpstr>Prediction Problems: Classification vs. Numeric Prediction</vt:lpstr>
      <vt:lpstr>Classification</vt:lpstr>
      <vt:lpstr>Classification</vt:lpstr>
      <vt:lpstr>Classification</vt:lpstr>
      <vt:lpstr>Decision Tree</vt:lpstr>
      <vt:lpstr>Decision Tree</vt:lpstr>
      <vt:lpstr>Decision Tree</vt:lpstr>
      <vt:lpstr>Decision Tree</vt:lpstr>
      <vt:lpstr>Decision Tree</vt:lpstr>
      <vt:lpstr>Decision Tree</vt:lpstr>
      <vt:lpstr>Decision Tree: Attribute Selection Measures</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vt:lpstr>
      <vt:lpstr>Decision Tree: Attribute Selection Measures- Gain Ratio</vt:lpstr>
      <vt:lpstr>Decision Tree: Attribute Selection Measures- Gain Ratio</vt:lpstr>
      <vt:lpstr>Decision Tree: Attribute Selection Measures- Gain Ratio</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vt:lpstr>
      <vt:lpstr>Bayes Classification</vt:lpstr>
      <vt:lpstr>Bayes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lpstr> Instance-based Classification: k-Nearest-Neighbor</vt:lpstr>
      <vt:lpstr> Instance-based Classification: k-Nearest-Neighbor</vt:lpstr>
      <vt:lpstr> Instance-based Classification: k-Nearest-Neighbor</vt:lpstr>
      <vt:lpstr> Instance-based Classification: k-Nearest-Neighbor</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Kuldeep Singh</dc:creator>
  <cp:lastModifiedBy>Kuldeep Singh</cp:lastModifiedBy>
  <cp:revision>52</cp:revision>
  <dcterms:created xsi:type="dcterms:W3CDTF">2023-09-04T03:01:19Z</dcterms:created>
  <dcterms:modified xsi:type="dcterms:W3CDTF">2023-11-30T07:21:23Z</dcterms:modified>
</cp:coreProperties>
</file>