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42923d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42923d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bd88f1d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bd88f1d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d88f1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d88f1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42923df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42923df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42923df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42923df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486625"/>
            <a:ext cx="85206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Employee Management System?</a:t>
            </a:r>
            <a:endParaRPr sz="3000"/>
          </a:p>
        </p:txBody>
      </p:sp>
      <p:sp>
        <p:nvSpPr>
          <p:cNvPr id="60" name="Google Shape;60;p14"/>
          <p:cNvSpPr txBox="1"/>
          <p:nvPr/>
        </p:nvSpPr>
        <p:spPr>
          <a:xfrm>
            <a:off x="1008150" y="1369550"/>
            <a:ext cx="6591000" cy="28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1 - It is database to store the employee information.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2 - In it we efficiently manage our employee information, like adding, deleting updating displaying employee information.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3 - Technology stack used is C language and file </a:t>
            </a:r>
            <a:r>
              <a:rPr lang="en" sz="1800"/>
              <a:t>handling</a:t>
            </a:r>
            <a:r>
              <a:rPr lang="en" sz="1800"/>
              <a:t> to store the information approach.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Functions :-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Add Employee - void addEmployee()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2 - Delete Employee - void deleteEmployee()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3 - Update Employee - void updateEmployee()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4 - List All Employee - void displayEmployee()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  - Display Employee with Employee Code - void displayEmployeeInfo()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63" y="721275"/>
            <a:ext cx="8602474" cy="492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25" y="313000"/>
            <a:ext cx="8587550" cy="48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83975" y="269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