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4" r:id="rId1"/>
    <p:sldMasterId id="2147484034" r:id="rId2"/>
    <p:sldMasterId id="2147484078" r:id="rId3"/>
    <p:sldMasterId id="2147484091" r:id="rId4"/>
    <p:sldMasterId id="2147484035" r:id="rId5"/>
    <p:sldMasterId id="2147484036" r:id="rId6"/>
    <p:sldMasterId id="2147484100" r:id="rId7"/>
  </p:sldMasterIdLst>
  <p:notesMasterIdLst>
    <p:notesMasterId r:id="rId15"/>
  </p:notesMasterIdLst>
  <p:handoutMasterIdLst>
    <p:handoutMasterId r:id="rId16"/>
  </p:handoutMasterIdLst>
  <p:sldIdLst>
    <p:sldId id="976" r:id="rId8"/>
    <p:sldId id="981" r:id="rId9"/>
    <p:sldId id="977" r:id="rId10"/>
    <p:sldId id="978" r:id="rId11"/>
    <p:sldId id="979" r:id="rId12"/>
    <p:sldId id="980" r:id="rId13"/>
    <p:sldId id="256" r:id="rId14"/>
  </p:sldIdLst>
  <p:sldSz cx="12192000" cy="6858000"/>
  <p:notesSz cx="6858000" cy="9144000"/>
  <p:defaultTextStyle>
    <a:defPPr>
      <a:defRPr lang="en-US"/>
    </a:defPPr>
    <a:lvl1pPr marL="0" algn="l" defTabSz="609494" rtl="0" eaLnBrk="1" latinLnBrk="0" hangingPunct="1">
      <a:defRPr sz="2400" kern="1200">
        <a:solidFill>
          <a:schemeClr val="tx1"/>
        </a:solidFill>
        <a:latin typeface="+mn-lt"/>
        <a:ea typeface="+mn-ea"/>
        <a:cs typeface="+mn-cs"/>
      </a:defRPr>
    </a:lvl1pPr>
    <a:lvl2pPr marL="609494" algn="l" defTabSz="609494" rtl="0" eaLnBrk="1" latinLnBrk="0" hangingPunct="1">
      <a:defRPr sz="2400" kern="1200">
        <a:solidFill>
          <a:schemeClr val="tx1"/>
        </a:solidFill>
        <a:latin typeface="+mn-lt"/>
        <a:ea typeface="+mn-ea"/>
        <a:cs typeface="+mn-cs"/>
      </a:defRPr>
    </a:lvl2pPr>
    <a:lvl3pPr marL="1218987" algn="l" defTabSz="609494" rtl="0" eaLnBrk="1" latinLnBrk="0" hangingPunct="1">
      <a:defRPr sz="2400" kern="1200">
        <a:solidFill>
          <a:schemeClr val="tx1"/>
        </a:solidFill>
        <a:latin typeface="+mn-lt"/>
        <a:ea typeface="+mn-ea"/>
        <a:cs typeface="+mn-cs"/>
      </a:defRPr>
    </a:lvl3pPr>
    <a:lvl4pPr marL="1828480" algn="l" defTabSz="609494" rtl="0" eaLnBrk="1" latinLnBrk="0" hangingPunct="1">
      <a:defRPr sz="2400" kern="1200">
        <a:solidFill>
          <a:schemeClr val="tx1"/>
        </a:solidFill>
        <a:latin typeface="+mn-lt"/>
        <a:ea typeface="+mn-ea"/>
        <a:cs typeface="+mn-cs"/>
      </a:defRPr>
    </a:lvl4pPr>
    <a:lvl5pPr marL="2437973" algn="l" defTabSz="609494" rtl="0" eaLnBrk="1" latinLnBrk="0" hangingPunct="1">
      <a:defRPr sz="2400" kern="1200">
        <a:solidFill>
          <a:schemeClr val="tx1"/>
        </a:solidFill>
        <a:latin typeface="+mn-lt"/>
        <a:ea typeface="+mn-ea"/>
        <a:cs typeface="+mn-cs"/>
      </a:defRPr>
    </a:lvl5pPr>
    <a:lvl6pPr marL="3047467" algn="l" defTabSz="609494" rtl="0" eaLnBrk="1" latinLnBrk="0" hangingPunct="1">
      <a:defRPr sz="2400" kern="1200">
        <a:solidFill>
          <a:schemeClr val="tx1"/>
        </a:solidFill>
        <a:latin typeface="+mn-lt"/>
        <a:ea typeface="+mn-ea"/>
        <a:cs typeface="+mn-cs"/>
      </a:defRPr>
    </a:lvl6pPr>
    <a:lvl7pPr marL="3656960" algn="l" defTabSz="609494" rtl="0" eaLnBrk="1" latinLnBrk="0" hangingPunct="1">
      <a:defRPr sz="2400" kern="1200">
        <a:solidFill>
          <a:schemeClr val="tx1"/>
        </a:solidFill>
        <a:latin typeface="+mn-lt"/>
        <a:ea typeface="+mn-ea"/>
        <a:cs typeface="+mn-cs"/>
      </a:defRPr>
    </a:lvl7pPr>
    <a:lvl8pPr marL="4266453" algn="l" defTabSz="609494" rtl="0" eaLnBrk="1" latinLnBrk="0" hangingPunct="1">
      <a:defRPr sz="2400" kern="1200">
        <a:solidFill>
          <a:schemeClr val="tx1"/>
        </a:solidFill>
        <a:latin typeface="+mn-lt"/>
        <a:ea typeface="+mn-ea"/>
        <a:cs typeface="+mn-cs"/>
      </a:defRPr>
    </a:lvl8pPr>
    <a:lvl9pPr marL="4875947" algn="l" defTabSz="609494"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32" y="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Ahir" userId="82da7437-02be-4802-8c35-88fa3c218a68" providerId="ADAL" clId="{FFA0584D-E022-4524-BE0D-1DCDA78F6008}"/>
    <pc:docChg chg="undo redo custSel addSld delSld modSld">
      <pc:chgData name="Gaurav Ahir" userId="82da7437-02be-4802-8c35-88fa3c218a68" providerId="ADAL" clId="{FFA0584D-E022-4524-BE0D-1DCDA78F6008}" dt="2023-08-28T09:44:31.788" v="79"/>
      <pc:docMkLst>
        <pc:docMk/>
      </pc:docMkLst>
      <pc:sldChg chg="addSp delSp modSp mod setBg addAnim setClrOvrMap">
        <pc:chgData name="Gaurav Ahir" userId="82da7437-02be-4802-8c35-88fa3c218a68" providerId="ADAL" clId="{FFA0584D-E022-4524-BE0D-1DCDA78F6008}" dt="2023-08-28T09:42:47.035" v="75"/>
        <pc:sldMkLst>
          <pc:docMk/>
          <pc:sldMk cId="3614309328" sldId="256"/>
        </pc:sldMkLst>
        <pc:spChg chg="mod">
          <ac:chgData name="Gaurav Ahir" userId="82da7437-02be-4802-8c35-88fa3c218a68" providerId="ADAL" clId="{FFA0584D-E022-4524-BE0D-1DCDA78F6008}" dt="2023-08-28T09:42:47.035" v="74" actId="26606"/>
          <ac:spMkLst>
            <pc:docMk/>
            <pc:sldMk cId="3614309328" sldId="256"/>
            <ac:spMk id="2" creationId="{902295F2-E734-BC1D-7377-DCED95C76E03}"/>
          </ac:spMkLst>
        </pc:spChg>
        <pc:spChg chg="del">
          <ac:chgData name="Gaurav Ahir" userId="82da7437-02be-4802-8c35-88fa3c218a68" providerId="ADAL" clId="{FFA0584D-E022-4524-BE0D-1DCDA78F6008}" dt="2023-08-28T09:42:47.035" v="74" actId="26606"/>
          <ac:spMkLst>
            <pc:docMk/>
            <pc:sldMk cId="3614309328" sldId="256"/>
            <ac:spMk id="7" creationId="{88294908-8B00-4F58-BBBA-20F71A40AA9E}"/>
          </ac:spMkLst>
        </pc:spChg>
        <pc:spChg chg="del">
          <ac:chgData name="Gaurav Ahir" userId="82da7437-02be-4802-8c35-88fa3c218a68" providerId="ADAL" clId="{FFA0584D-E022-4524-BE0D-1DCDA78F6008}" dt="2023-08-28T09:42:47.035" v="74" actId="26606"/>
          <ac:spMkLst>
            <pc:docMk/>
            <pc:sldMk cId="3614309328" sldId="256"/>
            <ac:spMk id="13" creationId="{DA2C7802-C2E0-4218-8F89-8DD7CCD2CD1C}"/>
          </ac:spMkLst>
        </pc:spChg>
        <pc:spChg chg="del">
          <ac:chgData name="Gaurav Ahir" userId="82da7437-02be-4802-8c35-88fa3c218a68" providerId="ADAL" clId="{FFA0584D-E022-4524-BE0D-1DCDA78F6008}" dt="2023-08-28T09:42:47.035" v="74" actId="26606"/>
          <ac:spMkLst>
            <pc:docMk/>
            <pc:sldMk cId="3614309328" sldId="256"/>
            <ac:spMk id="14" creationId="{4364C879-1404-4203-8E9D-CC5DE0A621A2}"/>
          </ac:spMkLst>
        </pc:spChg>
        <pc:spChg chg="del">
          <ac:chgData name="Gaurav Ahir" userId="82da7437-02be-4802-8c35-88fa3c218a68" providerId="ADAL" clId="{FFA0584D-E022-4524-BE0D-1DCDA78F6008}" dt="2023-08-28T09:42:47.035" v="74" actId="26606"/>
          <ac:spMkLst>
            <pc:docMk/>
            <pc:sldMk cId="3614309328" sldId="256"/>
            <ac:spMk id="15" creationId="{A6D7111A-21E5-4EE9-8A78-10E5530F0116}"/>
          </ac:spMkLst>
        </pc:spChg>
        <pc:spChg chg="del">
          <ac:chgData name="Gaurav Ahir" userId="82da7437-02be-4802-8c35-88fa3c218a68" providerId="ADAL" clId="{FFA0584D-E022-4524-BE0D-1DCDA78F6008}" dt="2023-08-28T09:42:47.035" v="74" actId="26606"/>
          <ac:spMkLst>
            <pc:docMk/>
            <pc:sldMk cId="3614309328" sldId="256"/>
            <ac:spMk id="16" creationId="{84617302-4B0D-4351-A6BB-6F0930D943AC}"/>
          </ac:spMkLst>
        </pc:spChg>
        <pc:spChg chg="del">
          <ac:chgData name="Gaurav Ahir" userId="82da7437-02be-4802-8c35-88fa3c218a68" providerId="ADAL" clId="{FFA0584D-E022-4524-BE0D-1DCDA78F6008}" dt="2023-08-28T09:42:47.035" v="74" actId="26606"/>
          <ac:spMkLst>
            <pc:docMk/>
            <pc:sldMk cId="3614309328" sldId="256"/>
            <ac:spMk id="17" creationId="{A3969E80-A77B-49FC-9122-D89AFD5EE118}"/>
          </ac:spMkLst>
        </pc:spChg>
        <pc:spChg chg="del">
          <ac:chgData name="Gaurav Ahir" userId="82da7437-02be-4802-8c35-88fa3c218a68" providerId="ADAL" clId="{FFA0584D-E022-4524-BE0D-1DCDA78F6008}" dt="2023-08-28T09:42:47.035" v="74" actId="26606"/>
          <ac:spMkLst>
            <pc:docMk/>
            <pc:sldMk cId="3614309328" sldId="256"/>
            <ac:spMk id="19" creationId="{1849CA57-76BD-4CF2-80BA-D7A46A01B7B1}"/>
          </ac:spMkLst>
        </pc:spChg>
        <pc:spChg chg="del">
          <ac:chgData name="Gaurav Ahir" userId="82da7437-02be-4802-8c35-88fa3c218a68" providerId="ADAL" clId="{FFA0584D-E022-4524-BE0D-1DCDA78F6008}" dt="2023-08-28T09:42:47.035" v="74" actId="26606"/>
          <ac:spMkLst>
            <pc:docMk/>
            <pc:sldMk cId="3614309328" sldId="256"/>
            <ac:spMk id="21" creationId="{35E9085E-E730-4768-83D4-6CB7E9897153}"/>
          </ac:spMkLst>
        </pc:spChg>
        <pc:spChg chg="del">
          <ac:chgData name="Gaurav Ahir" userId="82da7437-02be-4802-8c35-88fa3c218a68" providerId="ADAL" clId="{FFA0584D-E022-4524-BE0D-1DCDA78F6008}" dt="2023-08-28T09:42:47.035" v="74" actId="26606"/>
          <ac:spMkLst>
            <pc:docMk/>
            <pc:sldMk cId="3614309328" sldId="256"/>
            <ac:spMk id="23" creationId="{973272FE-A474-4CAE-8CA2-BCC8B476C3F4}"/>
          </ac:spMkLst>
        </pc:spChg>
        <pc:spChg chg="del">
          <ac:chgData name="Gaurav Ahir" userId="82da7437-02be-4802-8c35-88fa3c218a68" providerId="ADAL" clId="{FFA0584D-E022-4524-BE0D-1DCDA78F6008}" dt="2023-08-28T09:42:47.035" v="74" actId="26606"/>
          <ac:spMkLst>
            <pc:docMk/>
            <pc:sldMk cId="3614309328" sldId="256"/>
            <ac:spMk id="25" creationId="{E07981EA-05A6-437C-88D7-B377B92B031D}"/>
          </ac:spMkLst>
        </pc:spChg>
        <pc:spChg chg="del">
          <ac:chgData name="Gaurav Ahir" userId="82da7437-02be-4802-8c35-88fa3c218a68" providerId="ADAL" clId="{FFA0584D-E022-4524-BE0D-1DCDA78F6008}" dt="2023-08-28T09:42:47.035" v="74" actId="26606"/>
          <ac:spMkLst>
            <pc:docMk/>
            <pc:sldMk cId="3614309328" sldId="256"/>
            <ac:spMk id="27" creationId="{15E3C750-986E-4769-B1AE-49289FBEE757}"/>
          </ac:spMkLst>
        </pc:spChg>
        <pc:spChg chg="add">
          <ac:chgData name="Gaurav Ahir" userId="82da7437-02be-4802-8c35-88fa3c218a68" providerId="ADAL" clId="{FFA0584D-E022-4524-BE0D-1DCDA78F6008}" dt="2023-08-28T09:42:47.035" v="74" actId="26606"/>
          <ac:spMkLst>
            <pc:docMk/>
            <pc:sldMk cId="3614309328" sldId="256"/>
            <ac:spMk id="32" creationId="{66B332A4-D438-4773-A77F-5ED49A448D9D}"/>
          </ac:spMkLst>
        </pc:spChg>
        <pc:spChg chg="add">
          <ac:chgData name="Gaurav Ahir" userId="82da7437-02be-4802-8c35-88fa3c218a68" providerId="ADAL" clId="{FFA0584D-E022-4524-BE0D-1DCDA78F6008}" dt="2023-08-28T09:42:47.035" v="74" actId="26606"/>
          <ac:spMkLst>
            <pc:docMk/>
            <pc:sldMk cId="3614309328" sldId="256"/>
            <ac:spMk id="34" creationId="{DF9AD32D-FF05-44F4-BD4D-9CEE89B71EB9}"/>
          </ac:spMkLst>
        </pc:spChg>
      </pc:sldChg>
      <pc:sldChg chg="add del">
        <pc:chgData name="Gaurav Ahir" userId="82da7437-02be-4802-8c35-88fa3c218a68" providerId="ADAL" clId="{FFA0584D-E022-4524-BE0D-1DCDA78F6008}" dt="2023-08-28T09:39:55.941" v="53" actId="47"/>
        <pc:sldMkLst>
          <pc:docMk/>
          <pc:sldMk cId="1919936451" sldId="947"/>
        </pc:sldMkLst>
      </pc:sldChg>
      <pc:sldChg chg="add del">
        <pc:chgData name="Gaurav Ahir" userId="82da7437-02be-4802-8c35-88fa3c218a68" providerId="ADAL" clId="{FFA0584D-E022-4524-BE0D-1DCDA78F6008}" dt="2023-08-28T09:42:10.514" v="73" actId="47"/>
        <pc:sldMkLst>
          <pc:docMk/>
          <pc:sldMk cId="1495425713" sldId="964"/>
        </pc:sldMkLst>
      </pc:sldChg>
      <pc:sldChg chg="modSp del mod">
        <pc:chgData name="Gaurav Ahir" userId="82da7437-02be-4802-8c35-88fa3c218a68" providerId="ADAL" clId="{FFA0584D-E022-4524-BE0D-1DCDA78F6008}" dt="2023-08-28T09:40:41.385" v="62" actId="47"/>
        <pc:sldMkLst>
          <pc:docMk/>
          <pc:sldMk cId="1527693604" sldId="965"/>
        </pc:sldMkLst>
        <pc:picChg chg="mod">
          <ac:chgData name="Gaurav Ahir" userId="82da7437-02be-4802-8c35-88fa3c218a68" providerId="ADAL" clId="{FFA0584D-E022-4524-BE0D-1DCDA78F6008}" dt="2023-08-28T09:40:35.147" v="60" actId="1076"/>
          <ac:picMkLst>
            <pc:docMk/>
            <pc:sldMk cId="1527693604" sldId="965"/>
            <ac:picMk id="42" creationId="{5364B9AD-FFD0-4DF5-41F5-7A745818D2AB}"/>
          </ac:picMkLst>
        </pc:picChg>
      </pc:sldChg>
      <pc:sldChg chg="del">
        <pc:chgData name="Gaurav Ahir" userId="82da7437-02be-4802-8c35-88fa3c218a68" providerId="ADAL" clId="{FFA0584D-E022-4524-BE0D-1DCDA78F6008}" dt="2023-08-28T09:41:14.146" v="68" actId="47"/>
        <pc:sldMkLst>
          <pc:docMk/>
          <pc:sldMk cId="2598340654" sldId="973"/>
        </pc:sldMkLst>
      </pc:sldChg>
      <pc:sldChg chg="addSp delSp modSp add del">
        <pc:chgData name="Gaurav Ahir" userId="82da7437-02be-4802-8c35-88fa3c218a68" providerId="ADAL" clId="{FFA0584D-E022-4524-BE0D-1DCDA78F6008}" dt="2023-08-28T09:40:31.850" v="59" actId="47"/>
        <pc:sldMkLst>
          <pc:docMk/>
          <pc:sldMk cId="2822961357" sldId="974"/>
        </pc:sldMkLst>
        <pc:spChg chg="add del mod">
          <ac:chgData name="Gaurav Ahir" userId="82da7437-02be-4802-8c35-88fa3c218a68" providerId="ADAL" clId="{FFA0584D-E022-4524-BE0D-1DCDA78F6008}" dt="2023-08-28T09:39:08.239" v="33"/>
          <ac:spMkLst>
            <pc:docMk/>
            <pc:sldMk cId="2822961357" sldId="974"/>
            <ac:spMk id="4" creationId="{B2F0AF54-4597-BCD3-5F23-8F308F7A3F69}"/>
          </ac:spMkLst>
        </pc:spChg>
        <pc:spChg chg="add del mod">
          <ac:chgData name="Gaurav Ahir" userId="82da7437-02be-4802-8c35-88fa3c218a68" providerId="ADAL" clId="{FFA0584D-E022-4524-BE0D-1DCDA78F6008}" dt="2023-08-28T09:39:08.239" v="33"/>
          <ac:spMkLst>
            <pc:docMk/>
            <pc:sldMk cId="2822961357" sldId="974"/>
            <ac:spMk id="5" creationId="{08D84C3B-3578-4684-6515-DA049CA444B1}"/>
          </ac:spMkLst>
        </pc:spChg>
        <pc:spChg chg="add del mod">
          <ac:chgData name="Gaurav Ahir" userId="82da7437-02be-4802-8c35-88fa3c218a68" providerId="ADAL" clId="{FFA0584D-E022-4524-BE0D-1DCDA78F6008}" dt="2023-08-28T09:39:08.239" v="33"/>
          <ac:spMkLst>
            <pc:docMk/>
            <pc:sldMk cId="2822961357" sldId="974"/>
            <ac:spMk id="6" creationId="{27E75B71-352C-09A7-78AB-5EAD042323CB}"/>
          </ac:spMkLst>
        </pc:spChg>
      </pc:sldChg>
      <pc:sldChg chg="del">
        <pc:chgData name="Gaurav Ahir" userId="82da7437-02be-4802-8c35-88fa3c218a68" providerId="ADAL" clId="{FFA0584D-E022-4524-BE0D-1DCDA78F6008}" dt="2023-08-28T09:41:10.735" v="67" actId="47"/>
        <pc:sldMkLst>
          <pc:docMk/>
          <pc:sldMk cId="473945851" sldId="975"/>
        </pc:sldMkLst>
      </pc:sldChg>
      <pc:sldChg chg="addSp modSp new mod modTransition">
        <pc:chgData name="Gaurav Ahir" userId="82da7437-02be-4802-8c35-88fa3c218a68" providerId="ADAL" clId="{FFA0584D-E022-4524-BE0D-1DCDA78F6008}" dt="2023-08-28T09:44:31.788" v="79"/>
        <pc:sldMkLst>
          <pc:docMk/>
          <pc:sldMk cId="3090351926" sldId="976"/>
        </pc:sldMkLst>
        <pc:spChg chg="add mod">
          <ac:chgData name="Gaurav Ahir" userId="82da7437-02be-4802-8c35-88fa3c218a68" providerId="ADAL" clId="{FFA0584D-E022-4524-BE0D-1DCDA78F6008}" dt="2023-08-28T09:38:14.288" v="3" actId="14100"/>
          <ac:spMkLst>
            <pc:docMk/>
            <pc:sldMk cId="3090351926" sldId="976"/>
            <ac:spMk id="2" creationId="{E136FF57-E1C6-B79B-A29B-4A16CEBA6998}"/>
          </ac:spMkLst>
        </pc:spChg>
        <pc:spChg chg="add mod">
          <ac:chgData name="Gaurav Ahir" userId="82da7437-02be-4802-8c35-88fa3c218a68" providerId="ADAL" clId="{FFA0584D-E022-4524-BE0D-1DCDA78F6008}" dt="2023-08-28T09:38:25.601" v="24" actId="14100"/>
          <ac:spMkLst>
            <pc:docMk/>
            <pc:sldMk cId="3090351926" sldId="976"/>
            <ac:spMk id="3" creationId="{EF8FD851-EC2A-E976-EF24-2FF21B803E6B}"/>
          </ac:spMkLst>
        </pc:spChg>
      </pc:sldChg>
      <pc:sldChg chg="new del">
        <pc:chgData name="Gaurav Ahir" userId="82da7437-02be-4802-8c35-88fa3c218a68" providerId="ADAL" clId="{FFA0584D-E022-4524-BE0D-1DCDA78F6008}" dt="2023-08-28T09:40:03.136" v="55" actId="680"/>
        <pc:sldMkLst>
          <pc:docMk/>
          <pc:sldMk cId="2000895199" sldId="977"/>
        </pc:sldMkLst>
      </pc:sldChg>
      <pc:sldChg chg="addSp delSp modSp new del mod">
        <pc:chgData name="Gaurav Ahir" userId="82da7437-02be-4802-8c35-88fa3c218a68" providerId="ADAL" clId="{FFA0584D-E022-4524-BE0D-1DCDA78F6008}" dt="2023-08-28T09:39:52.957" v="51" actId="680"/>
        <pc:sldMkLst>
          <pc:docMk/>
          <pc:sldMk cId="2179841515" sldId="977"/>
        </pc:sldMkLst>
        <pc:spChg chg="add del">
          <ac:chgData name="Gaurav Ahir" userId="82da7437-02be-4802-8c35-88fa3c218a68" providerId="ADAL" clId="{FFA0584D-E022-4524-BE0D-1DCDA78F6008}" dt="2023-08-28T09:39:52.139" v="50" actId="478"/>
          <ac:spMkLst>
            <pc:docMk/>
            <pc:sldMk cId="2179841515" sldId="977"/>
            <ac:spMk id="2" creationId="{8AF1AB1B-1B4C-9856-4EC8-2BEEAED41463}"/>
          </ac:spMkLst>
        </pc:spChg>
        <pc:spChg chg="add del">
          <ac:chgData name="Gaurav Ahir" userId="82da7437-02be-4802-8c35-88fa3c218a68" providerId="ADAL" clId="{FFA0584D-E022-4524-BE0D-1DCDA78F6008}" dt="2023-08-28T09:39:52.139" v="50" actId="478"/>
          <ac:spMkLst>
            <pc:docMk/>
            <pc:sldMk cId="2179841515" sldId="977"/>
            <ac:spMk id="3" creationId="{CE06DC4A-A4E4-D605-A8FF-FC55B677B68F}"/>
          </ac:spMkLst>
        </pc:spChg>
        <pc:spChg chg="add del">
          <ac:chgData name="Gaurav Ahir" userId="82da7437-02be-4802-8c35-88fa3c218a68" providerId="ADAL" clId="{FFA0584D-E022-4524-BE0D-1DCDA78F6008}" dt="2023-08-28T09:39:52.139" v="50" actId="478"/>
          <ac:spMkLst>
            <pc:docMk/>
            <pc:sldMk cId="2179841515" sldId="977"/>
            <ac:spMk id="4" creationId="{326F94A0-9ADC-55DC-2C73-9EE02B31D698}"/>
          </ac:spMkLst>
        </pc:spChg>
        <pc:spChg chg="add del mod">
          <ac:chgData name="Gaurav Ahir" userId="82da7437-02be-4802-8c35-88fa3c218a68" providerId="ADAL" clId="{FFA0584D-E022-4524-BE0D-1DCDA78F6008}" dt="2023-08-28T09:39:51.700" v="49"/>
          <ac:spMkLst>
            <pc:docMk/>
            <pc:sldMk cId="2179841515" sldId="977"/>
            <ac:spMk id="5" creationId="{4B0137AD-6AD3-4EE3-DF33-20AF4445E882}"/>
          </ac:spMkLst>
        </pc:spChg>
        <pc:spChg chg="add del mod">
          <ac:chgData name="Gaurav Ahir" userId="82da7437-02be-4802-8c35-88fa3c218a68" providerId="ADAL" clId="{FFA0584D-E022-4524-BE0D-1DCDA78F6008}" dt="2023-08-28T09:39:51.700" v="49"/>
          <ac:spMkLst>
            <pc:docMk/>
            <pc:sldMk cId="2179841515" sldId="977"/>
            <ac:spMk id="6" creationId="{96EE145E-6D10-5039-95F2-032258A492AC}"/>
          </ac:spMkLst>
        </pc:spChg>
        <pc:spChg chg="add del mod">
          <ac:chgData name="Gaurav Ahir" userId="82da7437-02be-4802-8c35-88fa3c218a68" providerId="ADAL" clId="{FFA0584D-E022-4524-BE0D-1DCDA78F6008}" dt="2023-08-28T09:39:51.700" v="49"/>
          <ac:spMkLst>
            <pc:docMk/>
            <pc:sldMk cId="2179841515" sldId="977"/>
            <ac:spMk id="7" creationId="{4B4A2760-9D81-0C09-A32A-DF7466F009CC}"/>
          </ac:spMkLst>
        </pc:spChg>
      </pc:sldChg>
      <pc:sldChg chg="addSp modSp new modTransition">
        <pc:chgData name="Gaurav Ahir" userId="82da7437-02be-4802-8c35-88fa3c218a68" providerId="ADAL" clId="{FFA0584D-E022-4524-BE0D-1DCDA78F6008}" dt="2023-08-28T09:44:31.788" v="79"/>
        <pc:sldMkLst>
          <pc:docMk/>
          <pc:sldMk cId="3016256977" sldId="977"/>
        </pc:sldMkLst>
        <pc:spChg chg="add mod">
          <ac:chgData name="Gaurav Ahir" userId="82da7437-02be-4802-8c35-88fa3c218a68" providerId="ADAL" clId="{FFA0584D-E022-4524-BE0D-1DCDA78F6008}" dt="2023-08-28T09:40:27.998" v="58"/>
          <ac:spMkLst>
            <pc:docMk/>
            <pc:sldMk cId="3016256977" sldId="977"/>
            <ac:spMk id="2" creationId="{68EEF626-3743-6AF8-615B-55602A031D9B}"/>
          </ac:spMkLst>
        </pc:spChg>
        <pc:spChg chg="add mod">
          <ac:chgData name="Gaurav Ahir" userId="82da7437-02be-4802-8c35-88fa3c218a68" providerId="ADAL" clId="{FFA0584D-E022-4524-BE0D-1DCDA78F6008}" dt="2023-08-28T09:40:27.998" v="58"/>
          <ac:spMkLst>
            <pc:docMk/>
            <pc:sldMk cId="3016256977" sldId="977"/>
            <ac:spMk id="3" creationId="{114AF321-BA16-9D4A-39E7-64DC9561A71F}"/>
          </ac:spMkLst>
        </pc:spChg>
      </pc:sldChg>
      <pc:sldChg chg="addSp delSp modSp new del mod">
        <pc:chgData name="Gaurav Ahir" userId="82da7437-02be-4802-8c35-88fa3c218a68" providerId="ADAL" clId="{FFA0584D-E022-4524-BE0D-1DCDA78F6008}" dt="2023-08-28T09:39:51.280" v="47" actId="680"/>
        <pc:sldMkLst>
          <pc:docMk/>
          <pc:sldMk cId="1846199429" sldId="978"/>
        </pc:sldMkLst>
        <pc:spChg chg="add del">
          <ac:chgData name="Gaurav Ahir" userId="82da7437-02be-4802-8c35-88fa3c218a68" providerId="ADAL" clId="{FFA0584D-E022-4524-BE0D-1DCDA78F6008}" dt="2023-08-28T09:39:51.080" v="46" actId="478"/>
          <ac:spMkLst>
            <pc:docMk/>
            <pc:sldMk cId="1846199429" sldId="978"/>
            <ac:spMk id="2" creationId="{94D314A1-FB23-93D4-C1CF-558897E82AE9}"/>
          </ac:spMkLst>
        </pc:spChg>
        <pc:spChg chg="add del">
          <ac:chgData name="Gaurav Ahir" userId="82da7437-02be-4802-8c35-88fa3c218a68" providerId="ADAL" clId="{FFA0584D-E022-4524-BE0D-1DCDA78F6008}" dt="2023-08-28T09:39:51.080" v="46" actId="478"/>
          <ac:spMkLst>
            <pc:docMk/>
            <pc:sldMk cId="1846199429" sldId="978"/>
            <ac:spMk id="3" creationId="{32347EF8-5D51-B4C0-C036-AA20B6D26FA3}"/>
          </ac:spMkLst>
        </pc:spChg>
        <pc:spChg chg="add del mod">
          <ac:chgData name="Gaurav Ahir" userId="82da7437-02be-4802-8c35-88fa3c218a68" providerId="ADAL" clId="{FFA0584D-E022-4524-BE0D-1DCDA78F6008}" dt="2023-08-28T09:39:50.884" v="45"/>
          <ac:spMkLst>
            <pc:docMk/>
            <pc:sldMk cId="1846199429" sldId="978"/>
            <ac:spMk id="4" creationId="{FB88219F-C3D4-2844-44AB-0ABCCE0EDEBF}"/>
          </ac:spMkLst>
        </pc:spChg>
        <pc:spChg chg="add del mod">
          <ac:chgData name="Gaurav Ahir" userId="82da7437-02be-4802-8c35-88fa3c218a68" providerId="ADAL" clId="{FFA0584D-E022-4524-BE0D-1DCDA78F6008}" dt="2023-08-28T09:39:50.884" v="45"/>
          <ac:spMkLst>
            <pc:docMk/>
            <pc:sldMk cId="1846199429" sldId="978"/>
            <ac:spMk id="5" creationId="{9D33D4B0-D91D-7CFD-17E3-09F140955394}"/>
          </ac:spMkLst>
        </pc:spChg>
      </pc:sldChg>
      <pc:sldChg chg="addSp modSp new modTransition">
        <pc:chgData name="Gaurav Ahir" userId="82da7437-02be-4802-8c35-88fa3c218a68" providerId="ADAL" clId="{FFA0584D-E022-4524-BE0D-1DCDA78F6008}" dt="2023-08-28T09:44:31.788" v="79"/>
        <pc:sldMkLst>
          <pc:docMk/>
          <pc:sldMk cId="3312391338" sldId="978"/>
        </pc:sldMkLst>
        <pc:picChg chg="add mod">
          <ac:chgData name="Gaurav Ahir" userId="82da7437-02be-4802-8c35-88fa3c218a68" providerId="ADAL" clId="{FFA0584D-E022-4524-BE0D-1DCDA78F6008}" dt="2023-08-28T09:40:38.177" v="61"/>
          <ac:picMkLst>
            <pc:docMk/>
            <pc:sldMk cId="3312391338" sldId="978"/>
            <ac:picMk id="2" creationId="{881E77BA-363E-3968-13E1-BF6D4058357E}"/>
          </ac:picMkLst>
        </pc:picChg>
      </pc:sldChg>
      <pc:sldChg chg="addSp modSp new modTransition">
        <pc:chgData name="Gaurav Ahir" userId="82da7437-02be-4802-8c35-88fa3c218a68" providerId="ADAL" clId="{FFA0584D-E022-4524-BE0D-1DCDA78F6008}" dt="2023-08-28T09:44:31.788" v="79"/>
        <pc:sldMkLst>
          <pc:docMk/>
          <pc:sldMk cId="1765000203" sldId="979"/>
        </pc:sldMkLst>
        <pc:spChg chg="add mod">
          <ac:chgData name="Gaurav Ahir" userId="82da7437-02be-4802-8c35-88fa3c218a68" providerId="ADAL" clId="{FFA0584D-E022-4524-BE0D-1DCDA78F6008}" dt="2023-08-28T09:41:00.498" v="65"/>
          <ac:spMkLst>
            <pc:docMk/>
            <pc:sldMk cId="1765000203" sldId="979"/>
            <ac:spMk id="2" creationId="{6EEB5266-68B1-C217-AF6B-E43D93CBA9C9}"/>
          </ac:spMkLst>
        </pc:spChg>
        <pc:spChg chg="add mod">
          <ac:chgData name="Gaurav Ahir" userId="82da7437-02be-4802-8c35-88fa3c218a68" providerId="ADAL" clId="{FFA0584D-E022-4524-BE0D-1DCDA78F6008}" dt="2023-08-28T09:41:00.498" v="65"/>
          <ac:spMkLst>
            <pc:docMk/>
            <pc:sldMk cId="1765000203" sldId="979"/>
            <ac:spMk id="3" creationId="{B17C81A6-67E4-0F39-DBEE-E2E3448FBD8C}"/>
          </ac:spMkLst>
        </pc:spChg>
        <pc:picChg chg="add mod">
          <ac:chgData name="Gaurav Ahir" userId="82da7437-02be-4802-8c35-88fa3c218a68" providerId="ADAL" clId="{FFA0584D-E022-4524-BE0D-1DCDA78F6008}" dt="2023-08-28T09:41:00.498" v="65"/>
          <ac:picMkLst>
            <pc:docMk/>
            <pc:sldMk cId="1765000203" sldId="979"/>
            <ac:picMk id="4" creationId="{BCEAF590-A09B-0DEB-EA2D-AAC61B5466CB}"/>
          </ac:picMkLst>
        </pc:picChg>
      </pc:sldChg>
      <pc:sldChg chg="addSp delSp new del mod">
        <pc:chgData name="Gaurav Ahir" userId="82da7437-02be-4802-8c35-88fa3c218a68" providerId="ADAL" clId="{FFA0584D-E022-4524-BE0D-1DCDA78F6008}" dt="2023-08-28T09:39:50.464" v="43" actId="680"/>
        <pc:sldMkLst>
          <pc:docMk/>
          <pc:sldMk cId="2559701639" sldId="979"/>
        </pc:sldMkLst>
        <pc:spChg chg="add del">
          <ac:chgData name="Gaurav Ahir" userId="82da7437-02be-4802-8c35-88fa3c218a68" providerId="ADAL" clId="{FFA0584D-E022-4524-BE0D-1DCDA78F6008}" dt="2023-08-28T09:39:50.098" v="42" actId="478"/>
          <ac:spMkLst>
            <pc:docMk/>
            <pc:sldMk cId="2559701639" sldId="979"/>
            <ac:spMk id="2" creationId="{3907FCCB-7EEE-6244-6256-C9C25D81DD22}"/>
          </ac:spMkLst>
        </pc:spChg>
        <pc:spChg chg="add del">
          <ac:chgData name="Gaurav Ahir" userId="82da7437-02be-4802-8c35-88fa3c218a68" providerId="ADAL" clId="{FFA0584D-E022-4524-BE0D-1DCDA78F6008}" dt="2023-08-28T09:39:50.098" v="42" actId="478"/>
          <ac:spMkLst>
            <pc:docMk/>
            <pc:sldMk cId="2559701639" sldId="979"/>
            <ac:spMk id="3" creationId="{ABE77849-D8DD-D0D3-0B6B-0856F2C396D2}"/>
          </ac:spMkLst>
        </pc:spChg>
        <pc:spChg chg="add del">
          <ac:chgData name="Gaurav Ahir" userId="82da7437-02be-4802-8c35-88fa3c218a68" providerId="ADAL" clId="{FFA0584D-E022-4524-BE0D-1DCDA78F6008}" dt="2023-08-28T09:39:50.098" v="42" actId="478"/>
          <ac:spMkLst>
            <pc:docMk/>
            <pc:sldMk cId="2559701639" sldId="979"/>
            <ac:spMk id="4" creationId="{F684401D-EBB9-D30F-7536-3FCD7AFC7ECA}"/>
          </ac:spMkLst>
        </pc:spChg>
      </pc:sldChg>
      <pc:sldChg chg="addSp modSp new modTransition">
        <pc:chgData name="Gaurav Ahir" userId="82da7437-02be-4802-8c35-88fa3c218a68" providerId="ADAL" clId="{FFA0584D-E022-4524-BE0D-1DCDA78F6008}" dt="2023-08-28T09:44:31.788" v="79"/>
        <pc:sldMkLst>
          <pc:docMk/>
          <pc:sldMk cId="1606166296" sldId="980"/>
        </pc:sldMkLst>
        <pc:spChg chg="add mod">
          <ac:chgData name="Gaurav Ahir" userId="82da7437-02be-4802-8c35-88fa3c218a68" providerId="ADAL" clId="{FFA0584D-E022-4524-BE0D-1DCDA78F6008}" dt="2023-08-28T09:41:07.371" v="66"/>
          <ac:spMkLst>
            <pc:docMk/>
            <pc:sldMk cId="1606166296" sldId="980"/>
            <ac:spMk id="2" creationId="{0902B7F9-37BF-31D2-5D4B-65413D0E21A7}"/>
          </ac:spMkLst>
        </pc:spChg>
        <pc:spChg chg="add mod">
          <ac:chgData name="Gaurav Ahir" userId="82da7437-02be-4802-8c35-88fa3c218a68" providerId="ADAL" clId="{FFA0584D-E022-4524-BE0D-1DCDA78F6008}" dt="2023-08-28T09:41:07.371" v="66"/>
          <ac:spMkLst>
            <pc:docMk/>
            <pc:sldMk cId="1606166296" sldId="980"/>
            <ac:spMk id="3" creationId="{CBC508C9-851D-E1F7-8D95-1202CD731615}"/>
          </ac:spMkLst>
        </pc:spChg>
      </pc:sldChg>
      <pc:sldChg chg="new del">
        <pc:chgData name="Gaurav Ahir" userId="82da7437-02be-4802-8c35-88fa3c218a68" providerId="ADAL" clId="{FFA0584D-E022-4524-BE0D-1DCDA78F6008}" dt="2023-08-28T09:39:49.657" v="40" actId="680"/>
        <pc:sldMkLst>
          <pc:docMk/>
          <pc:sldMk cId="2477388233" sldId="980"/>
        </pc:sldMkLst>
      </pc:sldChg>
      <pc:sldChg chg="new del">
        <pc:chgData name="Gaurav Ahir" userId="82da7437-02be-4802-8c35-88fa3c218a68" providerId="ADAL" clId="{FFA0584D-E022-4524-BE0D-1DCDA78F6008}" dt="2023-08-28T09:41:53.347" v="70" actId="680"/>
        <pc:sldMkLst>
          <pc:docMk/>
          <pc:sldMk cId="1632008068" sldId="981"/>
        </pc:sldMkLst>
      </pc:sldChg>
      <pc:sldChg chg="addSp modSp new modTransition">
        <pc:chgData name="Gaurav Ahir" userId="82da7437-02be-4802-8c35-88fa3c218a68" providerId="ADAL" clId="{FFA0584D-E022-4524-BE0D-1DCDA78F6008}" dt="2023-08-28T09:44:31.788" v="79"/>
        <pc:sldMkLst>
          <pc:docMk/>
          <pc:sldMk cId="3364554470" sldId="981"/>
        </pc:sldMkLst>
        <pc:spChg chg="add mod">
          <ac:chgData name="Gaurav Ahir" userId="82da7437-02be-4802-8c35-88fa3c218a68" providerId="ADAL" clId="{FFA0584D-E022-4524-BE0D-1DCDA78F6008}" dt="2023-08-28T09:42:07.843" v="72"/>
          <ac:spMkLst>
            <pc:docMk/>
            <pc:sldMk cId="3364554470" sldId="981"/>
            <ac:spMk id="2" creationId="{6E76F399-8D3F-374D-69BF-095D1A3E61AF}"/>
          </ac:spMkLst>
        </pc:spChg>
        <pc:spChg chg="add mod">
          <ac:chgData name="Gaurav Ahir" userId="82da7437-02be-4802-8c35-88fa3c218a68" providerId="ADAL" clId="{FFA0584D-E022-4524-BE0D-1DCDA78F6008}" dt="2023-08-28T09:42:07.843" v="72"/>
          <ac:spMkLst>
            <pc:docMk/>
            <pc:sldMk cId="3364554470" sldId="981"/>
            <ac:spMk id="3" creationId="{88C28797-97D0-F440-DADA-F1EC4A7E8B89}"/>
          </ac:spMkLst>
        </pc:spChg>
        <pc:spChg chg="add mod">
          <ac:chgData name="Gaurav Ahir" userId="82da7437-02be-4802-8c35-88fa3c218a68" providerId="ADAL" clId="{FFA0584D-E022-4524-BE0D-1DCDA78F6008}" dt="2023-08-28T09:42:07.843" v="72"/>
          <ac:spMkLst>
            <pc:docMk/>
            <pc:sldMk cId="3364554470" sldId="981"/>
            <ac:spMk id="4" creationId="{8593F860-4E80-765B-BBDA-6957C5834B3B}"/>
          </ac:spMkLst>
        </pc:spChg>
      </pc:sldChg>
      <pc:sldMasterChg chg="delSldLayout">
        <pc:chgData name="Gaurav Ahir" userId="82da7437-02be-4802-8c35-88fa3c218a68" providerId="ADAL" clId="{FFA0584D-E022-4524-BE0D-1DCDA78F6008}" dt="2023-08-28T09:41:10.735" v="67" actId="47"/>
        <pc:sldMasterMkLst>
          <pc:docMk/>
          <pc:sldMasterMk cId="412020213" sldId="2147484034"/>
        </pc:sldMasterMkLst>
        <pc:sldLayoutChg chg="del">
          <pc:chgData name="Gaurav Ahir" userId="82da7437-02be-4802-8c35-88fa3c218a68" providerId="ADAL" clId="{FFA0584D-E022-4524-BE0D-1DCDA78F6008}" dt="2023-08-28T09:41:10.735" v="67" actId="47"/>
          <pc:sldLayoutMkLst>
            <pc:docMk/>
            <pc:sldMasterMk cId="412020213" sldId="2147484034"/>
            <pc:sldLayoutMk cId="0" sldId="214748407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7965B2-646F-04AE-F97D-467C4CF7D2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1A7148D-972B-FDDE-7ACB-202458F7C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071271-3A7D-480F-B996-473D35049557}" type="datetimeFigureOut">
              <a:rPr lang="en-IN" smtClean="0"/>
              <a:t>28-08-2023</a:t>
            </a:fld>
            <a:endParaRPr lang="en-IN"/>
          </a:p>
        </p:txBody>
      </p:sp>
      <p:sp>
        <p:nvSpPr>
          <p:cNvPr id="4" name="Footer Placeholder 3">
            <a:extLst>
              <a:ext uri="{FF2B5EF4-FFF2-40B4-BE49-F238E27FC236}">
                <a16:creationId xmlns:a16="http://schemas.microsoft.com/office/drawing/2014/main" id="{3F30B6F9-7B93-2179-F463-841756BF55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51D2C9E-D504-67C7-7A30-6E76482859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A4A542-4834-42D3-BF17-D2D1010D576B}"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8A283-9907-AE1F-5137-FD29CBADE4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4A11BC6-29AE-8B1E-C07B-8607A031431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8148B3-E222-4581-B62E-4EF9D2CDE4CF}" type="datetimeFigureOut">
              <a:rPr lang="en-IN" smtClean="0"/>
              <a:t>28-08-2023</a:t>
            </a:fld>
            <a:endParaRPr lang="en-IN"/>
          </a:p>
        </p:txBody>
      </p:sp>
      <p:sp>
        <p:nvSpPr>
          <p:cNvPr id="4" name="Slide Image Placeholder 3">
            <a:extLst>
              <a:ext uri="{FF2B5EF4-FFF2-40B4-BE49-F238E27FC236}">
                <a16:creationId xmlns:a16="http://schemas.microsoft.com/office/drawing/2014/main" id="{5DC57EED-9756-2E22-3ABB-B0CCC1590CC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a:extLst>
              <a:ext uri="{FF2B5EF4-FFF2-40B4-BE49-F238E27FC236}">
                <a16:creationId xmlns:a16="http://schemas.microsoft.com/office/drawing/2014/main" id="{3B99A1D4-D8D2-59BD-5A1F-07BA0A3290C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a:extLst>
              <a:ext uri="{FF2B5EF4-FFF2-40B4-BE49-F238E27FC236}">
                <a16:creationId xmlns:a16="http://schemas.microsoft.com/office/drawing/2014/main" id="{37ADC19B-C00A-6B29-D735-AAF644826DE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a:extLst>
              <a:ext uri="{FF2B5EF4-FFF2-40B4-BE49-F238E27FC236}">
                <a16:creationId xmlns:a16="http://schemas.microsoft.com/office/drawing/2014/main" id="{7D98383D-9F8A-B98C-C42C-CA0EBB4FD4C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D848D-3F72-435C-A3D8-41DAE14115E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linkedin.com/company/rockwell-automation" TargetMode="External"/><Relationship Id="rId3" Type="http://schemas.openxmlformats.org/officeDocument/2006/relationships/image" Target="../media/image3.png"/><Relationship Id="rId7" Type="http://schemas.openxmlformats.org/officeDocument/2006/relationships/hyperlink" Target="https://www.instagram.com/rokautomation" TargetMode="External"/><Relationship Id="rId2" Type="http://schemas.openxmlformats.org/officeDocument/2006/relationships/image" Target="../media/image2.jpeg"/><Relationship Id="rId1" Type="http://schemas.openxmlformats.org/officeDocument/2006/relationships/slideMaster" Target="../slideMasters/slideMaster5.xml"/><Relationship Id="rId6" Type="http://schemas.openxmlformats.org/officeDocument/2006/relationships/hyperlink" Target="https://www.facebook.com/ROKAutomation" TargetMode="External"/><Relationship Id="rId5" Type="http://schemas.openxmlformats.org/officeDocument/2006/relationships/hyperlink" Target="http://www.rockwellautomation.com/" TargetMode="External"/><Relationship Id="rId4" Type="http://schemas.openxmlformats.org/officeDocument/2006/relationships/image" Target="../media/image4.png"/><Relationship Id="rId9" Type="http://schemas.openxmlformats.org/officeDocument/2006/relationships/hyperlink" Target="https://twitter.com/ROKAutomation" TargetMode="External"/></Relationships>
</file>

<file path=ppt/slideLayouts/_rels/slideLayout44.xml.rels><?xml version="1.0" encoding="UTF-8" standalone="yes"?>
<Relationships xmlns="http://schemas.openxmlformats.org/package/2006/relationships"><Relationship Id="rId8" Type="http://schemas.openxmlformats.org/officeDocument/2006/relationships/hyperlink" Target="https://twitter.com/ROKAutomation" TargetMode="External"/><Relationship Id="rId3" Type="http://schemas.openxmlformats.org/officeDocument/2006/relationships/image" Target="../media/image3.png"/><Relationship Id="rId7" Type="http://schemas.openxmlformats.org/officeDocument/2006/relationships/hyperlink" Target="http://www.linkedin.com/company/rockwell-automation" TargetMode="External"/><Relationship Id="rId2" Type="http://schemas.openxmlformats.org/officeDocument/2006/relationships/hyperlink" Target="http://www.rockwellautomation.com/" TargetMode="External"/><Relationship Id="rId1" Type="http://schemas.openxmlformats.org/officeDocument/2006/relationships/slideMaster" Target="../slideMasters/slideMaster5.xml"/><Relationship Id="rId6" Type="http://schemas.openxmlformats.org/officeDocument/2006/relationships/hyperlink" Target="https://www.instagram.com/rokautomation" TargetMode="External"/><Relationship Id="rId5" Type="http://schemas.openxmlformats.org/officeDocument/2006/relationships/hyperlink" Target="https://www.facebook.com/ROKAutomation" TargetMode="External"/><Relationship Id="rId4"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93DD163F-E260-3847-9FCB-0E5DFE1992CA}"/>
              </a:ext>
            </a:extLst>
          </p:cNvPr>
          <p:cNvSpPr>
            <a:spLocks noGrp="1" noChangeAspect="1"/>
          </p:cNvSpPr>
          <p:nvPr>
            <p:ph type="pic" sz="quarter" idx="14"/>
          </p:nvPr>
        </p:nvSpPr>
        <p:spPr>
          <a:xfrm>
            <a:off x="5309527" y="0"/>
            <a:ext cx="6896437" cy="6858000"/>
          </a:xfrm>
          <a:custGeom>
            <a:avLst/>
            <a:gdLst>
              <a:gd name="connsiteX0" fmla="*/ 0 w 4481849"/>
              <a:gd name="connsiteY0" fmla="*/ 0 h 6858000"/>
              <a:gd name="connsiteX1" fmla="*/ 4481849 w 4481849"/>
              <a:gd name="connsiteY1" fmla="*/ 0 h 6858000"/>
              <a:gd name="connsiteX2" fmla="*/ 4481849 w 4481849"/>
              <a:gd name="connsiteY2" fmla="*/ 6858000 h 6858000"/>
              <a:gd name="connsiteX3" fmla="*/ 0 w 4481849"/>
              <a:gd name="connsiteY3" fmla="*/ 6858000 h 6858000"/>
              <a:gd name="connsiteX4" fmla="*/ 1844710 w 4481849"/>
              <a:gd name="connsiteY4" fmla="*/ 5011547 h 6858000"/>
              <a:gd name="connsiteX5" fmla="*/ 1951289 w 4481849"/>
              <a:gd name="connsiteY5" fmla="*/ 4753928 h 6858000"/>
              <a:gd name="connsiteX6" fmla="*/ 1951289 w 4481849"/>
              <a:gd name="connsiteY6" fmla="*/ 2104073 h 6858000"/>
              <a:gd name="connsiteX7" fmla="*/ 1844710 w 4481849"/>
              <a:gd name="connsiteY7" fmla="*/ 1846453 h 6858000"/>
              <a:gd name="connsiteX0" fmla="*/ 0 w 6896436"/>
              <a:gd name="connsiteY0" fmla="*/ 0 h 6858000"/>
              <a:gd name="connsiteX1" fmla="*/ 6896436 w 6896436"/>
              <a:gd name="connsiteY1" fmla="*/ 14288 h 6858000"/>
              <a:gd name="connsiteX2" fmla="*/ 4481849 w 6896436"/>
              <a:gd name="connsiteY2" fmla="*/ 6858000 h 6858000"/>
              <a:gd name="connsiteX3" fmla="*/ 0 w 6896436"/>
              <a:gd name="connsiteY3" fmla="*/ 6858000 h 6858000"/>
              <a:gd name="connsiteX4" fmla="*/ 1844710 w 6896436"/>
              <a:gd name="connsiteY4" fmla="*/ 5011547 h 6858000"/>
              <a:gd name="connsiteX5" fmla="*/ 1951289 w 6896436"/>
              <a:gd name="connsiteY5" fmla="*/ 4753928 h 6858000"/>
              <a:gd name="connsiteX6" fmla="*/ 1951289 w 6896436"/>
              <a:gd name="connsiteY6" fmla="*/ 2104073 h 6858000"/>
              <a:gd name="connsiteX7" fmla="*/ 1844710 w 6896436"/>
              <a:gd name="connsiteY7" fmla="*/ 1846453 h 6858000"/>
              <a:gd name="connsiteX8" fmla="*/ 0 w 6896436"/>
              <a:gd name="connsiteY8" fmla="*/ 0 h 6858000"/>
              <a:gd name="connsiteX0" fmla="*/ 0 w 6896437"/>
              <a:gd name="connsiteY0" fmla="*/ 0 h 6858000"/>
              <a:gd name="connsiteX1" fmla="*/ 6896436 w 6896437"/>
              <a:gd name="connsiteY1" fmla="*/ 14288 h 6858000"/>
              <a:gd name="connsiteX2" fmla="*/ 6896437 w 6896437"/>
              <a:gd name="connsiteY2" fmla="*/ 6843713 h 6858000"/>
              <a:gd name="connsiteX3" fmla="*/ 0 w 6896437"/>
              <a:gd name="connsiteY3" fmla="*/ 6858000 h 6858000"/>
              <a:gd name="connsiteX4" fmla="*/ 1844710 w 6896437"/>
              <a:gd name="connsiteY4" fmla="*/ 5011547 h 6858000"/>
              <a:gd name="connsiteX5" fmla="*/ 1951289 w 6896437"/>
              <a:gd name="connsiteY5" fmla="*/ 4753928 h 6858000"/>
              <a:gd name="connsiteX6" fmla="*/ 1951289 w 6896437"/>
              <a:gd name="connsiteY6" fmla="*/ 2104073 h 6858000"/>
              <a:gd name="connsiteX7" fmla="*/ 1844710 w 6896437"/>
              <a:gd name="connsiteY7" fmla="*/ 1846453 h 6858000"/>
              <a:gd name="connsiteX8" fmla="*/ 0 w 689643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96437" h="6858000">
                <a:moveTo>
                  <a:pt x="0" y="0"/>
                </a:moveTo>
                <a:lnTo>
                  <a:pt x="6896436" y="14288"/>
                </a:lnTo>
                <a:cubicBezTo>
                  <a:pt x="6896436" y="2290763"/>
                  <a:pt x="6896437" y="4567238"/>
                  <a:pt x="6896437" y="6843713"/>
                </a:cubicBezTo>
                <a:lnTo>
                  <a:pt x="0" y="6858000"/>
                </a:lnTo>
                <a:lnTo>
                  <a:pt x="1844710" y="5011547"/>
                </a:lnTo>
                <a:cubicBezTo>
                  <a:pt x="1912965" y="4943221"/>
                  <a:pt x="1951308" y="4850550"/>
                  <a:pt x="1951289" y="4753928"/>
                </a:cubicBezTo>
                <a:lnTo>
                  <a:pt x="1951289" y="2104073"/>
                </a:lnTo>
                <a:cubicBezTo>
                  <a:pt x="1951308" y="2007451"/>
                  <a:pt x="1912965" y="1914779"/>
                  <a:pt x="1844710" y="1846453"/>
                </a:cubicBezTo>
                <a:lnTo>
                  <a:pt x="0" y="0"/>
                </a:lnTo>
                <a:close/>
              </a:path>
            </a:pathLst>
          </a:custGeom>
          <a:solidFill>
            <a:schemeClr val="tx2"/>
          </a:solidFill>
          <a:effectLst>
            <a:innerShdw blurRad="190500" dist="50800" dir="10800000">
              <a:prstClr val="black">
                <a:alpha val="20000"/>
              </a:prstClr>
            </a:innerShdw>
          </a:effectLst>
        </p:spPr>
        <p:txBody>
          <a:bodyPr wrap="square" anchor="ctr">
            <a:noAutofit/>
          </a:bodyPr>
          <a:lstStyle>
            <a:lvl1pPr algn="ctr">
              <a:buNone/>
              <a:defRPr>
                <a:latin typeface="+mj-lt"/>
              </a:defRPr>
            </a:lvl1pPr>
          </a:lstStyle>
          <a:p>
            <a:r>
              <a:rPr lang="en-US"/>
              <a:t>Click icon to add picture</a:t>
            </a:r>
            <a:endParaRPr lang="en-US" dirty="0"/>
          </a:p>
        </p:txBody>
      </p:sp>
      <p:sp>
        <p:nvSpPr>
          <p:cNvPr id="3" name="Title 17">
            <a:extLst>
              <a:ext uri="{FF2B5EF4-FFF2-40B4-BE49-F238E27FC236}">
                <a16:creationId xmlns:a16="http://schemas.microsoft.com/office/drawing/2014/main" id="{5F96C130-9184-0B48-81AF-6EBCC5D7DD81}"/>
              </a:ext>
            </a:extLst>
          </p:cNvPr>
          <p:cNvSpPr>
            <a:spLocks noGrp="1"/>
          </p:cNvSpPr>
          <p:nvPr>
            <p:ph type="title" hasCustomPrompt="1"/>
          </p:nvPr>
        </p:nvSpPr>
        <p:spPr>
          <a:xfrm>
            <a:off x="891473" y="2121989"/>
            <a:ext cx="5809365" cy="2015936"/>
          </a:xfrm>
          <a:prstGeom prst="rect">
            <a:avLst/>
          </a:prstGeom>
        </p:spPr>
        <p:txBody>
          <a:bodyPr anchor="ctr">
            <a:spAutoFit/>
          </a:bodyPr>
          <a:lstStyle>
            <a:lvl1pPr algn="l">
              <a:lnSpc>
                <a:spcPts val="4999"/>
              </a:lnSpc>
              <a:defRPr sz="4999">
                <a:solidFill>
                  <a:schemeClr val="tx1"/>
                </a:solidFill>
                <a:latin typeface="+mj-lt"/>
              </a:defRPr>
            </a:lvl1pPr>
          </a:lstStyle>
          <a:p>
            <a:r>
              <a:rPr lang="en-US" dirty="0"/>
              <a:t>Click to edit </a:t>
            </a:r>
            <a:br>
              <a:rPr lang="en-US" dirty="0"/>
            </a:br>
            <a:r>
              <a:rPr lang="en-US" dirty="0"/>
              <a:t>title, keep in sentence case</a:t>
            </a:r>
          </a:p>
        </p:txBody>
      </p:sp>
      <p:sp>
        <p:nvSpPr>
          <p:cNvPr id="4" name="Text Placeholder 11">
            <a:extLst>
              <a:ext uri="{FF2B5EF4-FFF2-40B4-BE49-F238E27FC236}">
                <a16:creationId xmlns:a16="http://schemas.microsoft.com/office/drawing/2014/main" id="{C7834583-E73E-6D44-B5C8-1EB8694930B4}"/>
              </a:ext>
            </a:extLst>
          </p:cNvPr>
          <p:cNvSpPr>
            <a:spLocks noGrp="1"/>
          </p:cNvSpPr>
          <p:nvPr>
            <p:ph type="body" sz="quarter" idx="10" hasCustomPrompt="1"/>
          </p:nvPr>
        </p:nvSpPr>
        <p:spPr>
          <a:xfrm>
            <a:off x="891472" y="4478726"/>
            <a:ext cx="5809365" cy="307777"/>
          </a:xfrm>
          <a:prstGeom prst="rect">
            <a:avLst/>
          </a:prstGeom>
        </p:spPr>
        <p:txBody>
          <a:bodyPr anchor="t">
            <a:spAutoFit/>
          </a:bodyPr>
          <a:lstStyle>
            <a:lvl1pPr marL="0" marR="0" indent="0" algn="l" defTabSz="457109" rtl="0" eaLnBrk="1" fontAlgn="base" latinLnBrk="0" hangingPunct="1">
              <a:lnSpc>
                <a:spcPct val="100000"/>
              </a:lnSpc>
              <a:spcBef>
                <a:spcPts val="0"/>
              </a:spcBef>
              <a:spcAft>
                <a:spcPts val="800"/>
              </a:spcAft>
              <a:buClr>
                <a:srgbClr val="BB2332"/>
              </a:buClr>
              <a:buSzTx/>
              <a:buFont typeface="Wingdings" charset="2"/>
              <a:buNone/>
              <a:tabLst/>
              <a:defRPr lang="en-US" sz="1400" baseline="0" dirty="0">
                <a:solidFill>
                  <a:schemeClr val="bg2"/>
                </a:solidFill>
                <a:latin typeface="+mj-lt"/>
              </a:defRPr>
            </a:lvl1pPr>
            <a:lvl2pPr marL="768178" indent="0" algn="r">
              <a:buNone/>
              <a:defRPr/>
            </a:lvl2pPr>
            <a:lvl3pPr marL="1377641" indent="0" algn="r">
              <a:buNone/>
              <a:defRPr/>
            </a:lvl3pPr>
            <a:lvl4pPr marL="1828389" indent="0" algn="r">
              <a:buNone/>
              <a:defRPr/>
            </a:lvl4pPr>
            <a:lvl5pPr marL="2437851" indent="0" algn="r">
              <a:buNone/>
              <a:defRPr/>
            </a:lvl5pPr>
          </a:lstStyle>
          <a:p>
            <a:pPr lvl="0"/>
            <a:r>
              <a:rPr lang="en-US" dirty="0"/>
              <a:t>FIRST LASTNAME  •  TITLE GOES HERE  •  XX•XX•XX</a:t>
            </a:r>
          </a:p>
        </p:txBody>
      </p:sp>
      <p:pic>
        <p:nvPicPr>
          <p:cNvPr id="6" name="Picture 5">
            <a:extLst>
              <a:ext uri="{FF2B5EF4-FFF2-40B4-BE49-F238E27FC236}">
                <a16:creationId xmlns:a16="http://schemas.microsoft.com/office/drawing/2014/main" id="{92A47723-18D1-BA49-B147-CCD8343725C5}"/>
              </a:ext>
            </a:extLst>
          </p:cNvPr>
          <p:cNvPicPr>
            <a:picLocks noChangeAspect="1"/>
          </p:cNvPicPr>
          <p:nvPr userDrawn="1"/>
        </p:nvPicPr>
        <p:blipFill>
          <a:blip/>
          <a:stretch>
            <a:fillRect/>
          </a:stretch>
        </p:blipFill>
        <p:spPr>
          <a:xfrm>
            <a:off x="938364" y="5545139"/>
            <a:ext cx="3644022" cy="277112"/>
          </a:xfrm>
          <a:prstGeom prst="rect">
            <a:avLst/>
          </a:prstGeom>
        </p:spPr>
      </p:pic>
      <p:pic>
        <p:nvPicPr>
          <p:cNvPr id="7" name="Picture 6">
            <a:extLst>
              <a:ext uri="{FF2B5EF4-FFF2-40B4-BE49-F238E27FC236}">
                <a16:creationId xmlns:a16="http://schemas.microsoft.com/office/drawing/2014/main" id="{2769FF87-F7B0-3240-8655-44131E883461}"/>
              </a:ext>
            </a:extLst>
          </p:cNvPr>
          <p:cNvPicPr>
            <a:picLocks noChangeAspect="1"/>
          </p:cNvPicPr>
          <p:nvPr userDrawn="1"/>
        </p:nvPicPr>
        <p:blipFill>
          <a:blip r:embed="rId2"/>
          <a:srcRect/>
          <a:stretch/>
        </p:blipFill>
        <p:spPr>
          <a:xfrm>
            <a:off x="746195" y="646689"/>
            <a:ext cx="2798108" cy="951357"/>
          </a:xfrm>
          <a:prstGeom prst="rect">
            <a:avLst/>
          </a:prstGeom>
        </p:spPr>
      </p:pic>
    </p:spTree>
    <p:extLst>
      <p:ext uri="{BB962C8B-B14F-4D97-AF65-F5344CB8AC3E}">
        <p14:creationId xmlns:p14="http://schemas.microsoft.com/office/powerpoint/2010/main" val="139269203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C">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38E4B4C-1AEB-3445-BA66-438A51FB375A}"/>
              </a:ext>
            </a:extLst>
          </p:cNvPr>
          <p:cNvSpPr>
            <a:spLocks noGrp="1" noChangeAspect="1"/>
          </p:cNvSpPr>
          <p:nvPr>
            <p:ph type="pic" sz="quarter" idx="16"/>
          </p:nvPr>
        </p:nvSpPr>
        <p:spPr>
          <a:xfrm>
            <a:off x="8379397" y="5542"/>
            <a:ext cx="3818145" cy="6850916"/>
          </a:xfrm>
          <a:custGeom>
            <a:avLst/>
            <a:gdLst>
              <a:gd name="connsiteX0" fmla="*/ 1149350 w 3812603"/>
              <a:gd name="connsiteY0" fmla="*/ 0 h 6858000"/>
              <a:gd name="connsiteX1" fmla="*/ 3812603 w 3812603"/>
              <a:gd name="connsiteY1" fmla="*/ 0 h 6858000"/>
              <a:gd name="connsiteX2" fmla="*/ 3812603 w 3812603"/>
              <a:gd name="connsiteY2" fmla="*/ 6858000 h 6858000"/>
              <a:gd name="connsiteX3" fmla="*/ 638874 w 3812603"/>
              <a:gd name="connsiteY3" fmla="*/ 6846888 h 6858000"/>
              <a:gd name="connsiteX4" fmla="*/ 153289 w 3812603"/>
              <a:gd name="connsiteY4" fmla="*/ 6361367 h 6858000"/>
              <a:gd name="connsiteX5" fmla="*/ 0 w 3812603"/>
              <a:gd name="connsiteY5" fmla="*/ 6289231 h 6858000"/>
              <a:gd name="connsiteX6" fmla="*/ 0 w 3812603"/>
              <a:gd name="connsiteY6" fmla="*/ 1454150 h 6858000"/>
              <a:gd name="connsiteX7" fmla="*/ 106871 w 3812603"/>
              <a:gd name="connsiteY7" fmla="*/ 1173099 h 6858000"/>
              <a:gd name="connsiteX0" fmla="*/ 1149350 w 3812603"/>
              <a:gd name="connsiteY0" fmla="*/ 0 h 6846888"/>
              <a:gd name="connsiteX1" fmla="*/ 3812603 w 3812603"/>
              <a:gd name="connsiteY1" fmla="*/ 0 h 6846888"/>
              <a:gd name="connsiteX2" fmla="*/ 3812603 w 3812603"/>
              <a:gd name="connsiteY2" fmla="*/ 6839833 h 6846888"/>
              <a:gd name="connsiteX3" fmla="*/ 638874 w 3812603"/>
              <a:gd name="connsiteY3" fmla="*/ 6846888 h 6846888"/>
              <a:gd name="connsiteX4" fmla="*/ 153289 w 3812603"/>
              <a:gd name="connsiteY4" fmla="*/ 6361367 h 6846888"/>
              <a:gd name="connsiteX5" fmla="*/ 0 w 3812603"/>
              <a:gd name="connsiteY5" fmla="*/ 6289231 h 6846888"/>
              <a:gd name="connsiteX6" fmla="*/ 0 w 3812603"/>
              <a:gd name="connsiteY6" fmla="*/ 1454150 h 6846888"/>
              <a:gd name="connsiteX7" fmla="*/ 106871 w 3812603"/>
              <a:gd name="connsiteY7" fmla="*/ 1173099 h 6846888"/>
              <a:gd name="connsiteX8" fmla="*/ 1149350 w 3812603"/>
              <a:gd name="connsiteY8" fmla="*/ 0 h 6846888"/>
              <a:gd name="connsiteX0" fmla="*/ 1149350 w 3812603"/>
              <a:gd name="connsiteY0" fmla="*/ 0 h 6856458"/>
              <a:gd name="connsiteX1" fmla="*/ 3812603 w 3812603"/>
              <a:gd name="connsiteY1" fmla="*/ 0 h 6856458"/>
              <a:gd name="connsiteX2" fmla="*/ 3812603 w 3812603"/>
              <a:gd name="connsiteY2" fmla="*/ 6856458 h 6856458"/>
              <a:gd name="connsiteX3" fmla="*/ 638874 w 3812603"/>
              <a:gd name="connsiteY3" fmla="*/ 6846888 h 6856458"/>
              <a:gd name="connsiteX4" fmla="*/ 153289 w 3812603"/>
              <a:gd name="connsiteY4" fmla="*/ 6361367 h 6856458"/>
              <a:gd name="connsiteX5" fmla="*/ 0 w 3812603"/>
              <a:gd name="connsiteY5" fmla="*/ 6289231 h 6856458"/>
              <a:gd name="connsiteX6" fmla="*/ 0 w 3812603"/>
              <a:gd name="connsiteY6" fmla="*/ 1454150 h 6856458"/>
              <a:gd name="connsiteX7" fmla="*/ 106871 w 3812603"/>
              <a:gd name="connsiteY7" fmla="*/ 1173099 h 6856458"/>
              <a:gd name="connsiteX8" fmla="*/ 1149350 w 3812603"/>
              <a:gd name="connsiteY8" fmla="*/ 0 h 6856458"/>
              <a:gd name="connsiteX0" fmla="*/ 1149350 w 3812603"/>
              <a:gd name="connsiteY0" fmla="*/ 0 h 6846888"/>
              <a:gd name="connsiteX1" fmla="*/ 3812603 w 3812603"/>
              <a:gd name="connsiteY1" fmla="*/ 0 h 6846888"/>
              <a:gd name="connsiteX2" fmla="*/ 3812603 w 3812603"/>
              <a:gd name="connsiteY2" fmla="*/ 6839833 h 6846888"/>
              <a:gd name="connsiteX3" fmla="*/ 638874 w 3812603"/>
              <a:gd name="connsiteY3" fmla="*/ 6846888 h 6846888"/>
              <a:gd name="connsiteX4" fmla="*/ 153289 w 3812603"/>
              <a:gd name="connsiteY4" fmla="*/ 6361367 h 6846888"/>
              <a:gd name="connsiteX5" fmla="*/ 0 w 3812603"/>
              <a:gd name="connsiteY5" fmla="*/ 6289231 h 6846888"/>
              <a:gd name="connsiteX6" fmla="*/ 0 w 3812603"/>
              <a:gd name="connsiteY6" fmla="*/ 1454150 h 6846888"/>
              <a:gd name="connsiteX7" fmla="*/ 106871 w 3812603"/>
              <a:gd name="connsiteY7" fmla="*/ 1173099 h 6846888"/>
              <a:gd name="connsiteX8" fmla="*/ 1149350 w 3812603"/>
              <a:gd name="connsiteY8" fmla="*/ 0 h 6846888"/>
              <a:gd name="connsiteX0" fmla="*/ 1149350 w 3818145"/>
              <a:gd name="connsiteY0" fmla="*/ 0 h 6856458"/>
              <a:gd name="connsiteX1" fmla="*/ 3812603 w 3818145"/>
              <a:gd name="connsiteY1" fmla="*/ 0 h 6856458"/>
              <a:gd name="connsiteX2" fmla="*/ 3818145 w 3818145"/>
              <a:gd name="connsiteY2" fmla="*/ 6856458 h 6856458"/>
              <a:gd name="connsiteX3" fmla="*/ 638874 w 3818145"/>
              <a:gd name="connsiteY3" fmla="*/ 6846888 h 6856458"/>
              <a:gd name="connsiteX4" fmla="*/ 153289 w 3818145"/>
              <a:gd name="connsiteY4" fmla="*/ 6361367 h 6856458"/>
              <a:gd name="connsiteX5" fmla="*/ 0 w 3818145"/>
              <a:gd name="connsiteY5" fmla="*/ 6289231 h 6856458"/>
              <a:gd name="connsiteX6" fmla="*/ 0 w 3818145"/>
              <a:gd name="connsiteY6" fmla="*/ 1454150 h 6856458"/>
              <a:gd name="connsiteX7" fmla="*/ 106871 w 3818145"/>
              <a:gd name="connsiteY7" fmla="*/ 1173099 h 6856458"/>
              <a:gd name="connsiteX8" fmla="*/ 1149350 w 3818145"/>
              <a:gd name="connsiteY8" fmla="*/ 0 h 6856458"/>
              <a:gd name="connsiteX0" fmla="*/ 1149350 w 3818145"/>
              <a:gd name="connsiteY0" fmla="*/ 0 h 6850916"/>
              <a:gd name="connsiteX1" fmla="*/ 3812603 w 3818145"/>
              <a:gd name="connsiteY1" fmla="*/ 0 h 6850916"/>
              <a:gd name="connsiteX2" fmla="*/ 3818145 w 3818145"/>
              <a:gd name="connsiteY2" fmla="*/ 6850916 h 6850916"/>
              <a:gd name="connsiteX3" fmla="*/ 638874 w 3818145"/>
              <a:gd name="connsiteY3" fmla="*/ 6846888 h 6850916"/>
              <a:gd name="connsiteX4" fmla="*/ 153289 w 3818145"/>
              <a:gd name="connsiteY4" fmla="*/ 6361367 h 6850916"/>
              <a:gd name="connsiteX5" fmla="*/ 0 w 3818145"/>
              <a:gd name="connsiteY5" fmla="*/ 6289231 h 6850916"/>
              <a:gd name="connsiteX6" fmla="*/ 0 w 3818145"/>
              <a:gd name="connsiteY6" fmla="*/ 1454150 h 6850916"/>
              <a:gd name="connsiteX7" fmla="*/ 106871 w 3818145"/>
              <a:gd name="connsiteY7" fmla="*/ 1173099 h 6850916"/>
              <a:gd name="connsiteX8" fmla="*/ 1149350 w 3818145"/>
              <a:gd name="connsiteY8" fmla="*/ 0 h 685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8145" h="6850916">
                <a:moveTo>
                  <a:pt x="1149350" y="0"/>
                </a:moveTo>
                <a:lnTo>
                  <a:pt x="3812603" y="0"/>
                </a:lnTo>
                <a:cubicBezTo>
                  <a:pt x="3814450" y="2285486"/>
                  <a:pt x="3816298" y="4565430"/>
                  <a:pt x="3818145" y="6850916"/>
                </a:cubicBezTo>
                <a:lnTo>
                  <a:pt x="638874" y="6846888"/>
                </a:lnTo>
                <a:lnTo>
                  <a:pt x="153289" y="6361367"/>
                </a:lnTo>
                <a:cubicBezTo>
                  <a:pt x="112105" y="6320270"/>
                  <a:pt x="57916" y="6294768"/>
                  <a:pt x="0" y="6289231"/>
                </a:cubicBezTo>
                <a:lnTo>
                  <a:pt x="0" y="1454150"/>
                </a:lnTo>
                <a:cubicBezTo>
                  <a:pt x="40" y="1350550"/>
                  <a:pt x="38062" y="1250550"/>
                  <a:pt x="106871" y="1173099"/>
                </a:cubicBezTo>
                <a:lnTo>
                  <a:pt x="1149350" y="0"/>
                </a:lnTo>
                <a:close/>
              </a:path>
            </a:pathLst>
          </a:custGeom>
          <a:solidFill>
            <a:schemeClr val="tx2"/>
          </a:solidFill>
        </p:spPr>
        <p:txBody>
          <a:bodyPr wrap="square" anchor="ctr">
            <a:noAutofit/>
          </a:bodyPr>
          <a:lstStyle>
            <a:lvl1pPr algn="ctr">
              <a:buNone/>
              <a:defRPr>
                <a:latin typeface="+mn-lt"/>
              </a:defRPr>
            </a:lvl1pPr>
          </a:lstStyle>
          <a:p>
            <a:endParaRPr lang="en-US"/>
          </a:p>
        </p:txBody>
      </p:sp>
      <p:sp>
        <p:nvSpPr>
          <p:cNvPr id="13" name="Text Placeholder 6">
            <a:extLst>
              <a:ext uri="{FF2B5EF4-FFF2-40B4-BE49-F238E27FC236}">
                <a16:creationId xmlns:a16="http://schemas.microsoft.com/office/drawing/2014/main" id="{1180FE05-5C72-FF47-8EF2-63ACC5D36515}"/>
              </a:ext>
            </a:extLst>
          </p:cNvPr>
          <p:cNvSpPr>
            <a:spLocks noGrp="1"/>
          </p:cNvSpPr>
          <p:nvPr>
            <p:ph type="body" sz="quarter" idx="10" hasCustomPrompt="1"/>
          </p:nvPr>
        </p:nvSpPr>
        <p:spPr>
          <a:xfrm>
            <a:off x="381744" y="904554"/>
            <a:ext cx="7801557" cy="605294"/>
          </a:xfrm>
          <a:prstGeom prst="rect">
            <a:avLst/>
          </a:prstGeom>
        </p:spPr>
        <p:txBody>
          <a:bodyPr anchor="t">
            <a:spAutoFit/>
          </a:bodyPr>
          <a:lstStyle>
            <a:lvl1pPr marL="0" indent="0">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
        <p:nvSpPr>
          <p:cNvPr id="14" name="Title 1">
            <a:extLst>
              <a:ext uri="{FF2B5EF4-FFF2-40B4-BE49-F238E27FC236}">
                <a16:creationId xmlns:a16="http://schemas.microsoft.com/office/drawing/2014/main" id="{52AD82EC-204A-A84A-94E1-78E0F0E55B00}"/>
              </a:ext>
            </a:extLst>
          </p:cNvPr>
          <p:cNvSpPr>
            <a:spLocks noGrp="1"/>
          </p:cNvSpPr>
          <p:nvPr>
            <p:ph type="title" hasCustomPrompt="1"/>
          </p:nvPr>
        </p:nvSpPr>
        <p:spPr>
          <a:xfrm>
            <a:off x="381744" y="329761"/>
            <a:ext cx="7801557" cy="515526"/>
          </a:xfrm>
          <a:prstGeom prst="rect">
            <a:avLst/>
          </a:prstGeom>
        </p:spPr>
        <p:txBody>
          <a:bodyPr wrap="square" anchor="t">
            <a:spAutoFit/>
          </a:bodyPr>
          <a:lstStyle>
            <a:lvl1pPr>
              <a:lnSpc>
                <a:spcPts val="3300"/>
              </a:lnSpc>
              <a:defRPr>
                <a:latin typeface="+mn-lt"/>
              </a:defRPr>
            </a:lvl1pPr>
          </a:lstStyle>
          <a:p>
            <a:r>
              <a:rPr lang="en-US" dirty="0"/>
              <a:t>Click to edit title</a:t>
            </a:r>
          </a:p>
        </p:txBody>
      </p:sp>
      <p:sp>
        <p:nvSpPr>
          <p:cNvPr id="6" name="Text Placeholder 2">
            <a:extLst>
              <a:ext uri="{FF2B5EF4-FFF2-40B4-BE49-F238E27FC236}">
                <a16:creationId xmlns:a16="http://schemas.microsoft.com/office/drawing/2014/main" id="{5F93989A-06DC-5D46-B7FD-F52D76FDF8D3}"/>
              </a:ext>
            </a:extLst>
          </p:cNvPr>
          <p:cNvSpPr>
            <a:spLocks noGrp="1"/>
          </p:cNvSpPr>
          <p:nvPr>
            <p:ph type="body" sz="quarter" idx="17"/>
          </p:nvPr>
        </p:nvSpPr>
        <p:spPr>
          <a:xfrm>
            <a:off x="384048" y="1787525"/>
            <a:ext cx="7801557" cy="1641475"/>
          </a:xfrm>
          <a:prstGeom prst="rect">
            <a:avLst/>
          </a:prstGeom>
        </p:spPr>
        <p:txBody>
          <a:bodyPr wrap="square">
            <a:spAutoFit/>
          </a:bodyPr>
          <a:lstStyle>
            <a:lvl1pPr marL="174625" indent="-174625">
              <a:buClr>
                <a:schemeClr val="bg2"/>
              </a:buClr>
              <a:buFont typeface="Arial" panose="020B0604020202020204" pitchFamily="34" charset="0"/>
              <a:buChar char="•"/>
              <a:tabLst/>
              <a:defRPr>
                <a:solidFill>
                  <a:schemeClr val="bg2"/>
                </a:solidFill>
                <a:latin typeface="+mn-lt"/>
              </a:defRPr>
            </a:lvl1pPr>
            <a:lvl2pPr marL="342900" indent="-168275">
              <a:buClr>
                <a:schemeClr val="bg2"/>
              </a:buClr>
              <a:buSzPct val="100000"/>
              <a:buFont typeface="Arial" panose="020B0604020202020204" pitchFamily="34" charset="0"/>
              <a:buChar char="•"/>
              <a:tabLst/>
              <a:defRPr>
                <a:solidFill>
                  <a:schemeClr val="bg2"/>
                </a:solidFill>
                <a:latin typeface="+mn-lt"/>
              </a:defRPr>
            </a:lvl2pPr>
            <a:lvl3pPr marL="460375" indent="-117475">
              <a:buClr>
                <a:schemeClr val="bg2"/>
              </a:buClr>
              <a:buSzPct val="100000"/>
              <a:buFont typeface="Arial" panose="020B0604020202020204" pitchFamily="34" charset="0"/>
              <a:buChar char="•"/>
              <a:tabLst/>
              <a:defRPr>
                <a:solidFill>
                  <a:schemeClr val="bg2"/>
                </a:solidFill>
                <a:latin typeface="+mn-lt"/>
              </a:defRPr>
            </a:lvl3pPr>
            <a:lvl4pPr marL="576263" indent="-115888">
              <a:buClr>
                <a:schemeClr val="bg2"/>
              </a:buClr>
              <a:buFont typeface="Arial" panose="020B0604020202020204" pitchFamily="34" charset="0"/>
              <a:buChar char="•"/>
              <a:tabLst/>
              <a:defRPr>
                <a:solidFill>
                  <a:schemeClr val="bg2"/>
                </a:solidFill>
                <a:latin typeface="+mn-lt"/>
              </a:defRPr>
            </a:lvl4pPr>
            <a:lvl5pPr marL="687388" indent="-111125">
              <a:buClr>
                <a:schemeClr val="bg2"/>
              </a:buClr>
              <a:buFont typeface="Arial" panose="020B0604020202020204" pitchFamily="34" charset="0"/>
              <a:buChar char="•"/>
              <a:tabLst/>
              <a:defRPr>
                <a:solidFill>
                  <a:schemeClr val="bg2"/>
                </a:solidFill>
                <a:latin typeface="+mn-lt"/>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545294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43150118-62F0-8A44-8B7B-E10400038434}"/>
              </a:ext>
            </a:extLst>
          </p:cNvPr>
          <p:cNvPicPr>
            <a:picLocks noChangeAspect="1"/>
          </p:cNvPicPr>
          <p:nvPr userDrawn="1"/>
        </p:nvPicPr>
        <p:blipFill rotWithShape="1">
          <a:blip/>
          <a:srcRect r="-1251"/>
          <a:stretch/>
        </p:blipFill>
        <p:spPr>
          <a:xfrm>
            <a:off x="7796301" y="498602"/>
            <a:ext cx="6287999" cy="6210300"/>
          </a:xfrm>
          <a:prstGeom prst="rect">
            <a:avLst/>
          </a:prstGeom>
          <a:effectLst>
            <a:outerShdw blurRad="127000" dist="38100" dir="2700000" algn="tl" rotWithShape="0">
              <a:prstClr val="black">
                <a:alpha val="20000"/>
              </a:prstClr>
            </a:outerShdw>
          </a:effectLst>
        </p:spPr>
      </p:pic>
      <p:sp>
        <p:nvSpPr>
          <p:cNvPr id="12" name="Picture Placeholder 11">
            <a:extLst>
              <a:ext uri="{FF2B5EF4-FFF2-40B4-BE49-F238E27FC236}">
                <a16:creationId xmlns:a16="http://schemas.microsoft.com/office/drawing/2014/main" id="{EBDE0698-B0E1-AE48-B65F-5F1CAFEDACC8}"/>
              </a:ext>
            </a:extLst>
          </p:cNvPr>
          <p:cNvSpPr>
            <a:spLocks noGrp="1" noChangeAspect="1"/>
          </p:cNvSpPr>
          <p:nvPr>
            <p:ph type="pic" sz="quarter" idx="16"/>
          </p:nvPr>
        </p:nvSpPr>
        <p:spPr>
          <a:xfrm>
            <a:off x="7855296" y="1137956"/>
            <a:ext cx="5526408" cy="5525075"/>
          </a:xfrm>
          <a:custGeom>
            <a:avLst/>
            <a:gdLst>
              <a:gd name="connsiteX0" fmla="*/ 1768317 w 5526408"/>
              <a:gd name="connsiteY0" fmla="*/ 2 h 5525075"/>
              <a:gd name="connsiteX1" fmla="*/ 3757899 w 5526408"/>
              <a:gd name="connsiteY1" fmla="*/ 2 h 5525075"/>
              <a:gd name="connsiteX2" fmla="*/ 4012407 w 5526408"/>
              <a:gd name="connsiteY2" fmla="*/ 105349 h 5525075"/>
              <a:gd name="connsiteX3" fmla="*/ 5421060 w 5526408"/>
              <a:gd name="connsiteY3" fmla="*/ 1514477 h 5525075"/>
              <a:gd name="connsiteX4" fmla="*/ 5526406 w 5526408"/>
              <a:gd name="connsiteY4" fmla="*/ 1768318 h 5525075"/>
              <a:gd name="connsiteX5" fmla="*/ 5526406 w 5526408"/>
              <a:gd name="connsiteY5" fmla="*/ 3757901 h 5525075"/>
              <a:gd name="connsiteX6" fmla="*/ 5421060 w 5526408"/>
              <a:gd name="connsiteY6" fmla="*/ 4012409 h 5525075"/>
              <a:gd name="connsiteX7" fmla="*/ 4089750 w 5526408"/>
              <a:gd name="connsiteY7" fmla="*/ 5343527 h 5525075"/>
              <a:gd name="connsiteX8" fmla="*/ 4042125 w 5526408"/>
              <a:gd name="connsiteY8" fmla="*/ 5391152 h 5525075"/>
              <a:gd name="connsiteX9" fmla="*/ 4013550 w 5526408"/>
              <a:gd name="connsiteY9" fmla="*/ 5419727 h 5525075"/>
              <a:gd name="connsiteX10" fmla="*/ 3759042 w 5526408"/>
              <a:gd name="connsiteY10" fmla="*/ 5525074 h 5525075"/>
              <a:gd name="connsiteX11" fmla="*/ 1767365 w 5526408"/>
              <a:gd name="connsiteY11" fmla="*/ 5525074 h 5525075"/>
              <a:gd name="connsiteX12" fmla="*/ 1512952 w 5526408"/>
              <a:gd name="connsiteY12" fmla="*/ 5419727 h 5525075"/>
              <a:gd name="connsiteX13" fmla="*/ 105348 w 5526408"/>
              <a:gd name="connsiteY13" fmla="*/ 4012409 h 5525075"/>
              <a:gd name="connsiteX14" fmla="*/ 1 w 5526408"/>
              <a:gd name="connsiteY14" fmla="*/ 3759044 h 5525075"/>
              <a:gd name="connsiteX15" fmla="*/ 1 w 5526408"/>
              <a:gd name="connsiteY15" fmla="*/ 1768318 h 5525075"/>
              <a:gd name="connsiteX16" fmla="*/ 105348 w 5526408"/>
              <a:gd name="connsiteY16" fmla="*/ 1512953 h 5525075"/>
              <a:gd name="connsiteX17" fmla="*/ 134970 w 5526408"/>
              <a:gd name="connsiteY17" fmla="*/ 1483330 h 5525075"/>
              <a:gd name="connsiteX18" fmla="*/ 134970 w 5526408"/>
              <a:gd name="connsiteY18" fmla="*/ 3442909 h 5525075"/>
              <a:gd name="connsiteX19" fmla="*/ 262796 w 5526408"/>
              <a:gd name="connsiteY19" fmla="*/ 3750185 h 5525075"/>
              <a:gd name="connsiteX20" fmla="*/ 1776223 w 5526408"/>
              <a:gd name="connsiteY20" fmla="*/ 5263994 h 5525075"/>
              <a:gd name="connsiteX21" fmla="*/ 2084738 w 5526408"/>
              <a:gd name="connsiteY21" fmla="*/ 5391819 h 5525075"/>
              <a:gd name="connsiteX22" fmla="*/ 4026885 w 5526408"/>
              <a:gd name="connsiteY22" fmla="*/ 5391819 h 5525075"/>
              <a:gd name="connsiteX23" fmla="*/ 4074510 w 5526408"/>
              <a:gd name="connsiteY23" fmla="*/ 5344194 h 5525075"/>
              <a:gd name="connsiteX24" fmla="*/ 2084738 w 5526408"/>
              <a:gd name="connsiteY24" fmla="*/ 5344194 h 5525075"/>
              <a:gd name="connsiteX25" fmla="*/ 1809751 w 5526408"/>
              <a:gd name="connsiteY25" fmla="*/ 5229894 h 5525075"/>
              <a:gd name="connsiteX26" fmla="*/ 296895 w 5526408"/>
              <a:gd name="connsiteY26" fmla="*/ 3716467 h 5525075"/>
              <a:gd name="connsiteX27" fmla="*/ 182595 w 5526408"/>
              <a:gd name="connsiteY27" fmla="*/ 3442814 h 5525075"/>
              <a:gd name="connsiteX28" fmla="*/ 182595 w 5526408"/>
              <a:gd name="connsiteY28" fmla="*/ 1435705 h 5525075"/>
              <a:gd name="connsiteX29" fmla="*/ 1514476 w 5526408"/>
              <a:gd name="connsiteY29" fmla="*/ 105349 h 5525075"/>
              <a:gd name="connsiteX30" fmla="*/ 1768317 w 5526408"/>
              <a:gd name="connsiteY30" fmla="*/ 2 h 5525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526408" h="5525075">
                <a:moveTo>
                  <a:pt x="1768317" y="2"/>
                </a:moveTo>
                <a:lnTo>
                  <a:pt x="3757899" y="2"/>
                </a:lnTo>
                <a:cubicBezTo>
                  <a:pt x="3853397" y="-247"/>
                  <a:pt x="3945027" y="37682"/>
                  <a:pt x="4012407" y="105349"/>
                </a:cubicBezTo>
                <a:lnTo>
                  <a:pt x="5421060" y="1514477"/>
                </a:lnTo>
                <a:cubicBezTo>
                  <a:pt x="5488630" y="1581657"/>
                  <a:pt x="5526549" y="1673040"/>
                  <a:pt x="5526406" y="1768318"/>
                </a:cubicBezTo>
                <a:lnTo>
                  <a:pt x="5526406" y="3757901"/>
                </a:lnTo>
                <a:cubicBezTo>
                  <a:pt x="5526739" y="3853408"/>
                  <a:pt x="5488802" y="3945076"/>
                  <a:pt x="5421060" y="4012409"/>
                </a:cubicBezTo>
                <a:lnTo>
                  <a:pt x="4089750" y="5343527"/>
                </a:lnTo>
                <a:lnTo>
                  <a:pt x="4042125" y="5391152"/>
                </a:lnTo>
                <a:lnTo>
                  <a:pt x="4013550" y="5419727"/>
                </a:lnTo>
                <a:cubicBezTo>
                  <a:pt x="3946170" y="5487402"/>
                  <a:pt x="3854540" y="5525331"/>
                  <a:pt x="3759042" y="5525074"/>
                </a:cubicBezTo>
                <a:lnTo>
                  <a:pt x="1767365" y="5525074"/>
                </a:lnTo>
                <a:cubicBezTo>
                  <a:pt x="1671991" y="5524845"/>
                  <a:pt x="1580561" y="5486993"/>
                  <a:pt x="1512952" y="5419727"/>
                </a:cubicBezTo>
                <a:lnTo>
                  <a:pt x="105348" y="4012409"/>
                </a:lnTo>
                <a:cubicBezTo>
                  <a:pt x="37971" y="3945296"/>
                  <a:pt x="67" y="3854141"/>
                  <a:pt x="1" y="3759044"/>
                </a:cubicBezTo>
                <a:lnTo>
                  <a:pt x="1" y="1768318"/>
                </a:lnTo>
                <a:cubicBezTo>
                  <a:pt x="-24" y="1672621"/>
                  <a:pt x="37853" y="1580800"/>
                  <a:pt x="105348" y="1512953"/>
                </a:cubicBezTo>
                <a:lnTo>
                  <a:pt x="134970" y="1483330"/>
                </a:lnTo>
                <a:lnTo>
                  <a:pt x="134970" y="3442909"/>
                </a:lnTo>
                <a:cubicBezTo>
                  <a:pt x="135039" y="3558257"/>
                  <a:pt x="181036" y="3668823"/>
                  <a:pt x="262796" y="3750185"/>
                </a:cubicBezTo>
                <a:lnTo>
                  <a:pt x="1776223" y="5263994"/>
                </a:lnTo>
                <a:cubicBezTo>
                  <a:pt x="1858224" y="5345556"/>
                  <a:pt x="1969085" y="5391486"/>
                  <a:pt x="2084738" y="5391819"/>
                </a:cubicBezTo>
                <a:lnTo>
                  <a:pt x="4026885" y="5391819"/>
                </a:lnTo>
                <a:lnTo>
                  <a:pt x="4074510" y="5344194"/>
                </a:lnTo>
                <a:lnTo>
                  <a:pt x="2084738" y="5344194"/>
                </a:lnTo>
                <a:cubicBezTo>
                  <a:pt x="1981601" y="5343775"/>
                  <a:pt x="1882798" y="5302703"/>
                  <a:pt x="1809751" y="5229894"/>
                </a:cubicBezTo>
                <a:lnTo>
                  <a:pt x="296895" y="3716467"/>
                </a:lnTo>
                <a:cubicBezTo>
                  <a:pt x="223899" y="3644096"/>
                  <a:pt x="182762" y="3545607"/>
                  <a:pt x="182595" y="3442814"/>
                </a:cubicBezTo>
                <a:lnTo>
                  <a:pt x="182595" y="1435705"/>
                </a:lnTo>
                <a:lnTo>
                  <a:pt x="1514476" y="105349"/>
                </a:lnTo>
                <a:cubicBezTo>
                  <a:pt x="1581656" y="37783"/>
                  <a:pt x="1673039" y="-143"/>
                  <a:pt x="1768317" y="2"/>
                </a:cubicBezTo>
                <a:close/>
              </a:path>
            </a:pathLst>
          </a:custGeom>
          <a:solidFill>
            <a:schemeClr val="tx2"/>
          </a:solidFill>
        </p:spPr>
        <p:txBody>
          <a:bodyPr wrap="square" anchor="ctr">
            <a:noAutofit/>
          </a:bodyPr>
          <a:lstStyle>
            <a:lvl1pPr algn="ctr">
              <a:buFontTx/>
              <a:buNone/>
              <a:defRPr>
                <a:latin typeface="+mn-lt"/>
              </a:defRPr>
            </a:lvl1pPr>
          </a:lstStyle>
          <a:p>
            <a:endParaRPr lang="en-US"/>
          </a:p>
        </p:txBody>
      </p:sp>
      <p:sp>
        <p:nvSpPr>
          <p:cNvPr id="11" name="Text Placeholder 6">
            <a:extLst>
              <a:ext uri="{FF2B5EF4-FFF2-40B4-BE49-F238E27FC236}">
                <a16:creationId xmlns:a16="http://schemas.microsoft.com/office/drawing/2014/main" id="{8FB65F8E-766C-9C46-9F19-2F86DBB00F6F}"/>
              </a:ext>
            </a:extLst>
          </p:cNvPr>
          <p:cNvSpPr>
            <a:spLocks noGrp="1"/>
          </p:cNvSpPr>
          <p:nvPr>
            <p:ph type="body" sz="quarter" idx="10" hasCustomPrompt="1"/>
          </p:nvPr>
        </p:nvSpPr>
        <p:spPr>
          <a:xfrm>
            <a:off x="381744" y="904554"/>
            <a:ext cx="7801557" cy="605294"/>
          </a:xfrm>
          <a:prstGeom prst="rect">
            <a:avLst/>
          </a:prstGeom>
        </p:spPr>
        <p:txBody>
          <a:bodyPr anchor="t">
            <a:spAutoFit/>
          </a:bodyPr>
          <a:lstStyle>
            <a:lvl1pPr marL="0" indent="0">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
        <p:nvSpPr>
          <p:cNvPr id="16" name="Title 1">
            <a:extLst>
              <a:ext uri="{FF2B5EF4-FFF2-40B4-BE49-F238E27FC236}">
                <a16:creationId xmlns:a16="http://schemas.microsoft.com/office/drawing/2014/main" id="{0366F9D1-B50C-BF44-8FC6-E654482824EF}"/>
              </a:ext>
            </a:extLst>
          </p:cNvPr>
          <p:cNvSpPr>
            <a:spLocks noGrp="1"/>
          </p:cNvSpPr>
          <p:nvPr>
            <p:ph type="title" hasCustomPrompt="1"/>
          </p:nvPr>
        </p:nvSpPr>
        <p:spPr>
          <a:xfrm>
            <a:off x="381744" y="329761"/>
            <a:ext cx="7801557" cy="515526"/>
          </a:xfrm>
          <a:prstGeom prst="rect">
            <a:avLst/>
          </a:prstGeom>
        </p:spPr>
        <p:txBody>
          <a:bodyPr wrap="square" anchor="t">
            <a:spAutoFit/>
          </a:bodyPr>
          <a:lstStyle>
            <a:lvl1pPr>
              <a:lnSpc>
                <a:spcPts val="3300"/>
              </a:lnSpc>
              <a:defRPr>
                <a:latin typeface="+mn-lt"/>
              </a:defRPr>
            </a:lvl1pPr>
          </a:lstStyle>
          <a:p>
            <a:r>
              <a:rPr lang="en-US" dirty="0"/>
              <a:t>Click to edit title</a:t>
            </a:r>
          </a:p>
        </p:txBody>
      </p:sp>
      <p:sp>
        <p:nvSpPr>
          <p:cNvPr id="8" name="Text Placeholder 2">
            <a:extLst>
              <a:ext uri="{FF2B5EF4-FFF2-40B4-BE49-F238E27FC236}">
                <a16:creationId xmlns:a16="http://schemas.microsoft.com/office/drawing/2014/main" id="{8799E190-A2F6-F44B-85B3-267B407EBFD3}"/>
              </a:ext>
            </a:extLst>
          </p:cNvPr>
          <p:cNvSpPr>
            <a:spLocks noGrp="1"/>
          </p:cNvSpPr>
          <p:nvPr>
            <p:ph type="body" sz="quarter" idx="17"/>
          </p:nvPr>
        </p:nvSpPr>
        <p:spPr>
          <a:xfrm>
            <a:off x="384048" y="1787525"/>
            <a:ext cx="7185795" cy="1641475"/>
          </a:xfrm>
          <a:prstGeom prst="rect">
            <a:avLst/>
          </a:prstGeom>
        </p:spPr>
        <p:txBody>
          <a:bodyPr wrap="square">
            <a:spAutoFit/>
          </a:bodyPr>
          <a:lstStyle>
            <a:lvl1pPr marL="174625" indent="-174625">
              <a:buClr>
                <a:schemeClr val="bg2"/>
              </a:buClr>
              <a:buFont typeface="Arial" panose="020B0604020202020204" pitchFamily="34" charset="0"/>
              <a:buChar char="•"/>
              <a:tabLst/>
              <a:defRPr>
                <a:solidFill>
                  <a:schemeClr val="bg2"/>
                </a:solidFill>
                <a:latin typeface="+mn-lt"/>
              </a:defRPr>
            </a:lvl1pPr>
            <a:lvl2pPr marL="342900" indent="-168275">
              <a:buClr>
                <a:schemeClr val="bg2"/>
              </a:buClr>
              <a:buSzPct val="100000"/>
              <a:buFont typeface="Arial" panose="020B0604020202020204" pitchFamily="34" charset="0"/>
              <a:buChar char="•"/>
              <a:tabLst/>
              <a:defRPr>
                <a:solidFill>
                  <a:schemeClr val="bg2"/>
                </a:solidFill>
                <a:latin typeface="+mn-lt"/>
              </a:defRPr>
            </a:lvl2pPr>
            <a:lvl3pPr marL="460375" indent="-117475">
              <a:buClr>
                <a:schemeClr val="bg2"/>
              </a:buClr>
              <a:buSzPct val="100000"/>
              <a:buFont typeface="Arial" panose="020B0604020202020204" pitchFamily="34" charset="0"/>
              <a:buChar char="•"/>
              <a:tabLst/>
              <a:defRPr>
                <a:solidFill>
                  <a:schemeClr val="bg2"/>
                </a:solidFill>
                <a:latin typeface="+mn-lt"/>
              </a:defRPr>
            </a:lvl3pPr>
            <a:lvl4pPr marL="576263" indent="-115888">
              <a:buClr>
                <a:schemeClr val="bg2"/>
              </a:buClr>
              <a:buFont typeface="Arial" panose="020B0604020202020204" pitchFamily="34" charset="0"/>
              <a:buChar char="•"/>
              <a:tabLst/>
              <a:defRPr>
                <a:solidFill>
                  <a:schemeClr val="bg2"/>
                </a:solidFill>
                <a:latin typeface="+mn-lt"/>
              </a:defRPr>
            </a:lvl4pPr>
            <a:lvl5pPr marL="687388" indent="-111125">
              <a:buClr>
                <a:schemeClr val="bg2"/>
              </a:buClr>
              <a:buFont typeface="Arial" panose="020B0604020202020204" pitchFamily="34" charset="0"/>
              <a:buChar char="•"/>
              <a:tabLst/>
              <a:defRPr>
                <a:solidFill>
                  <a:schemeClr val="bg2"/>
                </a:solidFill>
                <a:latin typeface="+mn-lt"/>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70478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8CAB5A7-9E2D-084B-BB21-FDD2EA9D6809}"/>
              </a:ext>
            </a:extLst>
          </p:cNvPr>
          <p:cNvSpPr>
            <a:spLocks noGrp="1" noChangeAspect="1"/>
          </p:cNvSpPr>
          <p:nvPr>
            <p:ph type="pic" sz="quarter" idx="16"/>
          </p:nvPr>
        </p:nvSpPr>
        <p:spPr>
          <a:xfrm>
            <a:off x="7792283" y="-241395"/>
            <a:ext cx="3529739" cy="3529013"/>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a:solidFill>
            <a:schemeClr val="tx2"/>
          </a:solidFill>
          <a:ln w="38100">
            <a:solidFill>
              <a:schemeClr val="bg1"/>
            </a:solidFill>
          </a:ln>
          <a:effectLst>
            <a:outerShdw blurRad="127000" dist="38100" dir="2700000" algn="tl" rotWithShape="0">
              <a:prstClr val="black">
                <a:alpha val="20000"/>
              </a:prstClr>
            </a:outerShdw>
          </a:effectLst>
        </p:spPr>
        <p:txBody>
          <a:bodyPr wrap="square" anchor="ctr">
            <a:noAutofit/>
          </a:bodyPr>
          <a:lstStyle>
            <a:lvl1pPr algn="ctr">
              <a:buNone/>
              <a:defRPr>
                <a:latin typeface="+mn-lt"/>
              </a:defRPr>
            </a:lvl1pPr>
          </a:lstStyle>
          <a:p>
            <a:endParaRPr lang="en-US"/>
          </a:p>
        </p:txBody>
      </p:sp>
      <p:pic>
        <p:nvPicPr>
          <p:cNvPr id="10" name="Graphic 9">
            <a:extLst>
              <a:ext uri="{FF2B5EF4-FFF2-40B4-BE49-F238E27FC236}">
                <a16:creationId xmlns:a16="http://schemas.microsoft.com/office/drawing/2014/main" id="{46CDCE90-0BC2-1546-B182-86CABE0C8B81}"/>
              </a:ext>
            </a:extLst>
          </p:cNvPr>
          <p:cNvPicPr>
            <a:picLocks noChangeAspect="1"/>
          </p:cNvPicPr>
          <p:nvPr userDrawn="1"/>
        </p:nvPicPr>
        <p:blipFill rotWithShape="1">
          <a:blip/>
          <a:srcRect r="-1529"/>
          <a:stretch/>
        </p:blipFill>
        <p:spPr>
          <a:xfrm>
            <a:off x="9017866" y="2145383"/>
            <a:ext cx="5053733" cy="4977587"/>
          </a:xfrm>
          <a:prstGeom prst="rect">
            <a:avLst/>
          </a:prstGeom>
          <a:effectLst>
            <a:outerShdw blurRad="127000" dist="38100" dir="2700000" algn="tl" rotWithShape="0">
              <a:prstClr val="black">
                <a:alpha val="20000"/>
              </a:prstClr>
            </a:outerShdw>
          </a:effectLst>
        </p:spPr>
      </p:pic>
      <p:sp>
        <p:nvSpPr>
          <p:cNvPr id="11" name="Picture Placeholder 10">
            <a:extLst>
              <a:ext uri="{FF2B5EF4-FFF2-40B4-BE49-F238E27FC236}">
                <a16:creationId xmlns:a16="http://schemas.microsoft.com/office/drawing/2014/main" id="{15866904-EC61-A548-B523-83EE6B2C8379}"/>
              </a:ext>
            </a:extLst>
          </p:cNvPr>
          <p:cNvSpPr>
            <a:spLocks noGrp="1" noChangeAspect="1"/>
          </p:cNvSpPr>
          <p:nvPr>
            <p:ph type="pic" sz="quarter" idx="17"/>
          </p:nvPr>
        </p:nvSpPr>
        <p:spPr>
          <a:xfrm>
            <a:off x="9052120" y="2674197"/>
            <a:ext cx="4429444" cy="4428376"/>
          </a:xfrm>
          <a:custGeom>
            <a:avLst/>
            <a:gdLst>
              <a:gd name="connsiteX0" fmla="*/ 1768317 w 5526408"/>
              <a:gd name="connsiteY0" fmla="*/ 2 h 5525075"/>
              <a:gd name="connsiteX1" fmla="*/ 3757899 w 5526408"/>
              <a:gd name="connsiteY1" fmla="*/ 2 h 5525075"/>
              <a:gd name="connsiteX2" fmla="*/ 4012407 w 5526408"/>
              <a:gd name="connsiteY2" fmla="*/ 105349 h 5525075"/>
              <a:gd name="connsiteX3" fmla="*/ 5421060 w 5526408"/>
              <a:gd name="connsiteY3" fmla="*/ 1514477 h 5525075"/>
              <a:gd name="connsiteX4" fmla="*/ 5526406 w 5526408"/>
              <a:gd name="connsiteY4" fmla="*/ 1768318 h 5525075"/>
              <a:gd name="connsiteX5" fmla="*/ 5526406 w 5526408"/>
              <a:gd name="connsiteY5" fmla="*/ 3757901 h 5525075"/>
              <a:gd name="connsiteX6" fmla="*/ 5421060 w 5526408"/>
              <a:gd name="connsiteY6" fmla="*/ 4012409 h 5525075"/>
              <a:gd name="connsiteX7" fmla="*/ 4089750 w 5526408"/>
              <a:gd name="connsiteY7" fmla="*/ 5343527 h 5525075"/>
              <a:gd name="connsiteX8" fmla="*/ 4042125 w 5526408"/>
              <a:gd name="connsiteY8" fmla="*/ 5391152 h 5525075"/>
              <a:gd name="connsiteX9" fmla="*/ 4013550 w 5526408"/>
              <a:gd name="connsiteY9" fmla="*/ 5419727 h 5525075"/>
              <a:gd name="connsiteX10" fmla="*/ 3759042 w 5526408"/>
              <a:gd name="connsiteY10" fmla="*/ 5525074 h 5525075"/>
              <a:gd name="connsiteX11" fmla="*/ 1767365 w 5526408"/>
              <a:gd name="connsiteY11" fmla="*/ 5525074 h 5525075"/>
              <a:gd name="connsiteX12" fmla="*/ 1512952 w 5526408"/>
              <a:gd name="connsiteY12" fmla="*/ 5419727 h 5525075"/>
              <a:gd name="connsiteX13" fmla="*/ 105348 w 5526408"/>
              <a:gd name="connsiteY13" fmla="*/ 4012409 h 5525075"/>
              <a:gd name="connsiteX14" fmla="*/ 1 w 5526408"/>
              <a:gd name="connsiteY14" fmla="*/ 3759044 h 5525075"/>
              <a:gd name="connsiteX15" fmla="*/ 1 w 5526408"/>
              <a:gd name="connsiteY15" fmla="*/ 1768318 h 5525075"/>
              <a:gd name="connsiteX16" fmla="*/ 105348 w 5526408"/>
              <a:gd name="connsiteY16" fmla="*/ 1512953 h 5525075"/>
              <a:gd name="connsiteX17" fmla="*/ 134970 w 5526408"/>
              <a:gd name="connsiteY17" fmla="*/ 1483330 h 5525075"/>
              <a:gd name="connsiteX18" fmla="*/ 134970 w 5526408"/>
              <a:gd name="connsiteY18" fmla="*/ 3442909 h 5525075"/>
              <a:gd name="connsiteX19" fmla="*/ 262796 w 5526408"/>
              <a:gd name="connsiteY19" fmla="*/ 3750185 h 5525075"/>
              <a:gd name="connsiteX20" fmla="*/ 1776223 w 5526408"/>
              <a:gd name="connsiteY20" fmla="*/ 5263994 h 5525075"/>
              <a:gd name="connsiteX21" fmla="*/ 2084738 w 5526408"/>
              <a:gd name="connsiteY21" fmla="*/ 5391819 h 5525075"/>
              <a:gd name="connsiteX22" fmla="*/ 4026885 w 5526408"/>
              <a:gd name="connsiteY22" fmla="*/ 5391819 h 5525075"/>
              <a:gd name="connsiteX23" fmla="*/ 4074510 w 5526408"/>
              <a:gd name="connsiteY23" fmla="*/ 5344194 h 5525075"/>
              <a:gd name="connsiteX24" fmla="*/ 2084738 w 5526408"/>
              <a:gd name="connsiteY24" fmla="*/ 5344194 h 5525075"/>
              <a:gd name="connsiteX25" fmla="*/ 1809751 w 5526408"/>
              <a:gd name="connsiteY25" fmla="*/ 5229894 h 5525075"/>
              <a:gd name="connsiteX26" fmla="*/ 296895 w 5526408"/>
              <a:gd name="connsiteY26" fmla="*/ 3716467 h 5525075"/>
              <a:gd name="connsiteX27" fmla="*/ 182595 w 5526408"/>
              <a:gd name="connsiteY27" fmla="*/ 3442814 h 5525075"/>
              <a:gd name="connsiteX28" fmla="*/ 182595 w 5526408"/>
              <a:gd name="connsiteY28" fmla="*/ 1435705 h 5525075"/>
              <a:gd name="connsiteX29" fmla="*/ 1514476 w 5526408"/>
              <a:gd name="connsiteY29" fmla="*/ 105349 h 5525075"/>
              <a:gd name="connsiteX30" fmla="*/ 1768317 w 5526408"/>
              <a:gd name="connsiteY30" fmla="*/ 2 h 5525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526408" h="5525075">
                <a:moveTo>
                  <a:pt x="1768317" y="2"/>
                </a:moveTo>
                <a:lnTo>
                  <a:pt x="3757899" y="2"/>
                </a:lnTo>
                <a:cubicBezTo>
                  <a:pt x="3853397" y="-247"/>
                  <a:pt x="3945027" y="37682"/>
                  <a:pt x="4012407" y="105349"/>
                </a:cubicBezTo>
                <a:lnTo>
                  <a:pt x="5421060" y="1514477"/>
                </a:lnTo>
                <a:cubicBezTo>
                  <a:pt x="5488630" y="1581657"/>
                  <a:pt x="5526549" y="1673040"/>
                  <a:pt x="5526406" y="1768318"/>
                </a:cubicBezTo>
                <a:lnTo>
                  <a:pt x="5526406" y="3757901"/>
                </a:lnTo>
                <a:cubicBezTo>
                  <a:pt x="5526739" y="3853408"/>
                  <a:pt x="5488802" y="3945076"/>
                  <a:pt x="5421060" y="4012409"/>
                </a:cubicBezTo>
                <a:lnTo>
                  <a:pt x="4089750" y="5343527"/>
                </a:lnTo>
                <a:lnTo>
                  <a:pt x="4042125" y="5391152"/>
                </a:lnTo>
                <a:lnTo>
                  <a:pt x="4013550" y="5419727"/>
                </a:lnTo>
                <a:cubicBezTo>
                  <a:pt x="3946170" y="5487402"/>
                  <a:pt x="3854540" y="5525331"/>
                  <a:pt x="3759042" y="5525074"/>
                </a:cubicBezTo>
                <a:lnTo>
                  <a:pt x="1767365" y="5525074"/>
                </a:lnTo>
                <a:cubicBezTo>
                  <a:pt x="1671991" y="5524845"/>
                  <a:pt x="1580561" y="5486993"/>
                  <a:pt x="1512952" y="5419727"/>
                </a:cubicBezTo>
                <a:lnTo>
                  <a:pt x="105348" y="4012409"/>
                </a:lnTo>
                <a:cubicBezTo>
                  <a:pt x="37971" y="3945296"/>
                  <a:pt x="67" y="3854141"/>
                  <a:pt x="1" y="3759044"/>
                </a:cubicBezTo>
                <a:lnTo>
                  <a:pt x="1" y="1768318"/>
                </a:lnTo>
                <a:cubicBezTo>
                  <a:pt x="-24" y="1672621"/>
                  <a:pt x="37853" y="1580800"/>
                  <a:pt x="105348" y="1512953"/>
                </a:cubicBezTo>
                <a:lnTo>
                  <a:pt x="134970" y="1483330"/>
                </a:lnTo>
                <a:lnTo>
                  <a:pt x="134970" y="3442909"/>
                </a:lnTo>
                <a:cubicBezTo>
                  <a:pt x="135039" y="3558257"/>
                  <a:pt x="181036" y="3668823"/>
                  <a:pt x="262796" y="3750185"/>
                </a:cubicBezTo>
                <a:lnTo>
                  <a:pt x="1776223" y="5263994"/>
                </a:lnTo>
                <a:cubicBezTo>
                  <a:pt x="1858224" y="5345556"/>
                  <a:pt x="1969085" y="5391486"/>
                  <a:pt x="2084738" y="5391819"/>
                </a:cubicBezTo>
                <a:lnTo>
                  <a:pt x="4026885" y="5391819"/>
                </a:lnTo>
                <a:lnTo>
                  <a:pt x="4074510" y="5344194"/>
                </a:lnTo>
                <a:lnTo>
                  <a:pt x="2084738" y="5344194"/>
                </a:lnTo>
                <a:cubicBezTo>
                  <a:pt x="1981601" y="5343775"/>
                  <a:pt x="1882798" y="5302703"/>
                  <a:pt x="1809751" y="5229894"/>
                </a:cubicBezTo>
                <a:lnTo>
                  <a:pt x="296895" y="3716467"/>
                </a:lnTo>
                <a:cubicBezTo>
                  <a:pt x="223899" y="3644096"/>
                  <a:pt x="182762" y="3545607"/>
                  <a:pt x="182595" y="3442814"/>
                </a:cubicBezTo>
                <a:lnTo>
                  <a:pt x="182595" y="1435705"/>
                </a:lnTo>
                <a:lnTo>
                  <a:pt x="1514476" y="105349"/>
                </a:lnTo>
                <a:cubicBezTo>
                  <a:pt x="1581656" y="37783"/>
                  <a:pt x="1673039" y="-143"/>
                  <a:pt x="1768317" y="2"/>
                </a:cubicBezTo>
                <a:close/>
              </a:path>
            </a:pathLst>
          </a:custGeom>
          <a:solidFill>
            <a:schemeClr val="tx2"/>
          </a:solidFill>
        </p:spPr>
        <p:txBody>
          <a:bodyPr wrap="square" anchor="ctr">
            <a:noAutofit/>
          </a:bodyPr>
          <a:lstStyle>
            <a:lvl1pPr algn="ctr">
              <a:buFontTx/>
              <a:buNone/>
              <a:defRPr>
                <a:latin typeface="+mn-lt"/>
              </a:defRPr>
            </a:lvl1pPr>
          </a:lstStyle>
          <a:p>
            <a:endParaRPr lang="en-US"/>
          </a:p>
        </p:txBody>
      </p:sp>
      <p:sp>
        <p:nvSpPr>
          <p:cNvPr id="17" name="Text Placeholder 6">
            <a:extLst>
              <a:ext uri="{FF2B5EF4-FFF2-40B4-BE49-F238E27FC236}">
                <a16:creationId xmlns:a16="http://schemas.microsoft.com/office/drawing/2014/main" id="{55F6DE81-83CE-8B45-919E-CF8B0EEF4801}"/>
              </a:ext>
            </a:extLst>
          </p:cNvPr>
          <p:cNvSpPr>
            <a:spLocks noGrp="1"/>
          </p:cNvSpPr>
          <p:nvPr>
            <p:ph type="body" sz="quarter" idx="10" hasCustomPrompt="1"/>
          </p:nvPr>
        </p:nvSpPr>
        <p:spPr>
          <a:xfrm>
            <a:off x="381745" y="904554"/>
            <a:ext cx="7277584" cy="605294"/>
          </a:xfrm>
          <a:prstGeom prst="rect">
            <a:avLst/>
          </a:prstGeom>
        </p:spPr>
        <p:txBody>
          <a:bodyPr wrap="square" anchor="t">
            <a:spAutoFit/>
          </a:bodyPr>
          <a:lstStyle>
            <a:lvl1pPr marL="0" indent="0">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
        <p:nvSpPr>
          <p:cNvPr id="18" name="Title 1">
            <a:extLst>
              <a:ext uri="{FF2B5EF4-FFF2-40B4-BE49-F238E27FC236}">
                <a16:creationId xmlns:a16="http://schemas.microsoft.com/office/drawing/2014/main" id="{280F92AA-292A-DD43-ADF6-61A6EA35DE99}"/>
              </a:ext>
            </a:extLst>
          </p:cNvPr>
          <p:cNvSpPr>
            <a:spLocks noGrp="1"/>
          </p:cNvSpPr>
          <p:nvPr>
            <p:ph type="title" hasCustomPrompt="1"/>
          </p:nvPr>
        </p:nvSpPr>
        <p:spPr>
          <a:xfrm>
            <a:off x="381745" y="329761"/>
            <a:ext cx="7277584" cy="515526"/>
          </a:xfrm>
          <a:prstGeom prst="rect">
            <a:avLst/>
          </a:prstGeom>
        </p:spPr>
        <p:txBody>
          <a:bodyPr wrap="square" anchor="t">
            <a:spAutoFit/>
          </a:bodyPr>
          <a:lstStyle>
            <a:lvl1pPr>
              <a:lnSpc>
                <a:spcPts val="3300"/>
              </a:lnSpc>
              <a:defRPr>
                <a:latin typeface="+mn-lt"/>
              </a:defRPr>
            </a:lvl1pPr>
          </a:lstStyle>
          <a:p>
            <a:r>
              <a:rPr lang="en-US" dirty="0"/>
              <a:t>Click to edit title</a:t>
            </a:r>
          </a:p>
        </p:txBody>
      </p:sp>
      <p:sp>
        <p:nvSpPr>
          <p:cNvPr id="12" name="Text Placeholder 2">
            <a:extLst>
              <a:ext uri="{FF2B5EF4-FFF2-40B4-BE49-F238E27FC236}">
                <a16:creationId xmlns:a16="http://schemas.microsoft.com/office/drawing/2014/main" id="{AB649A59-EB59-D041-B699-B9299A2DF99D}"/>
              </a:ext>
            </a:extLst>
          </p:cNvPr>
          <p:cNvSpPr>
            <a:spLocks noGrp="1"/>
          </p:cNvSpPr>
          <p:nvPr>
            <p:ph type="body" sz="quarter" idx="18"/>
          </p:nvPr>
        </p:nvSpPr>
        <p:spPr>
          <a:xfrm>
            <a:off x="384048" y="1787525"/>
            <a:ext cx="7275281" cy="1641475"/>
          </a:xfrm>
          <a:prstGeom prst="rect">
            <a:avLst/>
          </a:prstGeom>
        </p:spPr>
        <p:txBody>
          <a:bodyPr wrap="square">
            <a:spAutoFit/>
          </a:bodyPr>
          <a:lstStyle>
            <a:lvl1pPr marL="174625" indent="-174625">
              <a:buClr>
                <a:schemeClr val="bg2"/>
              </a:buClr>
              <a:buFont typeface="Arial" panose="020B0604020202020204" pitchFamily="34" charset="0"/>
              <a:buChar char="•"/>
              <a:tabLst/>
              <a:defRPr>
                <a:solidFill>
                  <a:schemeClr val="bg2"/>
                </a:solidFill>
                <a:latin typeface="+mn-lt"/>
              </a:defRPr>
            </a:lvl1pPr>
            <a:lvl2pPr marL="342900" indent="-168275">
              <a:buClr>
                <a:schemeClr val="bg2"/>
              </a:buClr>
              <a:buSzPct val="100000"/>
              <a:buFont typeface="Arial" panose="020B0604020202020204" pitchFamily="34" charset="0"/>
              <a:buChar char="•"/>
              <a:tabLst/>
              <a:defRPr>
                <a:solidFill>
                  <a:schemeClr val="bg2"/>
                </a:solidFill>
                <a:latin typeface="+mn-lt"/>
              </a:defRPr>
            </a:lvl2pPr>
            <a:lvl3pPr marL="460375" indent="-117475">
              <a:buClr>
                <a:schemeClr val="bg2"/>
              </a:buClr>
              <a:buSzPct val="100000"/>
              <a:buFont typeface="Arial" panose="020B0604020202020204" pitchFamily="34" charset="0"/>
              <a:buChar char="•"/>
              <a:tabLst/>
              <a:defRPr>
                <a:solidFill>
                  <a:schemeClr val="bg2"/>
                </a:solidFill>
                <a:latin typeface="+mn-lt"/>
              </a:defRPr>
            </a:lvl3pPr>
            <a:lvl4pPr marL="576263" indent="-115888">
              <a:buClr>
                <a:schemeClr val="bg2"/>
              </a:buClr>
              <a:buFont typeface="Arial" panose="020B0604020202020204" pitchFamily="34" charset="0"/>
              <a:buChar char="•"/>
              <a:tabLst/>
              <a:defRPr>
                <a:solidFill>
                  <a:schemeClr val="bg2"/>
                </a:solidFill>
                <a:latin typeface="+mn-lt"/>
              </a:defRPr>
            </a:lvl4pPr>
            <a:lvl5pPr marL="687388" indent="-111125">
              <a:buClr>
                <a:schemeClr val="bg2"/>
              </a:buClr>
              <a:buFont typeface="Arial" panose="020B0604020202020204" pitchFamily="34" charset="0"/>
              <a:buChar char="•"/>
              <a:tabLst/>
              <a:defRPr>
                <a:solidFill>
                  <a:schemeClr val="bg2"/>
                </a:solidFill>
                <a:latin typeface="+mn-lt"/>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973624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F">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3A858405-81C4-AC41-9C11-BCA00D3553BB}"/>
              </a:ext>
            </a:extLst>
          </p:cNvPr>
          <p:cNvSpPr>
            <a:spLocks noGrp="1"/>
          </p:cNvSpPr>
          <p:nvPr>
            <p:ph type="body" sz="quarter" idx="11"/>
          </p:nvPr>
        </p:nvSpPr>
        <p:spPr>
          <a:xfrm>
            <a:off x="6934944" y="3118292"/>
            <a:ext cx="4403616" cy="338554"/>
          </a:xfrm>
          <a:prstGeom prst="rect">
            <a:avLst/>
          </a:prstGeom>
        </p:spPr>
        <p:txBody>
          <a:bodyPr anchor="t">
            <a:spAutoFit/>
          </a:bodyPr>
          <a:lstStyle>
            <a:lvl1pPr marL="0" indent="0">
              <a:buNone/>
              <a:defRPr sz="1600" b="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endParaRPr lang="en-US" dirty="0"/>
          </a:p>
        </p:txBody>
      </p:sp>
      <p:sp>
        <p:nvSpPr>
          <p:cNvPr id="7" name="Text Placeholder 6">
            <a:extLst>
              <a:ext uri="{FF2B5EF4-FFF2-40B4-BE49-F238E27FC236}">
                <a16:creationId xmlns:a16="http://schemas.microsoft.com/office/drawing/2014/main" id="{BD1C8562-49A2-F24B-A447-EF091B334DE4}"/>
              </a:ext>
            </a:extLst>
          </p:cNvPr>
          <p:cNvSpPr>
            <a:spLocks noGrp="1"/>
          </p:cNvSpPr>
          <p:nvPr>
            <p:ph type="body" sz="quarter" idx="12" hasCustomPrompt="1"/>
          </p:nvPr>
        </p:nvSpPr>
        <p:spPr>
          <a:xfrm>
            <a:off x="6934944" y="1937940"/>
            <a:ext cx="4403616" cy="861774"/>
          </a:xfrm>
          <a:prstGeom prst="rect">
            <a:avLst/>
          </a:prstGeom>
        </p:spPr>
        <p:txBody>
          <a:bodyPr anchor="t">
            <a:spAutoFit/>
          </a:bodyPr>
          <a:lstStyle>
            <a:lvl1pPr marL="0" indent="0">
              <a:lnSpc>
                <a:spcPts val="2000"/>
              </a:lnSpc>
              <a:buNone/>
              <a:defRPr sz="180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
        <p:nvSpPr>
          <p:cNvPr id="8" name="Title 1">
            <a:extLst>
              <a:ext uri="{FF2B5EF4-FFF2-40B4-BE49-F238E27FC236}">
                <a16:creationId xmlns:a16="http://schemas.microsoft.com/office/drawing/2014/main" id="{AFB17C5A-5767-5A45-9BBD-48DB91DEAB6E}"/>
              </a:ext>
            </a:extLst>
          </p:cNvPr>
          <p:cNvSpPr>
            <a:spLocks noGrp="1"/>
          </p:cNvSpPr>
          <p:nvPr>
            <p:ph type="title" hasCustomPrompt="1"/>
          </p:nvPr>
        </p:nvSpPr>
        <p:spPr>
          <a:xfrm>
            <a:off x="6934944" y="1371600"/>
            <a:ext cx="4403616" cy="515526"/>
          </a:xfrm>
          <a:prstGeom prst="rect">
            <a:avLst/>
          </a:prstGeom>
        </p:spPr>
        <p:txBody>
          <a:bodyPr anchor="t">
            <a:spAutoFit/>
          </a:bodyPr>
          <a:lstStyle>
            <a:lvl1pPr>
              <a:lnSpc>
                <a:spcPts val="3300"/>
              </a:lnSpc>
              <a:defRPr>
                <a:latin typeface="+mn-lt"/>
              </a:defRPr>
            </a:lvl1pPr>
          </a:lstStyle>
          <a:p>
            <a:r>
              <a:rPr lang="en-US" dirty="0"/>
              <a:t>Click to edit title</a:t>
            </a:r>
          </a:p>
        </p:txBody>
      </p:sp>
      <p:sp>
        <p:nvSpPr>
          <p:cNvPr id="14" name="Picture Placeholder 13">
            <a:extLst>
              <a:ext uri="{FF2B5EF4-FFF2-40B4-BE49-F238E27FC236}">
                <a16:creationId xmlns:a16="http://schemas.microsoft.com/office/drawing/2014/main" id="{C057FB67-20EE-1E4B-8B02-10AE7DCF9F86}"/>
              </a:ext>
            </a:extLst>
          </p:cNvPr>
          <p:cNvSpPr>
            <a:spLocks noGrp="1" noChangeAspect="1"/>
          </p:cNvSpPr>
          <p:nvPr>
            <p:ph type="pic" sz="quarter" idx="13"/>
          </p:nvPr>
        </p:nvSpPr>
        <p:spPr>
          <a:xfrm>
            <a:off x="0" y="-1591"/>
            <a:ext cx="6111089" cy="6859591"/>
          </a:xfrm>
          <a:custGeom>
            <a:avLst/>
            <a:gdLst>
              <a:gd name="connsiteX0" fmla="*/ 0 w 6111089"/>
              <a:gd name="connsiteY0" fmla="*/ 0 h 6859591"/>
              <a:gd name="connsiteX1" fmla="*/ 6111089 w 6111089"/>
              <a:gd name="connsiteY1" fmla="*/ 0 h 6859591"/>
              <a:gd name="connsiteX2" fmla="*/ 6111089 w 6111089"/>
              <a:gd name="connsiteY2" fmla="*/ 6299754 h 6859591"/>
              <a:gd name="connsiteX3" fmla="*/ 3845721 w 6111089"/>
              <a:gd name="connsiteY3" fmla="*/ 6299754 h 6859591"/>
              <a:gd name="connsiteX4" fmla="*/ 3668372 w 6111089"/>
              <a:gd name="connsiteY4" fmla="*/ 6373169 h 6859591"/>
              <a:gd name="connsiteX5" fmla="*/ 3181649 w 6111089"/>
              <a:gd name="connsiteY5" fmla="*/ 6859591 h 6859591"/>
              <a:gd name="connsiteX6" fmla="*/ 0 w 6111089"/>
              <a:gd name="connsiteY6" fmla="*/ 6859591 h 685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1089" h="6859591">
                <a:moveTo>
                  <a:pt x="0" y="0"/>
                </a:moveTo>
                <a:lnTo>
                  <a:pt x="6111089" y="0"/>
                </a:lnTo>
                <a:lnTo>
                  <a:pt x="6111089" y="6299754"/>
                </a:lnTo>
                <a:lnTo>
                  <a:pt x="3845721" y="6299754"/>
                </a:lnTo>
                <a:cubicBezTo>
                  <a:pt x="3779202" y="6299754"/>
                  <a:pt x="3715408" y="6326162"/>
                  <a:pt x="3668372" y="6373169"/>
                </a:cubicBezTo>
                <a:lnTo>
                  <a:pt x="3181649" y="6859591"/>
                </a:lnTo>
                <a:lnTo>
                  <a:pt x="0" y="6859591"/>
                </a:lnTo>
                <a:close/>
              </a:path>
            </a:pathLst>
          </a:custGeom>
          <a:solidFill>
            <a:schemeClr val="tx2"/>
          </a:solidFill>
        </p:spPr>
        <p:txBody>
          <a:bodyPr wrap="square" anchor="ctr">
            <a:noAutofit/>
          </a:bodyPr>
          <a:lstStyle>
            <a:lvl1pPr algn="ctr">
              <a:buFontTx/>
              <a:buNone/>
              <a:defRPr>
                <a:latin typeface="+mn-lt"/>
              </a:defRPr>
            </a:lvl1pPr>
          </a:lstStyle>
          <a:p>
            <a:endParaRPr 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3A858405-81C4-AC41-9C11-BCA00D3553BB}"/>
              </a:ext>
            </a:extLst>
          </p:cNvPr>
          <p:cNvSpPr>
            <a:spLocks noGrp="1"/>
          </p:cNvSpPr>
          <p:nvPr>
            <p:ph type="body" sz="quarter" idx="11"/>
          </p:nvPr>
        </p:nvSpPr>
        <p:spPr>
          <a:xfrm>
            <a:off x="818624" y="3118292"/>
            <a:ext cx="4403616" cy="338554"/>
          </a:xfrm>
          <a:prstGeom prst="rect">
            <a:avLst/>
          </a:prstGeom>
        </p:spPr>
        <p:txBody>
          <a:bodyPr anchor="t">
            <a:spAutoFit/>
          </a:bodyPr>
          <a:lstStyle>
            <a:lvl1pPr marL="0" indent="0">
              <a:buNone/>
              <a:defRPr sz="1600" b="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endParaRPr lang="en-US" dirty="0"/>
          </a:p>
        </p:txBody>
      </p:sp>
      <p:sp>
        <p:nvSpPr>
          <p:cNvPr id="7" name="Text Placeholder 6">
            <a:extLst>
              <a:ext uri="{FF2B5EF4-FFF2-40B4-BE49-F238E27FC236}">
                <a16:creationId xmlns:a16="http://schemas.microsoft.com/office/drawing/2014/main" id="{BD1C8562-49A2-F24B-A447-EF091B334DE4}"/>
              </a:ext>
            </a:extLst>
          </p:cNvPr>
          <p:cNvSpPr>
            <a:spLocks noGrp="1"/>
          </p:cNvSpPr>
          <p:nvPr>
            <p:ph type="body" sz="quarter" idx="12" hasCustomPrompt="1"/>
          </p:nvPr>
        </p:nvSpPr>
        <p:spPr>
          <a:xfrm>
            <a:off x="818624" y="1937940"/>
            <a:ext cx="4403616" cy="861774"/>
          </a:xfrm>
          <a:prstGeom prst="rect">
            <a:avLst/>
          </a:prstGeom>
        </p:spPr>
        <p:txBody>
          <a:bodyPr anchor="t">
            <a:spAutoFit/>
          </a:bodyPr>
          <a:lstStyle>
            <a:lvl1pPr marL="0" indent="0">
              <a:lnSpc>
                <a:spcPts val="2000"/>
              </a:lnSpc>
              <a:buNone/>
              <a:defRPr sz="180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
        <p:nvSpPr>
          <p:cNvPr id="8" name="Title 1">
            <a:extLst>
              <a:ext uri="{FF2B5EF4-FFF2-40B4-BE49-F238E27FC236}">
                <a16:creationId xmlns:a16="http://schemas.microsoft.com/office/drawing/2014/main" id="{AFB17C5A-5767-5A45-9BBD-48DB91DEAB6E}"/>
              </a:ext>
            </a:extLst>
          </p:cNvPr>
          <p:cNvSpPr>
            <a:spLocks noGrp="1"/>
          </p:cNvSpPr>
          <p:nvPr>
            <p:ph type="title" hasCustomPrompt="1"/>
          </p:nvPr>
        </p:nvSpPr>
        <p:spPr>
          <a:xfrm>
            <a:off x="818624" y="1371600"/>
            <a:ext cx="4403616" cy="515526"/>
          </a:xfrm>
          <a:prstGeom prst="rect">
            <a:avLst/>
          </a:prstGeom>
        </p:spPr>
        <p:txBody>
          <a:bodyPr anchor="t">
            <a:spAutoFit/>
          </a:bodyPr>
          <a:lstStyle>
            <a:lvl1pPr>
              <a:lnSpc>
                <a:spcPts val="3300"/>
              </a:lnSpc>
              <a:defRPr>
                <a:latin typeface="+mn-lt"/>
              </a:defRPr>
            </a:lvl1pPr>
          </a:lstStyle>
          <a:p>
            <a:r>
              <a:rPr lang="en-US" dirty="0"/>
              <a:t>Click to edit title</a:t>
            </a:r>
          </a:p>
        </p:txBody>
      </p:sp>
      <p:sp>
        <p:nvSpPr>
          <p:cNvPr id="15" name="Picture Placeholder 14">
            <a:extLst>
              <a:ext uri="{FF2B5EF4-FFF2-40B4-BE49-F238E27FC236}">
                <a16:creationId xmlns:a16="http://schemas.microsoft.com/office/drawing/2014/main" id="{3299347E-D550-5646-92AA-0ADA708A379E}"/>
              </a:ext>
            </a:extLst>
          </p:cNvPr>
          <p:cNvSpPr>
            <a:spLocks noGrp="1" noChangeAspect="1"/>
          </p:cNvSpPr>
          <p:nvPr>
            <p:ph type="pic" sz="quarter" idx="13"/>
          </p:nvPr>
        </p:nvSpPr>
        <p:spPr>
          <a:xfrm>
            <a:off x="6080912" y="1"/>
            <a:ext cx="6111089" cy="6859909"/>
          </a:xfrm>
          <a:custGeom>
            <a:avLst/>
            <a:gdLst>
              <a:gd name="connsiteX0" fmla="*/ 0 w 6111089"/>
              <a:gd name="connsiteY0" fmla="*/ 0 h 6859909"/>
              <a:gd name="connsiteX1" fmla="*/ 6111089 w 6111089"/>
              <a:gd name="connsiteY1" fmla="*/ 0 h 6859909"/>
              <a:gd name="connsiteX2" fmla="*/ 6111089 w 6111089"/>
              <a:gd name="connsiteY2" fmla="*/ 6859909 h 6859909"/>
              <a:gd name="connsiteX3" fmla="*/ 2929503 w 6111089"/>
              <a:gd name="connsiteY3" fmla="*/ 6859909 h 6859909"/>
              <a:gd name="connsiteX4" fmla="*/ 2442526 w 6111089"/>
              <a:gd name="connsiteY4" fmla="*/ 6373232 h 6859909"/>
              <a:gd name="connsiteX5" fmla="*/ 2265559 w 6111089"/>
              <a:gd name="connsiteY5" fmla="*/ 6299436 h 6859909"/>
              <a:gd name="connsiteX6" fmla="*/ 0 w 6111089"/>
              <a:gd name="connsiteY6" fmla="*/ 6299436 h 685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1089" h="6859909">
                <a:moveTo>
                  <a:pt x="0" y="0"/>
                </a:moveTo>
                <a:lnTo>
                  <a:pt x="6111089" y="0"/>
                </a:lnTo>
                <a:lnTo>
                  <a:pt x="6111089" y="6859909"/>
                </a:lnTo>
                <a:lnTo>
                  <a:pt x="2929503" y="6859909"/>
                </a:lnTo>
                <a:lnTo>
                  <a:pt x="2442526" y="6373232"/>
                </a:lnTo>
                <a:cubicBezTo>
                  <a:pt x="2395420" y="6326156"/>
                  <a:pt x="2331762" y="6299436"/>
                  <a:pt x="2265559" y="6299436"/>
                </a:cubicBezTo>
                <a:lnTo>
                  <a:pt x="0" y="6299436"/>
                </a:lnTo>
                <a:close/>
              </a:path>
            </a:pathLst>
          </a:custGeom>
          <a:solidFill>
            <a:schemeClr val="tx2"/>
          </a:solidFill>
        </p:spPr>
        <p:txBody>
          <a:bodyPr wrap="square" anchor="ctr">
            <a:noAutofit/>
          </a:bodyPr>
          <a:lstStyle>
            <a:lvl1pPr marL="0" indent="0" algn="ctr">
              <a:buNone/>
              <a:defRPr/>
            </a:lvl1pPr>
          </a:lstStyle>
          <a:p>
            <a:endParaRPr lang="en-US"/>
          </a:p>
        </p:txBody>
      </p:sp>
    </p:spTree>
    <p:extLst>
      <p:ext uri="{BB962C8B-B14F-4D97-AF65-F5344CB8AC3E}">
        <p14:creationId xmlns:p14="http://schemas.microsoft.com/office/powerpoint/2010/main" val="20875192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8E95ADD2-9531-5747-9B12-B12FE72C1917}"/>
              </a:ext>
            </a:extLst>
          </p:cNvPr>
          <p:cNvPicPr>
            <a:picLocks noChangeAspect="1"/>
          </p:cNvPicPr>
          <p:nvPr userDrawn="1"/>
        </p:nvPicPr>
        <p:blipFill rotWithShape="1">
          <a:blip cstate="screen">
            <a:extLst>
              <a:ext uri="{28A0092B-C50C-407E-A947-70E740481C1C}">
                <a14:useLocalDpi xmlns:a14="http://schemas.microsoft.com/office/drawing/2010/main"/>
              </a:ext>
            </a:extLst>
          </a:blip>
          <a:srcRect l="-1" r="25804"/>
          <a:stretch/>
        </p:blipFill>
        <p:spPr>
          <a:xfrm>
            <a:off x="6050441" y="1648237"/>
            <a:ext cx="6141559" cy="4358261"/>
          </a:xfrm>
          <a:prstGeom prst="rect">
            <a:avLst/>
          </a:prstGeom>
          <a:effectLst>
            <a:reflection blurRad="6350" stA="30000" endPos="7000" dir="5400000" sy="-100000" algn="bl" rotWithShape="0"/>
          </a:effectLst>
        </p:spPr>
      </p:pic>
      <p:sp>
        <p:nvSpPr>
          <p:cNvPr id="28" name="Picture Placeholder 7">
            <a:extLst>
              <a:ext uri="{FF2B5EF4-FFF2-40B4-BE49-F238E27FC236}">
                <a16:creationId xmlns:a16="http://schemas.microsoft.com/office/drawing/2014/main" id="{E0C8F099-B6B3-5D45-8DE4-4B25DE2B81D9}"/>
              </a:ext>
            </a:extLst>
          </p:cNvPr>
          <p:cNvSpPr>
            <a:spLocks noGrp="1"/>
          </p:cNvSpPr>
          <p:nvPr>
            <p:ph type="pic" sz="quarter" idx="10" hasCustomPrompt="1"/>
          </p:nvPr>
        </p:nvSpPr>
        <p:spPr>
          <a:xfrm>
            <a:off x="7212169" y="1936821"/>
            <a:ext cx="4979831" cy="3533106"/>
          </a:xfrm>
          <a:prstGeom prst="rect">
            <a:avLst/>
          </a:prstGeom>
        </p:spPr>
        <p:txBody>
          <a:bodyPr anchor="ctr"/>
          <a:lstStyle>
            <a:lvl1pPr marL="0" indent="0" algn="ctr">
              <a:buNone/>
              <a:defRPr sz="1500">
                <a:latin typeface="+mn-lt"/>
              </a:defRPr>
            </a:lvl1pPr>
          </a:lstStyle>
          <a:p>
            <a:r>
              <a:rPr lang="en-US"/>
              <a:t>Click to add screenshot</a:t>
            </a:r>
          </a:p>
        </p:txBody>
      </p:sp>
      <p:sp>
        <p:nvSpPr>
          <p:cNvPr id="14" name="Picture Placeholder 7">
            <a:extLst>
              <a:ext uri="{FF2B5EF4-FFF2-40B4-BE49-F238E27FC236}">
                <a16:creationId xmlns:a16="http://schemas.microsoft.com/office/drawing/2014/main" id="{F48FB4FD-D0AE-D646-BCF4-D30330B35EDE}"/>
              </a:ext>
            </a:extLst>
          </p:cNvPr>
          <p:cNvSpPr>
            <a:spLocks noGrp="1"/>
          </p:cNvSpPr>
          <p:nvPr>
            <p:ph type="pic" sz="quarter" idx="11" hasCustomPrompt="1"/>
          </p:nvPr>
        </p:nvSpPr>
        <p:spPr>
          <a:xfrm>
            <a:off x="7736259" y="402297"/>
            <a:ext cx="4073997" cy="1064553"/>
          </a:xfrm>
          <a:prstGeom prst="rect">
            <a:avLst/>
          </a:prstGeom>
        </p:spPr>
        <p:txBody>
          <a:bodyPr anchor="ctr"/>
          <a:lstStyle>
            <a:lvl1pPr marL="0" indent="0" algn="ctr">
              <a:buNone/>
              <a:defRPr sz="1500">
                <a:solidFill>
                  <a:schemeClr val="bg2"/>
                </a:solidFill>
                <a:latin typeface="+mn-lt"/>
              </a:defRPr>
            </a:lvl1pPr>
          </a:lstStyle>
          <a:p>
            <a:r>
              <a:rPr lang="en-US"/>
              <a:t>Click to add software logo </a:t>
            </a:r>
            <a:br>
              <a:rPr lang="en-US"/>
            </a:br>
            <a:r>
              <a:rPr lang="en-US"/>
              <a:t>(resize accordingly)</a:t>
            </a:r>
          </a:p>
        </p:txBody>
      </p:sp>
      <p:sp>
        <p:nvSpPr>
          <p:cNvPr id="18" name="Title 1">
            <a:extLst>
              <a:ext uri="{FF2B5EF4-FFF2-40B4-BE49-F238E27FC236}">
                <a16:creationId xmlns:a16="http://schemas.microsoft.com/office/drawing/2014/main" id="{F1311485-E971-8B46-99AB-01DBB0269FFD}"/>
              </a:ext>
            </a:extLst>
          </p:cNvPr>
          <p:cNvSpPr>
            <a:spLocks noGrp="1"/>
          </p:cNvSpPr>
          <p:nvPr>
            <p:ph type="title" hasCustomPrompt="1"/>
          </p:nvPr>
        </p:nvSpPr>
        <p:spPr>
          <a:xfrm>
            <a:off x="381744" y="329761"/>
            <a:ext cx="6450856" cy="515526"/>
          </a:xfrm>
          <a:prstGeom prst="rect">
            <a:avLst/>
          </a:prstGeom>
        </p:spPr>
        <p:txBody>
          <a:bodyPr wrap="square" anchor="t">
            <a:spAutoFit/>
          </a:bodyPr>
          <a:lstStyle>
            <a:lvl1pPr>
              <a:lnSpc>
                <a:spcPts val="3300"/>
              </a:lnSpc>
              <a:defRPr>
                <a:latin typeface="+mn-lt"/>
              </a:defRPr>
            </a:lvl1pPr>
          </a:lstStyle>
          <a:p>
            <a:r>
              <a:rPr lang="en-US" dirty="0"/>
              <a:t>Click to edit title</a:t>
            </a:r>
          </a:p>
        </p:txBody>
      </p:sp>
      <p:sp>
        <p:nvSpPr>
          <p:cNvPr id="20" name="Text Placeholder 6">
            <a:extLst>
              <a:ext uri="{FF2B5EF4-FFF2-40B4-BE49-F238E27FC236}">
                <a16:creationId xmlns:a16="http://schemas.microsoft.com/office/drawing/2014/main" id="{0A7CD027-56DB-BB4D-B59B-CA8F22F8796F}"/>
              </a:ext>
            </a:extLst>
          </p:cNvPr>
          <p:cNvSpPr>
            <a:spLocks noGrp="1"/>
          </p:cNvSpPr>
          <p:nvPr>
            <p:ph type="body" sz="quarter" idx="16" hasCustomPrompt="1"/>
          </p:nvPr>
        </p:nvSpPr>
        <p:spPr>
          <a:xfrm>
            <a:off x="381744" y="904554"/>
            <a:ext cx="6450856" cy="605294"/>
          </a:xfrm>
          <a:prstGeom prst="rect">
            <a:avLst/>
          </a:prstGeom>
        </p:spPr>
        <p:txBody>
          <a:bodyPr wrap="square" anchor="t">
            <a:spAutoFit/>
          </a:bodyPr>
          <a:lstStyle>
            <a:lvl1pPr marL="0" indent="0">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
        <p:nvSpPr>
          <p:cNvPr id="8" name="Text Placeholder 2">
            <a:extLst>
              <a:ext uri="{FF2B5EF4-FFF2-40B4-BE49-F238E27FC236}">
                <a16:creationId xmlns:a16="http://schemas.microsoft.com/office/drawing/2014/main" id="{708FE048-CFD3-E741-8350-02DD2F99F4C3}"/>
              </a:ext>
            </a:extLst>
          </p:cNvPr>
          <p:cNvSpPr>
            <a:spLocks noGrp="1"/>
          </p:cNvSpPr>
          <p:nvPr>
            <p:ph type="body" sz="quarter" idx="17"/>
          </p:nvPr>
        </p:nvSpPr>
        <p:spPr>
          <a:xfrm>
            <a:off x="381000" y="1787525"/>
            <a:ext cx="6450857" cy="1641475"/>
          </a:xfrm>
          <a:prstGeom prst="rect">
            <a:avLst/>
          </a:prstGeom>
        </p:spPr>
        <p:txBody>
          <a:bodyPr wrap="square">
            <a:spAutoFit/>
          </a:bodyPr>
          <a:lstStyle>
            <a:lvl1pPr marL="174625" indent="-174625">
              <a:buClr>
                <a:schemeClr val="bg2"/>
              </a:buClr>
              <a:buFont typeface="Arial" panose="020B0604020202020204" pitchFamily="34" charset="0"/>
              <a:buChar char="•"/>
              <a:tabLst/>
              <a:defRPr>
                <a:solidFill>
                  <a:schemeClr val="bg2"/>
                </a:solidFill>
                <a:latin typeface="+mn-lt"/>
              </a:defRPr>
            </a:lvl1pPr>
            <a:lvl2pPr marL="342900" indent="-168275">
              <a:buClr>
                <a:schemeClr val="bg2"/>
              </a:buClr>
              <a:buSzPct val="100000"/>
              <a:buFont typeface="Arial" panose="020B0604020202020204" pitchFamily="34" charset="0"/>
              <a:buChar char="•"/>
              <a:tabLst/>
              <a:defRPr>
                <a:solidFill>
                  <a:schemeClr val="bg2"/>
                </a:solidFill>
                <a:latin typeface="+mn-lt"/>
              </a:defRPr>
            </a:lvl2pPr>
            <a:lvl3pPr marL="460375" indent="-117475">
              <a:buClr>
                <a:schemeClr val="bg2"/>
              </a:buClr>
              <a:buSzPct val="100000"/>
              <a:buFont typeface="Arial" panose="020B0604020202020204" pitchFamily="34" charset="0"/>
              <a:buChar char="•"/>
              <a:tabLst/>
              <a:defRPr>
                <a:solidFill>
                  <a:schemeClr val="bg2"/>
                </a:solidFill>
                <a:latin typeface="+mn-lt"/>
              </a:defRPr>
            </a:lvl3pPr>
            <a:lvl4pPr marL="576263" indent="-115888">
              <a:buClr>
                <a:schemeClr val="bg2"/>
              </a:buClr>
              <a:buFont typeface="Arial" panose="020B0604020202020204" pitchFamily="34" charset="0"/>
              <a:buChar char="•"/>
              <a:tabLst/>
              <a:defRPr>
                <a:solidFill>
                  <a:schemeClr val="bg2"/>
                </a:solidFill>
                <a:latin typeface="+mn-lt"/>
              </a:defRPr>
            </a:lvl4pPr>
            <a:lvl5pPr marL="687388" indent="-111125">
              <a:buClr>
                <a:schemeClr val="bg2"/>
              </a:buClr>
              <a:buFont typeface="Arial" panose="020B0604020202020204" pitchFamily="34" charset="0"/>
              <a:buChar char="•"/>
              <a:tabLst/>
              <a:defRPr>
                <a:solidFill>
                  <a:schemeClr val="bg2"/>
                </a:solidFill>
                <a:latin typeface="+mn-lt"/>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633658"/>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A">
    <p:spTree>
      <p:nvGrpSpPr>
        <p:cNvPr id="1" name=""/>
        <p:cNvGrpSpPr/>
        <p:nvPr/>
      </p:nvGrpSpPr>
      <p:grpSpPr>
        <a:xfrm>
          <a:off x="0" y="0"/>
          <a:ext cx="0" cy="0"/>
          <a:chOff x="0" y="0"/>
          <a:chExt cx="0" cy="0"/>
        </a:xfrm>
      </p:grpSpPr>
      <p:sp>
        <p:nvSpPr>
          <p:cNvPr id="10" name="Text Placeholder 6">
            <a:extLst>
              <a:ext uri="{FF2B5EF4-FFF2-40B4-BE49-F238E27FC236}">
                <a16:creationId xmlns:a16="http://schemas.microsoft.com/office/drawing/2014/main" id="{2CD5DE88-6F23-6849-8D07-BF52CEDB3801}"/>
              </a:ext>
            </a:extLst>
          </p:cNvPr>
          <p:cNvSpPr>
            <a:spLocks noGrp="1"/>
          </p:cNvSpPr>
          <p:nvPr>
            <p:ph type="body" sz="quarter" idx="13" hasCustomPrompt="1"/>
          </p:nvPr>
        </p:nvSpPr>
        <p:spPr>
          <a:xfrm>
            <a:off x="8256337" y="2857196"/>
            <a:ext cx="3553919" cy="1631216"/>
          </a:xfrm>
          <a:prstGeom prst="rect">
            <a:avLst/>
          </a:prstGeom>
        </p:spPr>
        <p:txBody>
          <a:bodyPr anchor="ctr">
            <a:spAutoFit/>
          </a:bodyPr>
          <a:lstStyle>
            <a:lvl1pPr marL="0" indent="0" algn="ctr">
              <a:buClr>
                <a:schemeClr val="tx1"/>
              </a:buClr>
              <a:buFont typeface="Arial" panose="020B0604020202020204" pitchFamily="34" charset="0"/>
              <a:buNone/>
              <a:tabLst/>
              <a:defRPr sz="2000" b="1">
                <a:solidFill>
                  <a:schemeClr val="accent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here to add a slide takeaway or call to action. You may change the color of this text to match the content when necessary.</a:t>
            </a:r>
          </a:p>
        </p:txBody>
      </p:sp>
      <p:sp>
        <p:nvSpPr>
          <p:cNvPr id="12" name="Title 1">
            <a:extLst>
              <a:ext uri="{FF2B5EF4-FFF2-40B4-BE49-F238E27FC236}">
                <a16:creationId xmlns:a16="http://schemas.microsoft.com/office/drawing/2014/main" id="{8860173B-CB5E-1D4A-9ADA-024288FA5F2E}"/>
              </a:ext>
            </a:extLst>
          </p:cNvPr>
          <p:cNvSpPr>
            <a:spLocks noGrp="1"/>
          </p:cNvSpPr>
          <p:nvPr>
            <p:ph type="title" hasCustomPrompt="1"/>
          </p:nvPr>
        </p:nvSpPr>
        <p:spPr>
          <a:xfrm>
            <a:off x="381744" y="329761"/>
            <a:ext cx="11428510" cy="515526"/>
          </a:xfrm>
          <a:prstGeom prst="rect">
            <a:avLst/>
          </a:prstGeom>
        </p:spPr>
        <p:txBody>
          <a:bodyPr anchor="t">
            <a:spAutoFit/>
          </a:bodyPr>
          <a:lstStyle>
            <a:lvl1pPr>
              <a:lnSpc>
                <a:spcPts val="3300"/>
              </a:lnSpc>
              <a:defRPr>
                <a:latin typeface="+mn-lt"/>
              </a:defRPr>
            </a:lvl1pPr>
          </a:lstStyle>
          <a:p>
            <a:r>
              <a:rPr lang="en-US" dirty="0"/>
              <a:t>Click to edit title</a:t>
            </a:r>
          </a:p>
        </p:txBody>
      </p:sp>
      <p:sp>
        <p:nvSpPr>
          <p:cNvPr id="13" name="Text Placeholder 6">
            <a:extLst>
              <a:ext uri="{FF2B5EF4-FFF2-40B4-BE49-F238E27FC236}">
                <a16:creationId xmlns:a16="http://schemas.microsoft.com/office/drawing/2014/main" id="{727A9276-972C-C645-BA60-8DBF0320365C}"/>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
        <p:nvSpPr>
          <p:cNvPr id="6" name="Text Placeholder 2">
            <a:extLst>
              <a:ext uri="{FF2B5EF4-FFF2-40B4-BE49-F238E27FC236}">
                <a16:creationId xmlns:a16="http://schemas.microsoft.com/office/drawing/2014/main" id="{3D09E183-B94F-7F41-861F-8867F5F2CD18}"/>
              </a:ext>
            </a:extLst>
          </p:cNvPr>
          <p:cNvSpPr>
            <a:spLocks noGrp="1"/>
          </p:cNvSpPr>
          <p:nvPr>
            <p:ph type="body" sz="quarter" idx="17"/>
          </p:nvPr>
        </p:nvSpPr>
        <p:spPr>
          <a:xfrm>
            <a:off x="381000" y="1787525"/>
            <a:ext cx="7385613" cy="1641475"/>
          </a:xfrm>
          <a:prstGeom prst="rect">
            <a:avLst/>
          </a:prstGeom>
        </p:spPr>
        <p:txBody>
          <a:bodyPr wrap="square">
            <a:spAutoFit/>
          </a:bodyPr>
          <a:lstStyle>
            <a:lvl1pPr marL="174625" indent="-174625">
              <a:buClr>
                <a:schemeClr val="bg2"/>
              </a:buClr>
              <a:buFont typeface="Arial" panose="020B0604020202020204" pitchFamily="34" charset="0"/>
              <a:buChar char="•"/>
              <a:tabLst/>
              <a:defRPr>
                <a:solidFill>
                  <a:schemeClr val="bg2"/>
                </a:solidFill>
                <a:latin typeface="+mn-lt"/>
              </a:defRPr>
            </a:lvl1pPr>
            <a:lvl2pPr marL="342900" indent="-168275">
              <a:buClr>
                <a:schemeClr val="bg2"/>
              </a:buClr>
              <a:buSzPct val="100000"/>
              <a:buFont typeface="Arial" panose="020B0604020202020204" pitchFamily="34" charset="0"/>
              <a:buChar char="•"/>
              <a:tabLst/>
              <a:defRPr>
                <a:solidFill>
                  <a:schemeClr val="bg2"/>
                </a:solidFill>
                <a:latin typeface="+mn-lt"/>
              </a:defRPr>
            </a:lvl2pPr>
            <a:lvl3pPr marL="460375" indent="-117475">
              <a:buClr>
                <a:schemeClr val="bg2"/>
              </a:buClr>
              <a:buSzPct val="100000"/>
              <a:buFont typeface="Arial" panose="020B0604020202020204" pitchFamily="34" charset="0"/>
              <a:buChar char="•"/>
              <a:tabLst/>
              <a:defRPr>
                <a:solidFill>
                  <a:schemeClr val="bg2"/>
                </a:solidFill>
                <a:latin typeface="+mn-lt"/>
              </a:defRPr>
            </a:lvl3pPr>
            <a:lvl4pPr marL="576263" indent="-115888">
              <a:buClr>
                <a:schemeClr val="bg2"/>
              </a:buClr>
              <a:buFont typeface="Arial" panose="020B0604020202020204" pitchFamily="34" charset="0"/>
              <a:buChar char="•"/>
              <a:tabLst/>
              <a:defRPr>
                <a:solidFill>
                  <a:schemeClr val="bg2"/>
                </a:solidFill>
                <a:latin typeface="+mn-lt"/>
              </a:defRPr>
            </a:lvl4pPr>
            <a:lvl5pPr marL="687388" indent="-111125">
              <a:buClr>
                <a:schemeClr val="bg2"/>
              </a:buClr>
              <a:buFont typeface="Arial" panose="020B0604020202020204" pitchFamily="34" charset="0"/>
              <a:buChar char="•"/>
              <a:tabLst/>
              <a:defRPr>
                <a:solidFill>
                  <a:schemeClr val="bg2"/>
                </a:solidFill>
                <a:latin typeface="+mn-lt"/>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231935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B">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19B03CDE-AAF3-4E43-8B0A-D1F5E04F0AF9}"/>
              </a:ext>
            </a:extLst>
          </p:cNvPr>
          <p:cNvSpPr>
            <a:spLocks noGrp="1"/>
          </p:cNvSpPr>
          <p:nvPr>
            <p:ph type="body" sz="quarter" idx="15"/>
          </p:nvPr>
        </p:nvSpPr>
        <p:spPr>
          <a:xfrm>
            <a:off x="381744" y="2340077"/>
            <a:ext cx="5566772" cy="338554"/>
          </a:xfrm>
          <a:prstGeom prst="rect">
            <a:avLst/>
          </a:prstGeom>
        </p:spPr>
        <p:txBody>
          <a:bodyPr numCol="1" anchor="t">
            <a:spAutoFit/>
          </a:bodyPr>
          <a:lstStyle>
            <a:lvl1pPr marL="0" indent="0">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4" name="Text Placeholder 13">
            <a:extLst>
              <a:ext uri="{FF2B5EF4-FFF2-40B4-BE49-F238E27FC236}">
                <a16:creationId xmlns:a16="http://schemas.microsoft.com/office/drawing/2014/main" id="{5819DBE5-E46E-9846-86F9-0CA51DF2D56D}"/>
              </a:ext>
            </a:extLst>
          </p:cNvPr>
          <p:cNvSpPr>
            <a:spLocks noGrp="1"/>
          </p:cNvSpPr>
          <p:nvPr>
            <p:ph type="body" sz="quarter" idx="16"/>
          </p:nvPr>
        </p:nvSpPr>
        <p:spPr>
          <a:xfrm>
            <a:off x="381744" y="1598576"/>
            <a:ext cx="5566772" cy="477500"/>
          </a:xfrm>
          <a:prstGeom prst="snip2DiagRect">
            <a:avLst/>
          </a:prstGeom>
          <a:gradFill>
            <a:gsLst>
              <a:gs pos="0">
                <a:schemeClr val="accent1"/>
              </a:gs>
              <a:gs pos="100000">
                <a:schemeClr val="accent2"/>
              </a:gs>
            </a:gsLst>
            <a:lin ang="2700000" scaled="0"/>
          </a:gradFill>
        </p:spPr>
        <p:txBody>
          <a:bodyPr anchor="t">
            <a:spAutoFit/>
          </a:bodyPr>
          <a:lstStyle>
            <a:lvl1pPr marL="0" indent="0" algn="ctr">
              <a:buNone/>
              <a:tabLst/>
              <a:defRPr>
                <a:solidFill>
                  <a:schemeClr val="bg1"/>
                </a:solidFill>
                <a:latin typeface="+mn-lt"/>
              </a:defRPr>
            </a:lvl1pPr>
            <a:lvl2pPr>
              <a:buFont typeface="Arial" panose="020B0604020202020204" pitchFamily="34" charset="0"/>
              <a:buNone/>
              <a:defRPr/>
            </a:lvl2pPr>
            <a:lvl3pPr>
              <a:buNone/>
              <a:defRPr/>
            </a:lvl3pPr>
            <a:lvl4pPr>
              <a:buNone/>
              <a:defRPr/>
            </a:lvl4pPr>
            <a:lvl5pPr>
              <a:buNone/>
              <a:defRPr/>
            </a:lvl5pPr>
          </a:lstStyle>
          <a:p>
            <a:pPr lvl="0"/>
            <a:r>
              <a:rPr lang="en-US" dirty="0"/>
              <a:t>Click to edit</a:t>
            </a:r>
          </a:p>
        </p:txBody>
      </p:sp>
      <p:sp>
        <p:nvSpPr>
          <p:cNvPr id="15" name="Text Placeholder 13">
            <a:extLst>
              <a:ext uri="{FF2B5EF4-FFF2-40B4-BE49-F238E27FC236}">
                <a16:creationId xmlns:a16="http://schemas.microsoft.com/office/drawing/2014/main" id="{8E7431A6-E91F-8D4B-A26E-8ED432D11CF4}"/>
              </a:ext>
            </a:extLst>
          </p:cNvPr>
          <p:cNvSpPr>
            <a:spLocks noGrp="1"/>
          </p:cNvSpPr>
          <p:nvPr>
            <p:ph type="body" sz="quarter" idx="17"/>
          </p:nvPr>
        </p:nvSpPr>
        <p:spPr>
          <a:xfrm>
            <a:off x="6271499" y="1598576"/>
            <a:ext cx="5566772" cy="477500"/>
          </a:xfrm>
          <a:prstGeom prst="snip2DiagRect">
            <a:avLst/>
          </a:prstGeom>
          <a:gradFill flip="none" rotWithShape="1">
            <a:gsLst>
              <a:gs pos="0">
                <a:schemeClr val="accent4"/>
              </a:gs>
              <a:gs pos="100000">
                <a:schemeClr val="accent2"/>
              </a:gs>
            </a:gsLst>
            <a:lin ang="10800000" scaled="1"/>
            <a:tileRect/>
          </a:gradFill>
        </p:spPr>
        <p:txBody>
          <a:bodyPr anchor="t">
            <a:spAutoFit/>
          </a:bodyPr>
          <a:lstStyle>
            <a:lvl1pPr marL="0" indent="0" algn="ctr">
              <a:buNone/>
              <a:tabLst/>
              <a:defRPr>
                <a:solidFill>
                  <a:schemeClr val="bg1"/>
                </a:solidFill>
                <a:latin typeface="+mn-lt"/>
              </a:defRPr>
            </a:lvl1pPr>
            <a:lvl2pPr>
              <a:buFont typeface="Arial" panose="020B0604020202020204" pitchFamily="34" charset="0"/>
              <a:buNone/>
              <a:defRPr/>
            </a:lvl2pPr>
            <a:lvl3pPr>
              <a:buNone/>
              <a:defRPr/>
            </a:lvl3pPr>
            <a:lvl4pPr>
              <a:buNone/>
              <a:defRPr/>
            </a:lvl4pPr>
            <a:lvl5pPr>
              <a:buNone/>
              <a:defRPr/>
            </a:lvl5pPr>
          </a:lstStyle>
          <a:p>
            <a:pPr lvl="0"/>
            <a:r>
              <a:rPr lang="en-US"/>
              <a:t>Click to edit</a:t>
            </a:r>
          </a:p>
        </p:txBody>
      </p:sp>
      <p:sp>
        <p:nvSpPr>
          <p:cNvPr id="16" name="Text Placeholder 2">
            <a:extLst>
              <a:ext uri="{FF2B5EF4-FFF2-40B4-BE49-F238E27FC236}">
                <a16:creationId xmlns:a16="http://schemas.microsoft.com/office/drawing/2014/main" id="{C16CEDBA-A154-F94C-9DC8-169B9D3A127C}"/>
              </a:ext>
            </a:extLst>
          </p:cNvPr>
          <p:cNvSpPr>
            <a:spLocks noGrp="1"/>
          </p:cNvSpPr>
          <p:nvPr>
            <p:ph type="body" sz="quarter" idx="18"/>
          </p:nvPr>
        </p:nvSpPr>
        <p:spPr>
          <a:xfrm>
            <a:off x="6271498" y="2340077"/>
            <a:ext cx="5566772" cy="338554"/>
          </a:xfrm>
          <a:prstGeom prst="rect">
            <a:avLst/>
          </a:prstGeom>
        </p:spPr>
        <p:txBody>
          <a:bodyPr numCol="1" anchor="t">
            <a:spAutoFit/>
          </a:bodyPr>
          <a:lstStyle>
            <a:lvl1pPr marL="0" indent="0">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1" name="Title 1">
            <a:extLst>
              <a:ext uri="{FF2B5EF4-FFF2-40B4-BE49-F238E27FC236}">
                <a16:creationId xmlns:a16="http://schemas.microsoft.com/office/drawing/2014/main" id="{E2D5187E-872D-654C-99C9-81FA1FF551AC}"/>
              </a:ext>
            </a:extLst>
          </p:cNvPr>
          <p:cNvSpPr>
            <a:spLocks noGrp="1"/>
          </p:cNvSpPr>
          <p:nvPr>
            <p:ph type="title" hasCustomPrompt="1"/>
          </p:nvPr>
        </p:nvSpPr>
        <p:spPr>
          <a:xfrm>
            <a:off x="381744" y="329761"/>
            <a:ext cx="11428510" cy="515526"/>
          </a:xfrm>
          <a:prstGeom prst="rect">
            <a:avLst/>
          </a:prstGeom>
        </p:spPr>
        <p:txBody>
          <a:bodyPr anchor="t">
            <a:spAutoFit/>
          </a:bodyPr>
          <a:lstStyle>
            <a:lvl1pPr>
              <a:lnSpc>
                <a:spcPts val="3300"/>
              </a:lnSpc>
              <a:defRPr>
                <a:latin typeface="+mn-lt"/>
              </a:defRPr>
            </a:lvl1pPr>
          </a:lstStyle>
          <a:p>
            <a:r>
              <a:rPr lang="en-US" dirty="0"/>
              <a:t>Click to edit title</a:t>
            </a:r>
          </a:p>
        </p:txBody>
      </p:sp>
      <p:sp>
        <p:nvSpPr>
          <p:cNvPr id="12" name="Text Placeholder 6">
            <a:extLst>
              <a:ext uri="{FF2B5EF4-FFF2-40B4-BE49-F238E27FC236}">
                <a16:creationId xmlns:a16="http://schemas.microsoft.com/office/drawing/2014/main" id="{F82E6DFE-44A3-4947-BAA1-D25D7D55FFE3}"/>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106505202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 C">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2558F1A-467A-E046-99BD-448C8AEA8EB6}"/>
              </a:ext>
            </a:extLst>
          </p:cNvPr>
          <p:cNvSpPr>
            <a:spLocks noGrp="1" noChangeAspect="1"/>
          </p:cNvSpPr>
          <p:nvPr>
            <p:ph type="pic" sz="quarter" idx="10"/>
          </p:nvPr>
        </p:nvSpPr>
        <p:spPr>
          <a:xfrm>
            <a:off x="0" y="0"/>
            <a:ext cx="12192001" cy="3429000"/>
          </a:xfrm>
          <a:custGeom>
            <a:avLst/>
            <a:gdLst>
              <a:gd name="connsiteX0" fmla="*/ 0 w 12192001"/>
              <a:gd name="connsiteY0" fmla="*/ 0 h 3429000"/>
              <a:gd name="connsiteX1" fmla="*/ 12192001 w 12192001"/>
              <a:gd name="connsiteY1" fmla="*/ 0 h 3429000"/>
              <a:gd name="connsiteX2" fmla="*/ 12192001 w 12192001"/>
              <a:gd name="connsiteY2" fmla="*/ 1969774 h 3429000"/>
              <a:gd name="connsiteX3" fmla="*/ 10861994 w 12192001"/>
              <a:gd name="connsiteY3" fmla="*/ 3299954 h 3429000"/>
              <a:gd name="connsiteX4" fmla="*/ 10845304 w 12192001"/>
              <a:gd name="connsiteY4" fmla="*/ 3315124 h 3429000"/>
              <a:gd name="connsiteX5" fmla="*/ 10804231 w 12192001"/>
              <a:gd name="connsiteY5" fmla="*/ 3344329 h 3429000"/>
              <a:gd name="connsiteX6" fmla="*/ 10777307 w 12192001"/>
              <a:gd name="connsiteY6" fmla="*/ 3361022 h 3429000"/>
              <a:gd name="connsiteX7" fmla="*/ 10699891 w 12192001"/>
              <a:gd name="connsiteY7" fmla="*/ 3396296 h 3429000"/>
              <a:gd name="connsiteX8" fmla="*/ 10624783 w 12192001"/>
              <a:gd name="connsiteY8" fmla="*/ 3419385 h 3429000"/>
              <a:gd name="connsiteX9" fmla="*/ 10574531 w 12192001"/>
              <a:gd name="connsiteY9" fmla="*/ 3428342 h 3429000"/>
              <a:gd name="connsiteX10" fmla="*/ 10561505 w 12192001"/>
              <a:gd name="connsiteY10" fmla="*/ 3429000 h 3429000"/>
              <a:gd name="connsiteX11" fmla="*/ 0 w 12192001"/>
              <a:gd name="connsiteY11"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1" h="3429000">
                <a:moveTo>
                  <a:pt x="0" y="0"/>
                </a:moveTo>
                <a:lnTo>
                  <a:pt x="12192001" y="0"/>
                </a:lnTo>
                <a:lnTo>
                  <a:pt x="12192001" y="1969774"/>
                </a:lnTo>
                <a:lnTo>
                  <a:pt x="10861994" y="3299954"/>
                </a:lnTo>
                <a:lnTo>
                  <a:pt x="10845304" y="3315124"/>
                </a:lnTo>
                <a:lnTo>
                  <a:pt x="10804231" y="3344329"/>
                </a:lnTo>
                <a:lnTo>
                  <a:pt x="10777307" y="3361022"/>
                </a:lnTo>
                <a:cubicBezTo>
                  <a:pt x="10752404" y="3374357"/>
                  <a:pt x="10726557" y="3386157"/>
                  <a:pt x="10699891" y="3396296"/>
                </a:cubicBezTo>
                <a:lnTo>
                  <a:pt x="10624783" y="3419385"/>
                </a:lnTo>
                <a:lnTo>
                  <a:pt x="10574531" y="3428342"/>
                </a:lnTo>
                <a:lnTo>
                  <a:pt x="10561505" y="3429000"/>
                </a:lnTo>
                <a:lnTo>
                  <a:pt x="0" y="3429000"/>
                </a:lnTo>
                <a:close/>
              </a:path>
            </a:pathLst>
          </a:custGeom>
          <a:solidFill>
            <a:schemeClr val="tx2"/>
          </a:solidFill>
        </p:spPr>
        <p:txBody>
          <a:bodyPr wrap="square" anchor="ctr">
            <a:noAutofit/>
          </a:bodyPr>
          <a:lstStyle>
            <a:lvl1pPr marL="0" indent="0" algn="ctr">
              <a:buNone/>
              <a:defRPr>
                <a:latin typeface="+mn-lt"/>
              </a:defRPr>
            </a:lvl1pPr>
          </a:lstStyle>
          <a:p>
            <a:endParaRPr lang="en-US" dirty="0"/>
          </a:p>
        </p:txBody>
      </p:sp>
      <p:sp>
        <p:nvSpPr>
          <p:cNvPr id="8" name="Title 1">
            <a:extLst>
              <a:ext uri="{FF2B5EF4-FFF2-40B4-BE49-F238E27FC236}">
                <a16:creationId xmlns:a16="http://schemas.microsoft.com/office/drawing/2014/main" id="{1527AEE6-A4F6-E84A-B6E8-C2D530F28094}"/>
              </a:ext>
            </a:extLst>
          </p:cNvPr>
          <p:cNvSpPr>
            <a:spLocks noGrp="1"/>
          </p:cNvSpPr>
          <p:nvPr>
            <p:ph type="title" hasCustomPrompt="1"/>
          </p:nvPr>
        </p:nvSpPr>
        <p:spPr>
          <a:xfrm>
            <a:off x="381745" y="4566355"/>
            <a:ext cx="4495686" cy="515526"/>
          </a:xfrm>
          <a:prstGeom prst="rect">
            <a:avLst/>
          </a:prstGeom>
        </p:spPr>
        <p:txBody>
          <a:bodyPr anchor="ctr">
            <a:spAutoFit/>
          </a:bodyPr>
          <a:lstStyle>
            <a:lvl1pPr algn="r">
              <a:lnSpc>
                <a:spcPts val="3300"/>
              </a:lnSpc>
              <a:defRPr sz="3000" b="1">
                <a:solidFill>
                  <a:schemeClr val="tx1"/>
                </a:solidFill>
                <a:latin typeface="+mn-lt"/>
              </a:defRPr>
            </a:lvl1pPr>
          </a:lstStyle>
          <a:p>
            <a:r>
              <a:rPr lang="en-US"/>
              <a:t>Click to edit title</a:t>
            </a:r>
          </a:p>
        </p:txBody>
      </p:sp>
      <p:sp>
        <p:nvSpPr>
          <p:cNvPr id="12" name="Text Placeholder 6">
            <a:extLst>
              <a:ext uri="{FF2B5EF4-FFF2-40B4-BE49-F238E27FC236}">
                <a16:creationId xmlns:a16="http://schemas.microsoft.com/office/drawing/2014/main" id="{0246520F-3872-E84E-9897-CF98748D5CF9}"/>
              </a:ext>
            </a:extLst>
          </p:cNvPr>
          <p:cNvSpPr>
            <a:spLocks noGrp="1"/>
          </p:cNvSpPr>
          <p:nvPr>
            <p:ph type="body" sz="quarter" idx="11" hasCustomPrompt="1"/>
          </p:nvPr>
        </p:nvSpPr>
        <p:spPr>
          <a:xfrm>
            <a:off x="5223896" y="4162398"/>
            <a:ext cx="6580008" cy="1323439"/>
          </a:xfrm>
          <a:prstGeom prst="rect">
            <a:avLst/>
          </a:prstGeom>
        </p:spPr>
        <p:txBody>
          <a:bodyPr anchor="ctr">
            <a:spAutoFit/>
          </a:bodyPr>
          <a:lstStyle>
            <a:lvl1pPr marL="0" indent="0">
              <a:buNone/>
              <a:defRPr sz="1600" b="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r>
              <a:rPr lang="en-US" dirty="0"/>
              <a:t>There are number of options to treat the text on this page. This box can be filled with a paragraph, bullet points, or both. Don’t forget to customize the image to fit the topic of this slide. Just click on the picture icon. You can then add an image, which will automatically fill the placeholder and it will fill accordingly. Crop if necessary.</a:t>
            </a:r>
          </a:p>
        </p:txBody>
      </p:sp>
    </p:spTree>
    <p:extLst>
      <p:ext uri="{BB962C8B-B14F-4D97-AF65-F5344CB8AC3E}">
        <p14:creationId xmlns:p14="http://schemas.microsoft.com/office/powerpoint/2010/main" val="227565726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527AEE6-A4F6-E84A-B6E8-C2D530F28094}"/>
              </a:ext>
            </a:extLst>
          </p:cNvPr>
          <p:cNvSpPr>
            <a:spLocks noGrp="1"/>
          </p:cNvSpPr>
          <p:nvPr>
            <p:ph type="title" hasCustomPrompt="1"/>
          </p:nvPr>
        </p:nvSpPr>
        <p:spPr>
          <a:xfrm>
            <a:off x="381745" y="1375099"/>
            <a:ext cx="4495686" cy="515526"/>
          </a:xfrm>
          <a:prstGeom prst="rect">
            <a:avLst/>
          </a:prstGeom>
        </p:spPr>
        <p:txBody>
          <a:bodyPr anchor="ctr">
            <a:spAutoFit/>
          </a:bodyPr>
          <a:lstStyle>
            <a:lvl1pPr algn="r">
              <a:lnSpc>
                <a:spcPts val="3300"/>
              </a:lnSpc>
              <a:defRPr sz="3000" b="1">
                <a:solidFill>
                  <a:schemeClr val="tx1"/>
                </a:solidFill>
                <a:latin typeface="+mn-lt"/>
              </a:defRPr>
            </a:lvl1pPr>
          </a:lstStyle>
          <a:p>
            <a:r>
              <a:rPr lang="en-US"/>
              <a:t>Click to edit title</a:t>
            </a:r>
          </a:p>
        </p:txBody>
      </p:sp>
      <p:sp>
        <p:nvSpPr>
          <p:cNvPr id="12" name="Text Placeholder 6">
            <a:extLst>
              <a:ext uri="{FF2B5EF4-FFF2-40B4-BE49-F238E27FC236}">
                <a16:creationId xmlns:a16="http://schemas.microsoft.com/office/drawing/2014/main" id="{0246520F-3872-E84E-9897-CF98748D5CF9}"/>
              </a:ext>
            </a:extLst>
          </p:cNvPr>
          <p:cNvSpPr>
            <a:spLocks noGrp="1"/>
          </p:cNvSpPr>
          <p:nvPr>
            <p:ph type="body" sz="quarter" idx="11" hasCustomPrompt="1"/>
          </p:nvPr>
        </p:nvSpPr>
        <p:spPr>
          <a:xfrm>
            <a:off x="5223896" y="971143"/>
            <a:ext cx="6580008" cy="1323439"/>
          </a:xfrm>
          <a:prstGeom prst="rect">
            <a:avLst/>
          </a:prstGeom>
        </p:spPr>
        <p:txBody>
          <a:bodyPr anchor="ctr">
            <a:spAutoFit/>
          </a:bodyPr>
          <a:lstStyle>
            <a:lvl1pPr marL="0" indent="0">
              <a:buNone/>
              <a:defRPr sz="1600" b="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r>
              <a:rPr lang="en-US" dirty="0"/>
              <a:t>There are number of options to treat the text on this page. This box can be filled with a paragraph, bullet points, or both. Don’t forget to customize the image to fit the topic of this slide. Just click on the picture icon. You can then add an image, which will automatically fill the placeholder and it will fill accordingly. Crop if necessary.</a:t>
            </a:r>
          </a:p>
        </p:txBody>
      </p:sp>
      <p:sp>
        <p:nvSpPr>
          <p:cNvPr id="10" name="Picture Placeholder 9">
            <a:extLst>
              <a:ext uri="{FF2B5EF4-FFF2-40B4-BE49-F238E27FC236}">
                <a16:creationId xmlns:a16="http://schemas.microsoft.com/office/drawing/2014/main" id="{4D26E8E3-534F-E545-9087-B13B1DFA50DF}"/>
              </a:ext>
            </a:extLst>
          </p:cNvPr>
          <p:cNvSpPr>
            <a:spLocks noGrp="1" noChangeAspect="1"/>
          </p:cNvSpPr>
          <p:nvPr>
            <p:ph type="pic" sz="quarter" idx="12"/>
          </p:nvPr>
        </p:nvSpPr>
        <p:spPr>
          <a:xfrm>
            <a:off x="-6576" y="3438144"/>
            <a:ext cx="12207240" cy="3430597"/>
          </a:xfrm>
          <a:custGeom>
            <a:avLst/>
            <a:gdLst>
              <a:gd name="connsiteX0" fmla="*/ 2877788 w 9144000"/>
              <a:gd name="connsiteY0" fmla="*/ 2145055 h 2564925"/>
              <a:gd name="connsiteX1" fmla="*/ 2745200 w 9144000"/>
              <a:gd name="connsiteY1" fmla="*/ 2199878 h 2564925"/>
              <a:gd name="connsiteX2" fmla="*/ 2381250 w 9144000"/>
              <a:gd name="connsiteY2" fmla="*/ 2563120 h 2564925"/>
              <a:gd name="connsiteX3" fmla="*/ 6762750 w 9144000"/>
              <a:gd name="connsiteY3" fmla="*/ 2563120 h 2564925"/>
              <a:gd name="connsiteX4" fmla="*/ 6398324 w 9144000"/>
              <a:gd name="connsiteY4" fmla="*/ 2199878 h 2564925"/>
              <a:gd name="connsiteX5" fmla="*/ 6265736 w 9144000"/>
              <a:gd name="connsiteY5" fmla="*/ 2145055 h 2564925"/>
              <a:gd name="connsiteX6" fmla="*/ 0 w 9144000"/>
              <a:gd name="connsiteY6" fmla="*/ 0 h 2564925"/>
              <a:gd name="connsiteX7" fmla="*/ 7920990 w 9144000"/>
              <a:gd name="connsiteY7" fmla="*/ 0 h 2564925"/>
              <a:gd name="connsiteX8" fmla="*/ 7930515 w 9144000"/>
              <a:gd name="connsiteY8" fmla="*/ 0 h 2564925"/>
              <a:gd name="connsiteX9" fmla="*/ 7968615 w 9144000"/>
              <a:gd name="connsiteY9" fmla="*/ 6746 h 2564925"/>
              <a:gd name="connsiteX10" fmla="*/ 8025289 w 9144000"/>
              <a:gd name="connsiteY10" fmla="*/ 24324 h 2564925"/>
              <a:gd name="connsiteX11" fmla="*/ 8083392 w 9144000"/>
              <a:gd name="connsiteY11" fmla="*/ 50643 h 2564925"/>
              <a:gd name="connsiteX12" fmla="*/ 8103585 w 9144000"/>
              <a:gd name="connsiteY12" fmla="*/ 63185 h 2564925"/>
              <a:gd name="connsiteX13" fmla="*/ 8134350 w 9144000"/>
              <a:gd name="connsiteY13" fmla="*/ 85038 h 2564925"/>
              <a:gd name="connsiteX14" fmla="*/ 8146543 w 9144000"/>
              <a:gd name="connsiteY14" fmla="*/ 96060 h 2564925"/>
              <a:gd name="connsiteX15" fmla="*/ 9144000 w 9144000"/>
              <a:gd name="connsiteY15" fmla="*/ 1091245 h 2564925"/>
              <a:gd name="connsiteX16" fmla="*/ 9144000 w 9144000"/>
              <a:gd name="connsiteY16" fmla="*/ 2564925 h 2564925"/>
              <a:gd name="connsiteX17" fmla="*/ 0 w 9144000"/>
              <a:gd name="connsiteY17" fmla="*/ 2564925 h 256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44000" h="2564925">
                <a:moveTo>
                  <a:pt x="2877788" y="2145055"/>
                </a:moveTo>
                <a:cubicBezTo>
                  <a:pt x="2828055" y="2145080"/>
                  <a:pt x="2780367" y="2164799"/>
                  <a:pt x="2745200" y="2199878"/>
                </a:cubicBezTo>
                <a:lnTo>
                  <a:pt x="2381250" y="2563120"/>
                </a:lnTo>
                <a:lnTo>
                  <a:pt x="6762750" y="2563120"/>
                </a:lnTo>
                <a:lnTo>
                  <a:pt x="6398324" y="2199878"/>
                </a:lnTo>
                <a:cubicBezTo>
                  <a:pt x="6363157" y="2164799"/>
                  <a:pt x="6315469" y="2145080"/>
                  <a:pt x="6265736" y="2145055"/>
                </a:cubicBezTo>
                <a:close/>
                <a:moveTo>
                  <a:pt x="0" y="0"/>
                </a:moveTo>
                <a:lnTo>
                  <a:pt x="7920990" y="0"/>
                </a:lnTo>
                <a:lnTo>
                  <a:pt x="7930515" y="0"/>
                </a:lnTo>
                <a:lnTo>
                  <a:pt x="7968615" y="6746"/>
                </a:lnTo>
                <a:lnTo>
                  <a:pt x="8025289" y="24324"/>
                </a:lnTo>
                <a:cubicBezTo>
                  <a:pt x="8045216" y="31813"/>
                  <a:pt x="8064625" y="40605"/>
                  <a:pt x="8083392" y="50643"/>
                </a:cubicBezTo>
                <a:lnTo>
                  <a:pt x="8103585" y="63185"/>
                </a:lnTo>
                <a:lnTo>
                  <a:pt x="8134350" y="85038"/>
                </a:lnTo>
                <a:lnTo>
                  <a:pt x="8146543" y="96060"/>
                </a:lnTo>
                <a:lnTo>
                  <a:pt x="9144000" y="1091245"/>
                </a:lnTo>
                <a:lnTo>
                  <a:pt x="9144000" y="2564925"/>
                </a:lnTo>
                <a:lnTo>
                  <a:pt x="0" y="2564925"/>
                </a:lnTo>
                <a:close/>
              </a:path>
            </a:pathLst>
          </a:custGeom>
          <a:solidFill>
            <a:schemeClr val="tx2"/>
          </a:solidFill>
        </p:spPr>
        <p:txBody>
          <a:bodyPr wrap="square" anchor="ctr">
            <a:noAutofit/>
          </a:bodyPr>
          <a:lstStyle>
            <a:lvl1pPr algn="ctr">
              <a:buFontTx/>
              <a:buNone/>
              <a:defRPr/>
            </a:lvl1pPr>
          </a:lstStyle>
          <a:p>
            <a:endParaRPr lang="en-US"/>
          </a:p>
        </p:txBody>
      </p:sp>
    </p:spTree>
    <p:extLst>
      <p:ext uri="{BB962C8B-B14F-4D97-AF65-F5344CB8AC3E}">
        <p14:creationId xmlns:p14="http://schemas.microsoft.com/office/powerpoint/2010/main" val="19921594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8" name="Title 17">
            <a:extLst>
              <a:ext uri="{FF2B5EF4-FFF2-40B4-BE49-F238E27FC236}">
                <a16:creationId xmlns:a16="http://schemas.microsoft.com/office/drawing/2014/main" id="{87F1DF64-4066-3F49-A16F-64458FBEAE2A}"/>
              </a:ext>
            </a:extLst>
          </p:cNvPr>
          <p:cNvSpPr>
            <a:spLocks noGrp="1"/>
          </p:cNvSpPr>
          <p:nvPr>
            <p:ph type="title" hasCustomPrompt="1"/>
          </p:nvPr>
        </p:nvSpPr>
        <p:spPr>
          <a:xfrm>
            <a:off x="1458728" y="1943015"/>
            <a:ext cx="9274545" cy="1374735"/>
          </a:xfrm>
          <a:prstGeom prst="rect">
            <a:avLst/>
          </a:prstGeom>
        </p:spPr>
        <p:txBody>
          <a:bodyPr wrap="square" anchor="ctr">
            <a:spAutoFit/>
          </a:bodyPr>
          <a:lstStyle>
            <a:lvl1pPr algn="ctr">
              <a:lnSpc>
                <a:spcPts val="4999"/>
              </a:lnSpc>
              <a:defRPr sz="4999">
                <a:solidFill>
                  <a:schemeClr val="bg1"/>
                </a:solidFill>
                <a:latin typeface="+mj-lt"/>
              </a:defRPr>
            </a:lvl1pPr>
          </a:lstStyle>
          <a:p>
            <a:r>
              <a:rPr lang="en-US" dirty="0"/>
              <a:t>Click to edit title, keep in sentence case</a:t>
            </a:r>
          </a:p>
        </p:txBody>
      </p:sp>
      <p:sp>
        <p:nvSpPr>
          <p:cNvPr id="10" name="Text Placeholder 11">
            <a:extLst>
              <a:ext uri="{FF2B5EF4-FFF2-40B4-BE49-F238E27FC236}">
                <a16:creationId xmlns:a16="http://schemas.microsoft.com/office/drawing/2014/main" id="{A51F2E62-C1C3-EE4E-83A0-0491D4DBCFD4}"/>
              </a:ext>
            </a:extLst>
          </p:cNvPr>
          <p:cNvSpPr>
            <a:spLocks noGrp="1"/>
          </p:cNvSpPr>
          <p:nvPr>
            <p:ph type="body" sz="quarter" idx="10" hasCustomPrompt="1"/>
          </p:nvPr>
        </p:nvSpPr>
        <p:spPr>
          <a:xfrm>
            <a:off x="2801708" y="3592753"/>
            <a:ext cx="6588584" cy="307777"/>
          </a:xfrm>
          <a:prstGeom prst="rect">
            <a:avLst/>
          </a:prstGeom>
        </p:spPr>
        <p:txBody>
          <a:bodyPr anchor="t">
            <a:spAutoFit/>
          </a:bodyPr>
          <a:lstStyle>
            <a:lvl1pPr marL="0" marR="0" indent="0" algn="ctr" defTabSz="457109" rtl="0" eaLnBrk="1" fontAlgn="base" latinLnBrk="0" hangingPunct="1">
              <a:lnSpc>
                <a:spcPct val="100000"/>
              </a:lnSpc>
              <a:spcBef>
                <a:spcPts val="0"/>
              </a:spcBef>
              <a:spcAft>
                <a:spcPts val="800"/>
              </a:spcAft>
              <a:buClr>
                <a:srgbClr val="BB2332"/>
              </a:buClr>
              <a:buSzTx/>
              <a:buFont typeface="Wingdings" charset="2"/>
              <a:buNone/>
              <a:tabLst/>
              <a:defRPr lang="en-US" sz="1400" baseline="0" dirty="0">
                <a:solidFill>
                  <a:schemeClr val="bg1"/>
                </a:solidFill>
                <a:latin typeface="+mj-lt"/>
              </a:defRPr>
            </a:lvl1pPr>
            <a:lvl2pPr marL="768178" indent="0" algn="r">
              <a:buNone/>
              <a:defRPr/>
            </a:lvl2pPr>
            <a:lvl3pPr marL="1377641" indent="0" algn="r">
              <a:buNone/>
              <a:defRPr/>
            </a:lvl3pPr>
            <a:lvl4pPr marL="1828389" indent="0" algn="r">
              <a:buNone/>
              <a:defRPr/>
            </a:lvl4pPr>
            <a:lvl5pPr marL="2437851" indent="0" algn="r">
              <a:buNone/>
              <a:defRPr/>
            </a:lvl5pPr>
          </a:lstStyle>
          <a:p>
            <a:pPr lvl="0"/>
            <a:r>
              <a:rPr lang="en-US" dirty="0"/>
              <a:t>FIRST LASTNAME  •  TITLE GOES HERE  •  XX•XX•XX</a:t>
            </a:r>
          </a:p>
        </p:txBody>
      </p:sp>
      <p:pic>
        <p:nvPicPr>
          <p:cNvPr id="9" name="Picture 8">
            <a:extLst>
              <a:ext uri="{FF2B5EF4-FFF2-40B4-BE49-F238E27FC236}">
                <a16:creationId xmlns:a16="http://schemas.microsoft.com/office/drawing/2014/main" id="{C9CF03C0-4C0C-B640-B5D5-8054F27AD417}"/>
              </a:ext>
            </a:extLst>
          </p:cNvPr>
          <p:cNvPicPr>
            <a:picLocks noChangeAspect="1"/>
          </p:cNvPicPr>
          <p:nvPr userDrawn="1"/>
        </p:nvPicPr>
        <p:blipFill>
          <a:blip r:embed="rId3"/>
          <a:stretch>
            <a:fillRect/>
          </a:stretch>
        </p:blipFill>
        <p:spPr>
          <a:xfrm>
            <a:off x="4859937" y="5750237"/>
            <a:ext cx="2295144" cy="174536"/>
          </a:xfrm>
          <a:prstGeom prst="rect">
            <a:avLst/>
          </a:prstGeom>
        </p:spPr>
      </p:pic>
      <p:pic>
        <p:nvPicPr>
          <p:cNvPr id="3" name="Picture 2" descr="Logo&#10;&#10;Description automatically generated">
            <a:extLst>
              <a:ext uri="{FF2B5EF4-FFF2-40B4-BE49-F238E27FC236}">
                <a16:creationId xmlns:a16="http://schemas.microsoft.com/office/drawing/2014/main" id="{F0CF94D4-D2AC-C84F-94A8-FDEF34190240}"/>
              </a:ext>
            </a:extLst>
          </p:cNvPr>
          <p:cNvPicPr>
            <a:picLocks noChangeAspect="1"/>
          </p:cNvPicPr>
          <p:nvPr userDrawn="1"/>
        </p:nvPicPr>
        <p:blipFill>
          <a:blip r:embed="rId4"/>
          <a:stretch>
            <a:fillRect/>
          </a:stretch>
        </p:blipFill>
        <p:spPr>
          <a:xfrm>
            <a:off x="4589567" y="4786036"/>
            <a:ext cx="2835885" cy="964201"/>
          </a:xfrm>
          <a:prstGeom prst="rect">
            <a:avLst/>
          </a:prstGeom>
        </p:spPr>
      </p:pic>
    </p:spTree>
    <p:extLst>
      <p:ext uri="{BB962C8B-B14F-4D97-AF65-F5344CB8AC3E}">
        <p14:creationId xmlns:p14="http://schemas.microsoft.com/office/powerpoint/2010/main" val="141464045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A">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19B03CDE-AAF3-4E43-8B0A-D1F5E04F0AF9}"/>
              </a:ext>
            </a:extLst>
          </p:cNvPr>
          <p:cNvSpPr>
            <a:spLocks noGrp="1"/>
          </p:cNvSpPr>
          <p:nvPr>
            <p:ph type="body" sz="quarter" idx="15"/>
          </p:nvPr>
        </p:nvSpPr>
        <p:spPr>
          <a:xfrm>
            <a:off x="381745" y="2340077"/>
            <a:ext cx="3590488" cy="338554"/>
          </a:xfrm>
          <a:prstGeom prst="rect">
            <a:avLst/>
          </a:prstGeom>
        </p:spPr>
        <p:txBody>
          <a:bodyPr numCol="1">
            <a:spAutoFit/>
          </a:bodyPr>
          <a:lstStyle>
            <a:lvl1pPr marL="0" indent="0">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4" name="Text Placeholder 13">
            <a:extLst>
              <a:ext uri="{FF2B5EF4-FFF2-40B4-BE49-F238E27FC236}">
                <a16:creationId xmlns:a16="http://schemas.microsoft.com/office/drawing/2014/main" id="{5819DBE5-E46E-9846-86F9-0CA51DF2D56D}"/>
              </a:ext>
            </a:extLst>
          </p:cNvPr>
          <p:cNvSpPr>
            <a:spLocks noGrp="1"/>
          </p:cNvSpPr>
          <p:nvPr>
            <p:ph type="body" sz="quarter" idx="16"/>
          </p:nvPr>
        </p:nvSpPr>
        <p:spPr>
          <a:xfrm>
            <a:off x="381745" y="1598576"/>
            <a:ext cx="3590488" cy="477500"/>
          </a:xfrm>
          <a:prstGeom prst="snip2DiagRect">
            <a:avLst/>
          </a:prstGeom>
          <a:solidFill>
            <a:schemeClr val="accent2"/>
          </a:solidFill>
        </p:spPr>
        <p:txBody>
          <a:bodyPr anchor="t">
            <a:spAutoFit/>
          </a:bodyPr>
          <a:lstStyle>
            <a:lvl1pPr marL="0" indent="0" algn="ctr">
              <a:buNone/>
              <a:tabLst/>
              <a:defRPr>
                <a:solidFill>
                  <a:schemeClr val="bg1"/>
                </a:solidFill>
                <a:latin typeface="+mn-lt"/>
              </a:defRPr>
            </a:lvl1pPr>
            <a:lvl2pPr>
              <a:buFont typeface="Arial" panose="020B0604020202020204" pitchFamily="34" charset="0"/>
              <a:buNone/>
              <a:defRPr/>
            </a:lvl2pPr>
            <a:lvl3pPr>
              <a:buNone/>
              <a:defRPr/>
            </a:lvl3pPr>
            <a:lvl4pPr>
              <a:buNone/>
              <a:defRPr/>
            </a:lvl4pPr>
            <a:lvl5pPr>
              <a:buNone/>
              <a:defRPr/>
            </a:lvl5pPr>
          </a:lstStyle>
          <a:p>
            <a:pPr lvl="0"/>
            <a:r>
              <a:rPr lang="en-US" dirty="0"/>
              <a:t>Click to edit</a:t>
            </a:r>
          </a:p>
        </p:txBody>
      </p:sp>
      <p:sp>
        <p:nvSpPr>
          <p:cNvPr id="12" name="Text Placeholder 2">
            <a:extLst>
              <a:ext uri="{FF2B5EF4-FFF2-40B4-BE49-F238E27FC236}">
                <a16:creationId xmlns:a16="http://schemas.microsoft.com/office/drawing/2014/main" id="{A87D27A0-14A2-474A-8BC9-70A0DDF6C054}"/>
              </a:ext>
            </a:extLst>
          </p:cNvPr>
          <p:cNvSpPr>
            <a:spLocks noGrp="1"/>
          </p:cNvSpPr>
          <p:nvPr>
            <p:ph type="body" sz="quarter" idx="17"/>
          </p:nvPr>
        </p:nvSpPr>
        <p:spPr>
          <a:xfrm>
            <a:off x="4304817" y="2340077"/>
            <a:ext cx="3590488" cy="338554"/>
          </a:xfrm>
          <a:prstGeom prst="rect">
            <a:avLst/>
          </a:prstGeom>
        </p:spPr>
        <p:txBody>
          <a:bodyPr numCol="1">
            <a:spAutoFit/>
          </a:bodyPr>
          <a:lstStyle>
            <a:lvl1pPr marL="0" indent="0">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3" name="Text Placeholder 13">
            <a:extLst>
              <a:ext uri="{FF2B5EF4-FFF2-40B4-BE49-F238E27FC236}">
                <a16:creationId xmlns:a16="http://schemas.microsoft.com/office/drawing/2014/main" id="{9AAB19FE-5A48-524F-A9A3-D2B967947BD3}"/>
              </a:ext>
            </a:extLst>
          </p:cNvPr>
          <p:cNvSpPr>
            <a:spLocks noGrp="1"/>
          </p:cNvSpPr>
          <p:nvPr>
            <p:ph type="body" sz="quarter" idx="18"/>
          </p:nvPr>
        </p:nvSpPr>
        <p:spPr>
          <a:xfrm>
            <a:off x="4304817" y="1598576"/>
            <a:ext cx="3590488" cy="477500"/>
          </a:xfrm>
          <a:prstGeom prst="snip2DiagRect">
            <a:avLst/>
          </a:prstGeom>
          <a:solidFill>
            <a:schemeClr val="accent4"/>
          </a:solidFill>
        </p:spPr>
        <p:txBody>
          <a:bodyPr anchor="t">
            <a:spAutoFit/>
          </a:bodyPr>
          <a:lstStyle>
            <a:lvl1pPr marL="0" indent="0" algn="ctr">
              <a:buNone/>
              <a:tabLst/>
              <a:defRPr>
                <a:solidFill>
                  <a:schemeClr val="bg1"/>
                </a:solidFill>
                <a:latin typeface="+mn-lt"/>
              </a:defRPr>
            </a:lvl1pPr>
            <a:lvl2pPr>
              <a:buFont typeface="Arial" panose="020B0604020202020204" pitchFamily="34" charset="0"/>
              <a:buNone/>
              <a:defRPr/>
            </a:lvl2pPr>
            <a:lvl3pPr>
              <a:buNone/>
              <a:defRPr/>
            </a:lvl3pPr>
            <a:lvl4pPr>
              <a:buNone/>
              <a:defRPr/>
            </a:lvl4pPr>
            <a:lvl5pPr>
              <a:buNone/>
              <a:defRPr/>
            </a:lvl5pPr>
          </a:lstStyle>
          <a:p>
            <a:pPr lvl="0"/>
            <a:r>
              <a:rPr lang="en-US"/>
              <a:t>Click to edit</a:t>
            </a:r>
          </a:p>
        </p:txBody>
      </p:sp>
      <p:sp>
        <p:nvSpPr>
          <p:cNvPr id="17" name="Text Placeholder 2">
            <a:extLst>
              <a:ext uri="{FF2B5EF4-FFF2-40B4-BE49-F238E27FC236}">
                <a16:creationId xmlns:a16="http://schemas.microsoft.com/office/drawing/2014/main" id="{2CCE2FF4-EA20-CE4A-9234-6A137E6849DC}"/>
              </a:ext>
            </a:extLst>
          </p:cNvPr>
          <p:cNvSpPr>
            <a:spLocks noGrp="1"/>
          </p:cNvSpPr>
          <p:nvPr>
            <p:ph type="body" sz="quarter" idx="19"/>
          </p:nvPr>
        </p:nvSpPr>
        <p:spPr>
          <a:xfrm>
            <a:off x="8247551" y="2340077"/>
            <a:ext cx="3590488" cy="338554"/>
          </a:xfrm>
          <a:prstGeom prst="rect">
            <a:avLst/>
          </a:prstGeom>
        </p:spPr>
        <p:txBody>
          <a:bodyPr numCol="1">
            <a:spAutoFit/>
          </a:bodyPr>
          <a:lstStyle>
            <a:lvl1pPr marL="0" indent="0">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8" name="Text Placeholder 13">
            <a:extLst>
              <a:ext uri="{FF2B5EF4-FFF2-40B4-BE49-F238E27FC236}">
                <a16:creationId xmlns:a16="http://schemas.microsoft.com/office/drawing/2014/main" id="{A8B6F19C-2C9C-624C-A456-EA04E5F0FA38}"/>
              </a:ext>
            </a:extLst>
          </p:cNvPr>
          <p:cNvSpPr>
            <a:spLocks noGrp="1"/>
          </p:cNvSpPr>
          <p:nvPr>
            <p:ph type="body" sz="quarter" idx="20"/>
          </p:nvPr>
        </p:nvSpPr>
        <p:spPr>
          <a:xfrm>
            <a:off x="8247551" y="1598576"/>
            <a:ext cx="3590488" cy="477500"/>
          </a:xfrm>
          <a:prstGeom prst="snip2DiagRect">
            <a:avLst/>
          </a:prstGeom>
          <a:solidFill>
            <a:schemeClr val="accent5"/>
          </a:solidFill>
        </p:spPr>
        <p:txBody>
          <a:bodyPr anchor="t">
            <a:spAutoFit/>
          </a:bodyPr>
          <a:lstStyle>
            <a:lvl1pPr marL="0" indent="0" algn="ctr">
              <a:buNone/>
              <a:tabLst/>
              <a:defRPr>
                <a:solidFill>
                  <a:schemeClr val="bg1"/>
                </a:solidFill>
                <a:latin typeface="+mn-lt"/>
              </a:defRPr>
            </a:lvl1pPr>
            <a:lvl2pPr>
              <a:buFont typeface="Arial" panose="020B0604020202020204" pitchFamily="34" charset="0"/>
              <a:buNone/>
              <a:defRPr/>
            </a:lvl2pPr>
            <a:lvl3pPr>
              <a:buNone/>
              <a:defRPr/>
            </a:lvl3pPr>
            <a:lvl4pPr>
              <a:buNone/>
              <a:defRPr/>
            </a:lvl4pPr>
            <a:lvl5pPr>
              <a:buNone/>
              <a:defRPr/>
            </a:lvl5pPr>
          </a:lstStyle>
          <a:p>
            <a:pPr lvl="0"/>
            <a:r>
              <a:rPr lang="en-US"/>
              <a:t>Click to edit</a:t>
            </a:r>
          </a:p>
        </p:txBody>
      </p:sp>
      <p:sp>
        <p:nvSpPr>
          <p:cNvPr id="15" name="Title 1">
            <a:extLst>
              <a:ext uri="{FF2B5EF4-FFF2-40B4-BE49-F238E27FC236}">
                <a16:creationId xmlns:a16="http://schemas.microsoft.com/office/drawing/2014/main" id="{60715C27-F856-6E44-89DB-EF8149A0ED23}"/>
              </a:ext>
            </a:extLst>
          </p:cNvPr>
          <p:cNvSpPr>
            <a:spLocks noGrp="1"/>
          </p:cNvSpPr>
          <p:nvPr>
            <p:ph type="title" hasCustomPrompt="1"/>
          </p:nvPr>
        </p:nvSpPr>
        <p:spPr>
          <a:xfrm>
            <a:off x="381744" y="329761"/>
            <a:ext cx="11428510" cy="515526"/>
          </a:xfrm>
          <a:prstGeom prst="rect">
            <a:avLst/>
          </a:prstGeom>
        </p:spPr>
        <p:txBody>
          <a:bodyPr anchor="t">
            <a:spAutoFit/>
          </a:bodyPr>
          <a:lstStyle>
            <a:lvl1pPr>
              <a:lnSpc>
                <a:spcPts val="3300"/>
              </a:lnSpc>
              <a:defRPr>
                <a:latin typeface="+mn-lt"/>
              </a:defRPr>
            </a:lvl1pPr>
          </a:lstStyle>
          <a:p>
            <a:r>
              <a:rPr lang="en-US" dirty="0"/>
              <a:t>Click to edit title</a:t>
            </a:r>
          </a:p>
        </p:txBody>
      </p:sp>
      <p:sp>
        <p:nvSpPr>
          <p:cNvPr id="16" name="Text Placeholder 6">
            <a:extLst>
              <a:ext uri="{FF2B5EF4-FFF2-40B4-BE49-F238E27FC236}">
                <a16:creationId xmlns:a16="http://schemas.microsoft.com/office/drawing/2014/main" id="{CE989158-5FF6-EA4C-8C3C-0C39028ADEA4}"/>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127009379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B">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19B03CDE-AAF3-4E43-8B0A-D1F5E04F0AF9}"/>
              </a:ext>
            </a:extLst>
          </p:cNvPr>
          <p:cNvSpPr>
            <a:spLocks noGrp="1"/>
          </p:cNvSpPr>
          <p:nvPr>
            <p:ph type="body" sz="quarter" idx="15"/>
          </p:nvPr>
        </p:nvSpPr>
        <p:spPr>
          <a:xfrm>
            <a:off x="374282" y="2249962"/>
            <a:ext cx="3590488" cy="338554"/>
          </a:xfrm>
          <a:prstGeom prst="rect">
            <a:avLst/>
          </a:prstGeom>
        </p:spPr>
        <p:txBody>
          <a:bodyPr numCol="1" anchor="b">
            <a:spAutoFit/>
          </a:bodyPr>
          <a:lstStyle>
            <a:lvl1pPr marL="0" indent="0" algn="ctr">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2" name="Text Placeholder 2">
            <a:extLst>
              <a:ext uri="{FF2B5EF4-FFF2-40B4-BE49-F238E27FC236}">
                <a16:creationId xmlns:a16="http://schemas.microsoft.com/office/drawing/2014/main" id="{A87D27A0-14A2-474A-8BC9-70A0DDF6C054}"/>
              </a:ext>
            </a:extLst>
          </p:cNvPr>
          <p:cNvSpPr>
            <a:spLocks noGrp="1"/>
          </p:cNvSpPr>
          <p:nvPr>
            <p:ph type="body" sz="quarter" idx="17"/>
          </p:nvPr>
        </p:nvSpPr>
        <p:spPr>
          <a:xfrm>
            <a:off x="4297025" y="2249962"/>
            <a:ext cx="3590488" cy="338554"/>
          </a:xfrm>
          <a:prstGeom prst="rect">
            <a:avLst/>
          </a:prstGeom>
        </p:spPr>
        <p:txBody>
          <a:bodyPr numCol="1" anchor="b">
            <a:spAutoFit/>
          </a:bodyPr>
          <a:lstStyle>
            <a:lvl1pPr marL="0" indent="0" algn="ctr">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7" name="Text Placeholder 2">
            <a:extLst>
              <a:ext uri="{FF2B5EF4-FFF2-40B4-BE49-F238E27FC236}">
                <a16:creationId xmlns:a16="http://schemas.microsoft.com/office/drawing/2014/main" id="{2CCE2FF4-EA20-CE4A-9234-6A137E6849DC}"/>
              </a:ext>
            </a:extLst>
          </p:cNvPr>
          <p:cNvSpPr>
            <a:spLocks noGrp="1"/>
          </p:cNvSpPr>
          <p:nvPr>
            <p:ph type="body" sz="quarter" idx="19"/>
          </p:nvPr>
        </p:nvSpPr>
        <p:spPr>
          <a:xfrm>
            <a:off x="8219768" y="2249962"/>
            <a:ext cx="3590488" cy="338554"/>
          </a:xfrm>
          <a:prstGeom prst="rect">
            <a:avLst/>
          </a:prstGeom>
        </p:spPr>
        <p:txBody>
          <a:bodyPr numCol="1" anchor="b">
            <a:spAutoFit/>
          </a:bodyPr>
          <a:lstStyle>
            <a:lvl1pPr marL="0" indent="0" algn="ctr">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6" name="Text Placeholder 5">
            <a:extLst>
              <a:ext uri="{FF2B5EF4-FFF2-40B4-BE49-F238E27FC236}">
                <a16:creationId xmlns:a16="http://schemas.microsoft.com/office/drawing/2014/main" id="{96F05814-AC4F-D44C-84AF-040B00F28C32}"/>
              </a:ext>
            </a:extLst>
          </p:cNvPr>
          <p:cNvSpPr>
            <a:spLocks noGrp="1"/>
          </p:cNvSpPr>
          <p:nvPr>
            <p:ph type="body" sz="quarter" idx="21"/>
          </p:nvPr>
        </p:nvSpPr>
        <p:spPr>
          <a:xfrm>
            <a:off x="764748" y="2866197"/>
            <a:ext cx="2824482" cy="2824482"/>
          </a:xfrm>
          <a:prstGeom prst="ellipse">
            <a:avLst/>
          </a:prstGeom>
          <a:solidFill>
            <a:schemeClr val="bg1"/>
          </a:solidFill>
          <a:ln w="254000">
            <a:gradFill>
              <a:gsLst>
                <a:gs pos="0">
                  <a:schemeClr val="accent3"/>
                </a:gs>
                <a:gs pos="100000">
                  <a:schemeClr val="accent1"/>
                </a:gs>
              </a:gsLst>
              <a:lin ang="2700000" scaled="0"/>
            </a:gradFill>
          </a:ln>
          <a:effectLst>
            <a:reflection blurRad="139700" stA="43000" endPos="12000" dist="12700" dir="5400000" sy="-100000" algn="bl" rotWithShape="0"/>
          </a:effectLst>
        </p:spPr>
        <p:txBody>
          <a:bodyPr lIns="45720" rIns="45720" anchor="ctr"/>
          <a:lstStyle>
            <a:lvl1pPr marL="0" indent="0" algn="ctr">
              <a:buFontTx/>
              <a:buNone/>
              <a:tabLst/>
              <a:defRPr lang="en-US" dirty="0">
                <a:solidFill>
                  <a:schemeClr val="bg2"/>
                </a:solidFill>
                <a:latin typeface="+mn-lt"/>
              </a:defRPr>
            </a:lvl1pPr>
            <a:lvl2pPr algn="ctr">
              <a:buFontTx/>
              <a:buNone/>
              <a:defRPr>
                <a:solidFill>
                  <a:schemeClr val="bg1"/>
                </a:solidFill>
              </a:defRPr>
            </a:lvl2pPr>
            <a:lvl3pPr algn="ctr">
              <a:buFontTx/>
              <a:buNone/>
              <a:defRPr>
                <a:solidFill>
                  <a:schemeClr val="bg1"/>
                </a:solidFill>
              </a:defRPr>
            </a:lvl3pPr>
            <a:lvl4pPr algn="ctr">
              <a:buFontTx/>
              <a:buNone/>
              <a:defRPr>
                <a:solidFill>
                  <a:schemeClr val="bg1"/>
                </a:solidFill>
              </a:defRPr>
            </a:lvl4pPr>
            <a:lvl5pPr algn="ctr">
              <a:buFontTx/>
              <a:buNone/>
              <a:defRPr>
                <a:solidFill>
                  <a:schemeClr val="bg1"/>
                </a:solidFill>
              </a:defRPr>
            </a:lvl5pPr>
          </a:lstStyle>
          <a:p>
            <a:pPr lvl="0"/>
            <a:endParaRPr lang="en-US" dirty="0"/>
          </a:p>
        </p:txBody>
      </p:sp>
      <p:sp>
        <p:nvSpPr>
          <p:cNvPr id="18" name="Text Placeholder 5">
            <a:extLst>
              <a:ext uri="{FF2B5EF4-FFF2-40B4-BE49-F238E27FC236}">
                <a16:creationId xmlns:a16="http://schemas.microsoft.com/office/drawing/2014/main" id="{95F90450-7F96-3F44-B50E-A145979EBBFE}"/>
              </a:ext>
            </a:extLst>
          </p:cNvPr>
          <p:cNvSpPr>
            <a:spLocks noGrp="1"/>
          </p:cNvSpPr>
          <p:nvPr>
            <p:ph type="body" sz="quarter" idx="23"/>
          </p:nvPr>
        </p:nvSpPr>
        <p:spPr>
          <a:xfrm>
            <a:off x="4683759" y="2866197"/>
            <a:ext cx="2824482" cy="2824482"/>
          </a:xfrm>
          <a:prstGeom prst="ellipse">
            <a:avLst/>
          </a:prstGeom>
          <a:solidFill>
            <a:schemeClr val="bg1"/>
          </a:solidFill>
          <a:ln w="254000">
            <a:gradFill>
              <a:gsLst>
                <a:gs pos="0">
                  <a:schemeClr val="accent2"/>
                </a:gs>
                <a:gs pos="100000">
                  <a:schemeClr val="accent1"/>
                </a:gs>
              </a:gsLst>
              <a:lin ang="2700000" scaled="0"/>
            </a:gradFill>
          </a:ln>
          <a:effectLst>
            <a:reflection blurRad="139700" stA="43000" endPos="12000" dist="12700" dir="5400000" sy="-100000" algn="bl" rotWithShape="0"/>
          </a:effectLst>
        </p:spPr>
        <p:txBody>
          <a:bodyPr lIns="45720" rIns="45720" anchor="ctr"/>
          <a:lstStyle>
            <a:lvl1pPr marL="0" indent="0" algn="ctr">
              <a:buFontTx/>
              <a:buNone/>
              <a:tabLst/>
              <a:defRPr lang="en-US" dirty="0">
                <a:solidFill>
                  <a:schemeClr val="bg2"/>
                </a:solidFill>
                <a:latin typeface="+mn-lt"/>
              </a:defRPr>
            </a:lvl1pPr>
            <a:lvl2pPr algn="ctr">
              <a:buFontTx/>
              <a:buNone/>
              <a:defRPr>
                <a:solidFill>
                  <a:schemeClr val="bg1"/>
                </a:solidFill>
              </a:defRPr>
            </a:lvl2pPr>
            <a:lvl3pPr algn="ctr">
              <a:buFontTx/>
              <a:buNone/>
              <a:defRPr>
                <a:solidFill>
                  <a:schemeClr val="bg1"/>
                </a:solidFill>
              </a:defRPr>
            </a:lvl3pPr>
            <a:lvl4pPr algn="ctr">
              <a:buFontTx/>
              <a:buNone/>
              <a:defRPr>
                <a:solidFill>
                  <a:schemeClr val="bg1"/>
                </a:solidFill>
              </a:defRPr>
            </a:lvl4pPr>
            <a:lvl5pPr algn="ctr">
              <a:buFontTx/>
              <a:buNone/>
              <a:defRPr>
                <a:solidFill>
                  <a:schemeClr val="bg1"/>
                </a:solidFill>
              </a:defRPr>
            </a:lvl5pPr>
          </a:lstStyle>
          <a:p>
            <a:pPr lvl="0"/>
            <a:endParaRPr lang="en-US" dirty="0"/>
          </a:p>
        </p:txBody>
      </p:sp>
      <p:sp>
        <p:nvSpPr>
          <p:cNvPr id="21" name="Text Placeholder 5">
            <a:extLst>
              <a:ext uri="{FF2B5EF4-FFF2-40B4-BE49-F238E27FC236}">
                <a16:creationId xmlns:a16="http://schemas.microsoft.com/office/drawing/2014/main" id="{DB9FE91F-E450-6B40-9F8E-B26B3EA63418}"/>
              </a:ext>
            </a:extLst>
          </p:cNvPr>
          <p:cNvSpPr>
            <a:spLocks noGrp="1"/>
          </p:cNvSpPr>
          <p:nvPr>
            <p:ph type="body" sz="quarter" idx="25"/>
          </p:nvPr>
        </p:nvSpPr>
        <p:spPr>
          <a:xfrm>
            <a:off x="8610234" y="2866197"/>
            <a:ext cx="2824482" cy="2824482"/>
          </a:xfrm>
          <a:prstGeom prst="ellipse">
            <a:avLst/>
          </a:prstGeom>
          <a:solidFill>
            <a:schemeClr val="bg1"/>
          </a:solidFill>
          <a:ln w="254000">
            <a:gradFill>
              <a:gsLst>
                <a:gs pos="0">
                  <a:schemeClr val="accent3"/>
                </a:gs>
                <a:gs pos="100000">
                  <a:schemeClr val="accent5"/>
                </a:gs>
              </a:gsLst>
              <a:lin ang="2700000" scaled="0"/>
            </a:gradFill>
          </a:ln>
          <a:effectLst>
            <a:reflection blurRad="139700" stA="43000" endPos="12000" dist="12700" dir="5400000" sy="-100000" algn="bl" rotWithShape="0"/>
          </a:effectLst>
        </p:spPr>
        <p:txBody>
          <a:bodyPr lIns="45720" rIns="45720" anchor="ctr"/>
          <a:lstStyle>
            <a:lvl1pPr marL="0" indent="0" algn="ctr">
              <a:buFontTx/>
              <a:buNone/>
              <a:tabLst/>
              <a:defRPr lang="en-US" dirty="0">
                <a:solidFill>
                  <a:schemeClr val="bg2"/>
                </a:solidFill>
                <a:latin typeface="+mn-lt"/>
              </a:defRPr>
            </a:lvl1pPr>
            <a:lvl2pPr algn="ctr">
              <a:buFontTx/>
              <a:buNone/>
              <a:defRPr>
                <a:solidFill>
                  <a:schemeClr val="bg1"/>
                </a:solidFill>
              </a:defRPr>
            </a:lvl2pPr>
            <a:lvl3pPr algn="ctr">
              <a:buFontTx/>
              <a:buNone/>
              <a:defRPr>
                <a:solidFill>
                  <a:schemeClr val="bg1"/>
                </a:solidFill>
              </a:defRPr>
            </a:lvl3pPr>
            <a:lvl4pPr algn="ctr">
              <a:buFontTx/>
              <a:buNone/>
              <a:defRPr>
                <a:solidFill>
                  <a:schemeClr val="bg1"/>
                </a:solidFill>
              </a:defRPr>
            </a:lvl4pPr>
            <a:lvl5pPr algn="ctr">
              <a:buFontTx/>
              <a:buNone/>
              <a:defRPr>
                <a:solidFill>
                  <a:schemeClr val="bg1"/>
                </a:solidFill>
              </a:defRPr>
            </a:lvl5pPr>
          </a:lstStyle>
          <a:p>
            <a:pPr lvl="0"/>
            <a:endParaRPr lang="en-US" dirty="0"/>
          </a:p>
        </p:txBody>
      </p:sp>
      <p:sp>
        <p:nvSpPr>
          <p:cNvPr id="20" name="Title 1">
            <a:extLst>
              <a:ext uri="{FF2B5EF4-FFF2-40B4-BE49-F238E27FC236}">
                <a16:creationId xmlns:a16="http://schemas.microsoft.com/office/drawing/2014/main" id="{CEB58250-82F7-6B4B-B42A-45218664A021}"/>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22" name="Text Placeholder 6">
            <a:extLst>
              <a:ext uri="{FF2B5EF4-FFF2-40B4-BE49-F238E27FC236}">
                <a16:creationId xmlns:a16="http://schemas.microsoft.com/office/drawing/2014/main" id="{75EC05FE-0131-F54C-99D0-B575E1799AD7}"/>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1070228123"/>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 C">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50CC06FC-1D60-C641-A029-97ADFB0B1AA5}"/>
              </a:ext>
            </a:extLst>
          </p:cNvPr>
          <p:cNvPicPr>
            <a:picLocks noChangeAspect="1"/>
          </p:cNvPicPr>
          <p:nvPr userDrawn="1"/>
        </p:nvPicPr>
        <p:blipFill rotWithShape="1">
          <a:blip r:embed="rId2"/>
          <a:srcRect t="-816" b="50000"/>
          <a:stretch/>
        </p:blipFill>
        <p:spPr>
          <a:xfrm flipH="1">
            <a:off x="0" y="2857811"/>
            <a:ext cx="12192000" cy="4000189"/>
          </a:xfrm>
          <a:prstGeom prst="rect">
            <a:avLst/>
          </a:prstGeom>
        </p:spPr>
      </p:pic>
      <p:sp>
        <p:nvSpPr>
          <p:cNvPr id="5" name="Text Placeholder 2">
            <a:extLst>
              <a:ext uri="{FF2B5EF4-FFF2-40B4-BE49-F238E27FC236}">
                <a16:creationId xmlns:a16="http://schemas.microsoft.com/office/drawing/2014/main" id="{19B03CDE-AAF3-4E43-8B0A-D1F5E04F0AF9}"/>
              </a:ext>
            </a:extLst>
          </p:cNvPr>
          <p:cNvSpPr>
            <a:spLocks noGrp="1"/>
          </p:cNvSpPr>
          <p:nvPr>
            <p:ph type="body" sz="quarter" idx="15"/>
          </p:nvPr>
        </p:nvSpPr>
        <p:spPr>
          <a:xfrm>
            <a:off x="381745" y="4163636"/>
            <a:ext cx="3308124" cy="1628929"/>
          </a:xfrm>
          <a:prstGeom prst="rect">
            <a:avLst/>
          </a:prstGeom>
        </p:spPr>
        <p:txBody>
          <a:bodyPr wrap="square" numCol="1" anchor="t" anchorCtr="0">
            <a:noAutofit/>
          </a:bodyPr>
          <a:lstStyle>
            <a:lvl1pPr marL="0" indent="0" algn="ctr">
              <a:buFont typeface="Arial" panose="020B0604020202020204" pitchFamily="34" charset="0"/>
              <a:buNone/>
              <a:tabLst/>
              <a:defRPr sz="1600">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0" name="Picture Placeholder 9">
            <a:extLst>
              <a:ext uri="{FF2B5EF4-FFF2-40B4-BE49-F238E27FC236}">
                <a16:creationId xmlns:a16="http://schemas.microsoft.com/office/drawing/2014/main" id="{47D7B0F7-039F-C94C-9E49-DC1F36704249}"/>
              </a:ext>
            </a:extLst>
          </p:cNvPr>
          <p:cNvSpPr>
            <a:spLocks noGrp="1" noChangeAspect="1"/>
          </p:cNvSpPr>
          <p:nvPr>
            <p:ph type="pic" sz="quarter" idx="16" hasCustomPrompt="1"/>
          </p:nvPr>
        </p:nvSpPr>
        <p:spPr>
          <a:xfrm>
            <a:off x="1015475" y="1647649"/>
            <a:ext cx="2132831" cy="2132393"/>
          </a:xfrm>
          <a:prstGeom prst="ellipse">
            <a:avLst/>
          </a:prstGeom>
          <a:solidFill>
            <a:schemeClr val="tx2"/>
          </a:solidFill>
          <a:ln w="25400">
            <a:solidFill>
              <a:schemeClr val="lt1">
                <a:hueOff val="0"/>
                <a:satOff val="0"/>
                <a:lumOff val="0"/>
              </a:schemeClr>
            </a:solidFill>
          </a:ln>
          <a:effectLst>
            <a:innerShdw blurRad="127000" dist="50800" dir="13500000">
              <a:prstClr val="black">
                <a:alpha val="50000"/>
              </a:prstClr>
            </a:innerShdw>
          </a:effectLst>
        </p:spPr>
        <p:txBody>
          <a:bodyPr wrap="square" anchor="ctr">
            <a:noAutofit/>
          </a:bodyPr>
          <a:lstStyle>
            <a:lvl1pPr marL="383031" marR="0" indent="-383031" algn="ctr" defTabSz="914400" rtl="0" eaLnBrk="1" fontAlgn="base" latinLnBrk="0" hangingPunct="1">
              <a:lnSpc>
                <a:spcPct val="100000"/>
              </a:lnSpc>
              <a:spcBef>
                <a:spcPts val="0"/>
              </a:spcBef>
              <a:spcAft>
                <a:spcPts val="800"/>
              </a:spcAft>
              <a:buClr>
                <a:srgbClr val="BB2332"/>
              </a:buClr>
              <a:buSzTx/>
              <a:buFont typeface="Wingdings" charset="2"/>
              <a:buNone/>
              <a:tabLst/>
              <a:defRPr>
                <a:solidFill>
                  <a:schemeClr val="bg1"/>
                </a:solidFill>
                <a:latin typeface="+mn-lt"/>
              </a:defRPr>
            </a:lvl1pPr>
          </a:lstStyle>
          <a:p>
            <a:r>
              <a:rPr lang="en-US"/>
              <a:t>Photo/icon</a:t>
            </a:r>
          </a:p>
        </p:txBody>
      </p:sp>
      <p:sp>
        <p:nvSpPr>
          <p:cNvPr id="11" name="Picture Placeholder 10">
            <a:extLst>
              <a:ext uri="{FF2B5EF4-FFF2-40B4-BE49-F238E27FC236}">
                <a16:creationId xmlns:a16="http://schemas.microsoft.com/office/drawing/2014/main" id="{7F550E3C-B012-3048-92B2-A3491FCC8446}"/>
              </a:ext>
            </a:extLst>
          </p:cNvPr>
          <p:cNvSpPr>
            <a:spLocks noGrp="1" noChangeAspect="1"/>
          </p:cNvSpPr>
          <p:nvPr>
            <p:ph type="pic" sz="quarter" idx="20" hasCustomPrompt="1"/>
          </p:nvPr>
        </p:nvSpPr>
        <p:spPr>
          <a:xfrm>
            <a:off x="5029585" y="1647649"/>
            <a:ext cx="2132831" cy="2132393"/>
          </a:xfrm>
          <a:prstGeom prst="ellipse">
            <a:avLst/>
          </a:prstGeom>
          <a:solidFill>
            <a:schemeClr val="tx2"/>
          </a:solidFill>
          <a:ln w="25400">
            <a:solidFill>
              <a:schemeClr val="lt1">
                <a:hueOff val="0"/>
                <a:satOff val="0"/>
                <a:lumOff val="0"/>
              </a:schemeClr>
            </a:solidFill>
          </a:ln>
          <a:effectLst>
            <a:innerShdw blurRad="127000" dist="50800" dir="13500000">
              <a:prstClr val="black">
                <a:alpha val="50000"/>
              </a:prstClr>
            </a:innerShdw>
          </a:effectLst>
        </p:spPr>
        <p:txBody>
          <a:bodyPr wrap="square" anchor="ctr">
            <a:noAutofit/>
          </a:bodyPr>
          <a:lstStyle>
            <a:lvl1pPr algn="ctr">
              <a:buNone/>
              <a:defRPr>
                <a:solidFill>
                  <a:schemeClr val="bg1"/>
                </a:solidFill>
                <a:latin typeface="+mn-lt"/>
              </a:defRPr>
            </a:lvl1pPr>
          </a:lstStyle>
          <a:p>
            <a:r>
              <a:rPr lang="en-US"/>
              <a:t>Photo/icon</a:t>
            </a:r>
          </a:p>
        </p:txBody>
      </p:sp>
      <p:sp>
        <p:nvSpPr>
          <p:cNvPr id="15" name="Picture Placeholder 14">
            <a:extLst>
              <a:ext uri="{FF2B5EF4-FFF2-40B4-BE49-F238E27FC236}">
                <a16:creationId xmlns:a16="http://schemas.microsoft.com/office/drawing/2014/main" id="{3CA28CB7-DFD1-F44A-872E-B9C9B2CA9DDC}"/>
              </a:ext>
            </a:extLst>
          </p:cNvPr>
          <p:cNvSpPr>
            <a:spLocks noGrp="1" noChangeAspect="1"/>
          </p:cNvSpPr>
          <p:nvPr>
            <p:ph type="pic" sz="quarter" idx="21" hasCustomPrompt="1"/>
          </p:nvPr>
        </p:nvSpPr>
        <p:spPr>
          <a:xfrm>
            <a:off x="9061397" y="1647649"/>
            <a:ext cx="2132831" cy="2132393"/>
          </a:xfrm>
          <a:prstGeom prst="ellipse">
            <a:avLst/>
          </a:prstGeom>
          <a:solidFill>
            <a:schemeClr val="tx2"/>
          </a:solidFill>
          <a:ln w="25400">
            <a:solidFill>
              <a:schemeClr val="lt1">
                <a:hueOff val="0"/>
                <a:satOff val="0"/>
                <a:lumOff val="0"/>
              </a:schemeClr>
            </a:solidFill>
          </a:ln>
          <a:effectLst>
            <a:innerShdw blurRad="127000" dist="50800" dir="13500000">
              <a:prstClr val="black">
                <a:alpha val="50000"/>
              </a:prstClr>
            </a:innerShdw>
          </a:effectLst>
        </p:spPr>
        <p:txBody>
          <a:bodyPr wrap="square" anchor="ctr">
            <a:noAutofit/>
          </a:bodyPr>
          <a:lstStyle>
            <a:lvl1pPr algn="ctr">
              <a:buNone/>
              <a:defRPr>
                <a:solidFill>
                  <a:schemeClr val="bg1"/>
                </a:solidFill>
                <a:latin typeface="+mn-lt"/>
              </a:defRPr>
            </a:lvl1pPr>
          </a:lstStyle>
          <a:p>
            <a:r>
              <a:rPr lang="en-US" dirty="0"/>
              <a:t>Photo/icon</a:t>
            </a:r>
          </a:p>
        </p:txBody>
      </p:sp>
      <p:sp>
        <p:nvSpPr>
          <p:cNvPr id="18" name="Text Placeholder 2">
            <a:extLst>
              <a:ext uri="{FF2B5EF4-FFF2-40B4-BE49-F238E27FC236}">
                <a16:creationId xmlns:a16="http://schemas.microsoft.com/office/drawing/2014/main" id="{B4D3E33B-9EC4-3846-9EC0-D01A13C72AC7}"/>
              </a:ext>
            </a:extLst>
          </p:cNvPr>
          <p:cNvSpPr>
            <a:spLocks noGrp="1"/>
          </p:cNvSpPr>
          <p:nvPr>
            <p:ph type="body" sz="quarter" idx="22"/>
          </p:nvPr>
        </p:nvSpPr>
        <p:spPr>
          <a:xfrm>
            <a:off x="4426619" y="4163636"/>
            <a:ext cx="3308124" cy="1628929"/>
          </a:xfrm>
          <a:prstGeom prst="rect">
            <a:avLst/>
          </a:prstGeom>
        </p:spPr>
        <p:txBody>
          <a:bodyPr wrap="square" numCol="1" anchor="t" anchorCtr="0">
            <a:noAutofit/>
          </a:bodyPr>
          <a:lstStyle>
            <a:lvl1pPr marL="0" indent="0" algn="ctr">
              <a:buFont typeface="Arial" panose="020B0604020202020204" pitchFamily="34" charset="0"/>
              <a:buNone/>
              <a:tabLst/>
              <a:defRPr sz="1600">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22" name="Text Placeholder 2">
            <a:extLst>
              <a:ext uri="{FF2B5EF4-FFF2-40B4-BE49-F238E27FC236}">
                <a16:creationId xmlns:a16="http://schemas.microsoft.com/office/drawing/2014/main" id="{11391A08-F49D-2B4D-BC77-6C4D9E7D680C}"/>
              </a:ext>
            </a:extLst>
          </p:cNvPr>
          <p:cNvSpPr>
            <a:spLocks noGrp="1"/>
          </p:cNvSpPr>
          <p:nvPr>
            <p:ph type="body" sz="quarter" idx="23"/>
          </p:nvPr>
        </p:nvSpPr>
        <p:spPr>
          <a:xfrm>
            <a:off x="8471494" y="4163636"/>
            <a:ext cx="3308124" cy="1628929"/>
          </a:xfrm>
          <a:prstGeom prst="rect">
            <a:avLst/>
          </a:prstGeom>
        </p:spPr>
        <p:txBody>
          <a:bodyPr wrap="square" numCol="1" anchor="t" anchorCtr="0">
            <a:noAutofit/>
          </a:bodyPr>
          <a:lstStyle>
            <a:lvl1pPr marL="0" indent="0" algn="ctr">
              <a:buFont typeface="Arial" panose="020B0604020202020204" pitchFamily="34" charset="0"/>
              <a:buNone/>
              <a:tabLst/>
              <a:defRPr sz="1600">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21" name="Graphic 6">
            <a:extLst>
              <a:ext uri="{FF2B5EF4-FFF2-40B4-BE49-F238E27FC236}">
                <a16:creationId xmlns:a16="http://schemas.microsoft.com/office/drawing/2014/main" id="{DBDE1344-7552-014C-A32F-7F17168CFCE3}"/>
              </a:ext>
            </a:extLst>
          </p:cNvPr>
          <p:cNvSpPr/>
          <p:nvPr userDrawn="1"/>
        </p:nvSpPr>
        <p:spPr>
          <a:xfrm>
            <a:off x="3171265" y="6298639"/>
            <a:ext cx="5849471" cy="560378"/>
          </a:xfrm>
          <a:custGeom>
            <a:avLst/>
            <a:gdLst>
              <a:gd name="connsiteX0" fmla="*/ 5849471 w 5849471"/>
              <a:gd name="connsiteY0" fmla="*/ 560378 h 560378"/>
              <a:gd name="connsiteX1" fmla="*/ 5362949 w 5849471"/>
              <a:gd name="connsiteY1" fmla="*/ 73469 h 560378"/>
              <a:gd name="connsiteX2" fmla="*/ 5185948 w 5849471"/>
              <a:gd name="connsiteY2" fmla="*/ 0 h 560378"/>
              <a:gd name="connsiteX3" fmla="*/ 662940 w 5849471"/>
              <a:gd name="connsiteY3" fmla="*/ 0 h 560378"/>
              <a:gd name="connsiteX4" fmla="*/ 485938 w 5849471"/>
              <a:gd name="connsiteY4" fmla="*/ 73469 h 560378"/>
              <a:gd name="connsiteX5" fmla="*/ 0 w 5849471"/>
              <a:gd name="connsiteY5" fmla="*/ 560378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9471" h="560378">
                <a:moveTo>
                  <a:pt x="5849471" y="560378"/>
                </a:moveTo>
                <a:lnTo>
                  <a:pt x="5362949" y="73469"/>
                </a:lnTo>
                <a:cubicBezTo>
                  <a:pt x="5316002" y="26441"/>
                  <a:pt x="5252335" y="15"/>
                  <a:pt x="5185948" y="0"/>
                </a:cubicBezTo>
                <a:lnTo>
                  <a:pt x="662940" y="0"/>
                </a:lnTo>
                <a:cubicBezTo>
                  <a:pt x="596548" y="-11"/>
                  <a:pt x="532874" y="26419"/>
                  <a:pt x="485938" y="73469"/>
                </a:cubicBezTo>
                <a:lnTo>
                  <a:pt x="0" y="560378"/>
                </a:lnTo>
                <a:close/>
              </a:path>
            </a:pathLst>
          </a:custGeom>
          <a:solidFill>
            <a:schemeClr val="bg1"/>
          </a:solidFill>
          <a:ln w="11673" cap="flat">
            <a:noFill/>
            <a:prstDash val="solid"/>
            <a:miter/>
          </a:ln>
          <a:effectLst>
            <a:innerShdw blurRad="127000" dist="50800" dir="16200000">
              <a:prstClr val="black">
                <a:alpha val="20000"/>
              </a:prstClr>
            </a:innerShdw>
          </a:effectLst>
        </p:spPr>
        <p:txBody>
          <a:bodyPr rtlCol="0" anchor="ctr"/>
          <a:lstStyle/>
          <a:p>
            <a:endParaRPr lang="en-US"/>
          </a:p>
        </p:txBody>
      </p:sp>
      <p:sp>
        <p:nvSpPr>
          <p:cNvPr id="19" name="Title 1">
            <a:extLst>
              <a:ext uri="{FF2B5EF4-FFF2-40B4-BE49-F238E27FC236}">
                <a16:creationId xmlns:a16="http://schemas.microsoft.com/office/drawing/2014/main" id="{9BDFC5F3-A4EC-3043-B70C-8CF77ED24B9B}"/>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20" name="Text Placeholder 6">
            <a:extLst>
              <a:ext uri="{FF2B5EF4-FFF2-40B4-BE49-F238E27FC236}">
                <a16:creationId xmlns:a16="http://schemas.microsoft.com/office/drawing/2014/main" id="{A88163CD-F8D7-1D4D-9D6D-349E18186162}"/>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
        <p:nvSpPr>
          <p:cNvPr id="16" name="Rectangle 15">
            <a:extLst>
              <a:ext uri="{FF2B5EF4-FFF2-40B4-BE49-F238E27FC236}">
                <a16:creationId xmlns:a16="http://schemas.microsoft.com/office/drawing/2014/main" id="{98D05AB6-408A-7442-820B-2F70DC2123CC}"/>
              </a:ext>
            </a:extLst>
          </p:cNvPr>
          <p:cNvSpPr>
            <a:spLocks noChangeArrowheads="1"/>
          </p:cNvSpPr>
          <p:nvPr userDrawn="1"/>
        </p:nvSpPr>
        <p:spPr bwMode="auto">
          <a:xfrm>
            <a:off x="3582650" y="6483671"/>
            <a:ext cx="2766284" cy="200055"/>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700" kern="0" spc="27" dirty="0">
                <a:solidFill>
                  <a:schemeClr val="bg2"/>
                </a:solidFill>
                <a:latin typeface="Barlow" pitchFamily="2" charset="77"/>
                <a:ea typeface="Arial Unicode MS" charset="0"/>
                <a:cs typeface="Arial" panose="020B0604020202020204" pitchFamily="34" charset="0"/>
              </a:rPr>
              <a:t>INTERNAL • Copyright ©2022 Rockwell Automation, Inc. </a:t>
            </a:r>
          </a:p>
        </p:txBody>
      </p:sp>
      <p:sp>
        <p:nvSpPr>
          <p:cNvPr id="17" name="Rectangle 16">
            <a:extLst>
              <a:ext uri="{FF2B5EF4-FFF2-40B4-BE49-F238E27FC236}">
                <a16:creationId xmlns:a16="http://schemas.microsoft.com/office/drawing/2014/main" id="{9AAA223A-A916-0C41-BB8C-90A6861B4538}"/>
              </a:ext>
            </a:extLst>
          </p:cNvPr>
          <p:cNvSpPr>
            <a:spLocks noChangeArrowheads="1"/>
          </p:cNvSpPr>
          <p:nvPr userDrawn="1"/>
        </p:nvSpPr>
        <p:spPr bwMode="auto">
          <a:xfrm>
            <a:off x="6075929" y="6460588"/>
            <a:ext cx="576150" cy="246221"/>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1000" b="1" kern="0" spc="27" smtClean="0">
                <a:solidFill>
                  <a:schemeClr val="tx1"/>
                </a:solidFill>
                <a:latin typeface="Barlow" pitchFamily="2" charset="77"/>
                <a:ea typeface="Arial Unicode MS" charset="0"/>
                <a:cs typeface="Arial" panose="020B0604020202020204" pitchFamily="34" charset="0"/>
              </a:rPr>
              <a:pPr algn="r" eaLnBrk="0" hangingPunct="0">
                <a:lnSpc>
                  <a:spcPct val="100000"/>
                </a:lnSpc>
                <a:defRPr/>
              </a:pPr>
              <a:t>‹#›</a:t>
            </a:fld>
            <a:endParaRPr lang="en-US" sz="1000" b="1" kern="0" spc="27" dirty="0">
              <a:solidFill>
                <a:schemeClr val="tx1"/>
              </a:solidFill>
              <a:latin typeface="Barlow" pitchFamily="2" charset="77"/>
              <a:ea typeface="Arial Unicode MS" charset="0"/>
              <a:cs typeface="Arial" panose="020B0604020202020204" pitchFamily="34" charset="0"/>
            </a:endParaRPr>
          </a:p>
        </p:txBody>
      </p:sp>
      <p:pic>
        <p:nvPicPr>
          <p:cNvPr id="23" name="Picture 22">
            <a:extLst>
              <a:ext uri="{FF2B5EF4-FFF2-40B4-BE49-F238E27FC236}">
                <a16:creationId xmlns:a16="http://schemas.microsoft.com/office/drawing/2014/main" id="{1D166472-3E41-A046-A179-B2C917486B6E}"/>
              </a:ext>
            </a:extLst>
          </p:cNvPr>
          <p:cNvPicPr>
            <a:picLocks noChangeAspect="1"/>
          </p:cNvPicPr>
          <p:nvPr userDrawn="1"/>
        </p:nvPicPr>
        <p:blipFill>
          <a:blip r:embed="rId3"/>
          <a:srcRect/>
          <a:stretch/>
        </p:blipFill>
        <p:spPr>
          <a:xfrm>
            <a:off x="6891203" y="6316927"/>
            <a:ext cx="1539014" cy="523264"/>
          </a:xfrm>
          <a:prstGeom prst="rect">
            <a:avLst/>
          </a:prstGeom>
          <a:effectLst/>
        </p:spPr>
      </p:pic>
    </p:spTree>
    <p:extLst>
      <p:ext uri="{BB962C8B-B14F-4D97-AF65-F5344CB8AC3E}">
        <p14:creationId xmlns:p14="http://schemas.microsoft.com/office/powerpoint/2010/main" val="1456630172"/>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D">
    <p:spTree>
      <p:nvGrpSpPr>
        <p:cNvPr id="1" name=""/>
        <p:cNvGrpSpPr/>
        <p:nvPr/>
      </p:nvGrpSpPr>
      <p:grpSpPr>
        <a:xfrm>
          <a:off x="0" y="0"/>
          <a:ext cx="0" cy="0"/>
          <a:chOff x="0" y="0"/>
          <a:chExt cx="0" cy="0"/>
        </a:xfrm>
      </p:grpSpPr>
      <p:sp>
        <p:nvSpPr>
          <p:cNvPr id="26" name="Picture Placeholder 27">
            <a:extLst>
              <a:ext uri="{FF2B5EF4-FFF2-40B4-BE49-F238E27FC236}">
                <a16:creationId xmlns:a16="http://schemas.microsoft.com/office/drawing/2014/main" id="{F3D94450-2F86-3B49-AD95-2C5BB55E5695}"/>
              </a:ext>
            </a:extLst>
          </p:cNvPr>
          <p:cNvSpPr>
            <a:spLocks noGrp="1" noChangeAspect="1"/>
          </p:cNvSpPr>
          <p:nvPr>
            <p:ph type="pic" sz="quarter" idx="20" hasCustomPrompt="1"/>
          </p:nvPr>
        </p:nvSpPr>
        <p:spPr>
          <a:xfrm>
            <a:off x="1576766" y="4197693"/>
            <a:ext cx="1324374" cy="1324102"/>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p:spPr>
        <p:txBody>
          <a:bodyPr anchor="ctr"/>
          <a:lstStyle>
            <a:lvl1pPr algn="ctr">
              <a:buFontTx/>
              <a:buNone/>
              <a:defRPr sz="1400"/>
            </a:lvl1pPr>
          </a:lstStyle>
          <a:p>
            <a:r>
              <a:rPr lang="en-US" dirty="0"/>
              <a:t>Icon</a:t>
            </a:r>
          </a:p>
        </p:txBody>
      </p:sp>
      <p:sp>
        <p:nvSpPr>
          <p:cNvPr id="10" name="Picture Placeholder 27">
            <a:extLst>
              <a:ext uri="{FF2B5EF4-FFF2-40B4-BE49-F238E27FC236}">
                <a16:creationId xmlns:a16="http://schemas.microsoft.com/office/drawing/2014/main" id="{1BBC6740-E271-B842-8CEB-4D2773859278}"/>
              </a:ext>
            </a:extLst>
          </p:cNvPr>
          <p:cNvSpPr>
            <a:spLocks noGrp="1" noChangeAspect="1"/>
          </p:cNvSpPr>
          <p:nvPr>
            <p:ph type="pic" sz="quarter" idx="29" hasCustomPrompt="1"/>
          </p:nvPr>
        </p:nvSpPr>
        <p:spPr>
          <a:xfrm>
            <a:off x="5433813" y="4197693"/>
            <a:ext cx="1324374" cy="1324102"/>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p:spPr>
        <p:txBody>
          <a:bodyPr anchor="ctr"/>
          <a:lstStyle>
            <a:lvl1pPr algn="ctr">
              <a:buFontTx/>
              <a:buNone/>
              <a:defRPr sz="1400"/>
            </a:lvl1pPr>
          </a:lstStyle>
          <a:p>
            <a:r>
              <a:rPr lang="en-US" dirty="0"/>
              <a:t>Icon</a:t>
            </a:r>
          </a:p>
        </p:txBody>
      </p:sp>
      <p:sp>
        <p:nvSpPr>
          <p:cNvPr id="11" name="Picture Placeholder 27">
            <a:extLst>
              <a:ext uri="{FF2B5EF4-FFF2-40B4-BE49-F238E27FC236}">
                <a16:creationId xmlns:a16="http://schemas.microsoft.com/office/drawing/2014/main" id="{5297FC56-9490-2E48-B71D-72D58B077932}"/>
              </a:ext>
            </a:extLst>
          </p:cNvPr>
          <p:cNvSpPr>
            <a:spLocks noGrp="1" noChangeAspect="1"/>
          </p:cNvSpPr>
          <p:nvPr>
            <p:ph type="pic" sz="quarter" idx="30" hasCustomPrompt="1"/>
          </p:nvPr>
        </p:nvSpPr>
        <p:spPr>
          <a:xfrm>
            <a:off x="9290860" y="4197693"/>
            <a:ext cx="1324374" cy="1324102"/>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p:spPr>
        <p:txBody>
          <a:bodyPr anchor="ctr"/>
          <a:lstStyle>
            <a:lvl1pPr algn="ctr">
              <a:buFontTx/>
              <a:buNone/>
              <a:defRPr sz="1400"/>
            </a:lvl1pPr>
          </a:lstStyle>
          <a:p>
            <a:r>
              <a:rPr lang="en-US" dirty="0"/>
              <a:t>Icon</a:t>
            </a:r>
          </a:p>
        </p:txBody>
      </p:sp>
      <p:sp>
        <p:nvSpPr>
          <p:cNvPr id="15" name="Text Placeholder 2">
            <a:extLst>
              <a:ext uri="{FF2B5EF4-FFF2-40B4-BE49-F238E27FC236}">
                <a16:creationId xmlns:a16="http://schemas.microsoft.com/office/drawing/2014/main" id="{0E4A9F0B-1468-E441-A62F-73DB0B324374}"/>
              </a:ext>
            </a:extLst>
          </p:cNvPr>
          <p:cNvSpPr>
            <a:spLocks noGrp="1"/>
          </p:cNvSpPr>
          <p:nvPr>
            <p:ph type="body" sz="quarter" idx="31" hasCustomPrompt="1"/>
          </p:nvPr>
        </p:nvSpPr>
        <p:spPr>
          <a:xfrm>
            <a:off x="378981" y="1430588"/>
            <a:ext cx="3719945" cy="2359025"/>
          </a:xfrm>
          <a:prstGeom prst="rect">
            <a:avLst/>
          </a:prstGeom>
        </p:spPr>
        <p:txBody>
          <a:bodyPr/>
          <a:lstStyle>
            <a:lvl1pPr marL="0" indent="0" algn="ctr">
              <a:buFontTx/>
              <a:buNone/>
              <a:tabLst/>
              <a:defRPr sz="1600" b="1"/>
            </a:lvl1pPr>
            <a:lvl2pPr marL="0" indent="0" algn="ctr">
              <a:buFontTx/>
              <a:buNone/>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Test goes here</a:t>
            </a:r>
          </a:p>
        </p:txBody>
      </p:sp>
      <p:sp>
        <p:nvSpPr>
          <p:cNvPr id="18" name="Text Placeholder 2">
            <a:extLst>
              <a:ext uri="{FF2B5EF4-FFF2-40B4-BE49-F238E27FC236}">
                <a16:creationId xmlns:a16="http://schemas.microsoft.com/office/drawing/2014/main" id="{95869465-E0EA-4E48-BD1F-6EF1BE487B60}"/>
              </a:ext>
            </a:extLst>
          </p:cNvPr>
          <p:cNvSpPr>
            <a:spLocks noGrp="1"/>
          </p:cNvSpPr>
          <p:nvPr>
            <p:ph type="body" sz="quarter" idx="33" hasCustomPrompt="1"/>
          </p:nvPr>
        </p:nvSpPr>
        <p:spPr>
          <a:xfrm>
            <a:off x="4234646" y="1430588"/>
            <a:ext cx="3719945" cy="2359025"/>
          </a:xfrm>
          <a:prstGeom prst="rect">
            <a:avLst/>
          </a:prstGeom>
        </p:spPr>
        <p:txBody>
          <a:bodyPr/>
          <a:lstStyle>
            <a:lvl1pPr marL="0" indent="0" algn="ctr">
              <a:buFontTx/>
              <a:buNone/>
              <a:tabLst/>
              <a:defRPr sz="1600" b="1"/>
            </a:lvl1pPr>
            <a:lvl2pPr marL="0" indent="0" algn="ctr">
              <a:buFontTx/>
              <a:buNone/>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Test goes here</a:t>
            </a:r>
          </a:p>
        </p:txBody>
      </p:sp>
      <p:sp>
        <p:nvSpPr>
          <p:cNvPr id="19" name="Text Placeholder 2">
            <a:extLst>
              <a:ext uri="{FF2B5EF4-FFF2-40B4-BE49-F238E27FC236}">
                <a16:creationId xmlns:a16="http://schemas.microsoft.com/office/drawing/2014/main" id="{F43FA3AC-37D0-E44F-8D92-A4EC8968FE11}"/>
              </a:ext>
            </a:extLst>
          </p:cNvPr>
          <p:cNvSpPr>
            <a:spLocks noGrp="1"/>
          </p:cNvSpPr>
          <p:nvPr>
            <p:ph type="body" sz="quarter" idx="34" hasCustomPrompt="1"/>
          </p:nvPr>
        </p:nvSpPr>
        <p:spPr>
          <a:xfrm>
            <a:off x="8090311" y="1430588"/>
            <a:ext cx="3719945" cy="2359025"/>
          </a:xfrm>
          <a:prstGeom prst="rect">
            <a:avLst/>
          </a:prstGeom>
        </p:spPr>
        <p:txBody>
          <a:bodyPr/>
          <a:lstStyle>
            <a:lvl1pPr marL="0" indent="0" algn="ctr">
              <a:buFontTx/>
              <a:buNone/>
              <a:tabLst/>
              <a:defRPr sz="1600" b="1"/>
            </a:lvl1pPr>
            <a:lvl2pPr marL="0" indent="0" algn="ctr">
              <a:buFontTx/>
              <a:buNone/>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Test goes here</a:t>
            </a:r>
          </a:p>
        </p:txBody>
      </p:sp>
      <p:sp>
        <p:nvSpPr>
          <p:cNvPr id="17" name="Title 1">
            <a:extLst>
              <a:ext uri="{FF2B5EF4-FFF2-40B4-BE49-F238E27FC236}">
                <a16:creationId xmlns:a16="http://schemas.microsoft.com/office/drawing/2014/main" id="{E3FF8EAC-C4DB-5B42-A692-D1BEB2EA68BD}"/>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20" name="Text Placeholder 6">
            <a:extLst>
              <a:ext uri="{FF2B5EF4-FFF2-40B4-BE49-F238E27FC236}">
                <a16:creationId xmlns:a16="http://schemas.microsoft.com/office/drawing/2014/main" id="{F31EB1D6-78AF-E144-80F7-93A594BF1DCB}"/>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612689116"/>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2C3A5495-C57E-274B-BD5C-F01102BECB2D}"/>
              </a:ext>
            </a:extLst>
          </p:cNvPr>
          <p:cNvSpPr>
            <a:spLocks noGrp="1" noChangeAspect="1"/>
          </p:cNvSpPr>
          <p:nvPr>
            <p:ph type="pic" sz="quarter" idx="10" hasCustomPrompt="1"/>
          </p:nvPr>
        </p:nvSpPr>
        <p:spPr>
          <a:xfrm>
            <a:off x="0" y="0"/>
            <a:ext cx="12192000" cy="1991360"/>
          </a:xfrm>
          <a:prstGeom prst="rect">
            <a:avLst/>
          </a:prstGeom>
          <a:solidFill>
            <a:schemeClr val="tx2"/>
          </a:solidFill>
        </p:spPr>
        <p:txBody>
          <a:bodyPr anchor="ctr"/>
          <a:lstStyle>
            <a:lvl1pPr marL="0" indent="0" algn="ctr">
              <a:buNone/>
              <a:defRPr>
                <a:latin typeface="+mn-lt"/>
              </a:defRPr>
            </a:lvl1pPr>
          </a:lstStyle>
          <a:p>
            <a:r>
              <a:rPr lang="en-US"/>
              <a:t>Click to add image</a:t>
            </a:r>
          </a:p>
        </p:txBody>
      </p:sp>
      <p:sp>
        <p:nvSpPr>
          <p:cNvPr id="9" name="Text Placeholder 6">
            <a:extLst>
              <a:ext uri="{FF2B5EF4-FFF2-40B4-BE49-F238E27FC236}">
                <a16:creationId xmlns:a16="http://schemas.microsoft.com/office/drawing/2014/main" id="{F98307C1-27A1-CE4D-BFA3-EF2E968A379B}"/>
              </a:ext>
            </a:extLst>
          </p:cNvPr>
          <p:cNvSpPr>
            <a:spLocks noGrp="1"/>
          </p:cNvSpPr>
          <p:nvPr userDrawn="1">
            <p:ph type="body" sz="quarter" idx="12" hasCustomPrompt="1"/>
          </p:nvPr>
        </p:nvSpPr>
        <p:spPr>
          <a:xfrm>
            <a:off x="381743" y="3131071"/>
            <a:ext cx="11428509" cy="1877437"/>
          </a:xfrm>
          <a:prstGeom prst="rect">
            <a:avLst/>
          </a:prstGeom>
        </p:spPr>
        <p:txBody>
          <a:bodyPr numCol="3" spcCol="182880" anchor="t">
            <a:spAutoFit/>
          </a:bodyPr>
          <a:lstStyle>
            <a:lvl1pPr marL="0" indent="0">
              <a:lnSpc>
                <a:spcPct val="100000"/>
              </a:lnSpc>
              <a:buNone/>
              <a:tabLst/>
              <a:defRPr sz="1600" b="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marL="0" indent="0">
              <a:buNone/>
            </a:pPr>
            <a:r>
              <a:rPr lang="en-US" sz="1600" b="1" dirty="0">
                <a:solidFill>
                  <a:schemeClr val="accent2"/>
                </a:solidFill>
              </a:rPr>
              <a:t>Body heading</a:t>
            </a:r>
            <a:endParaRPr lang="en-US" sz="1600" dirty="0">
              <a:solidFill>
                <a:schemeClr val="accent2"/>
              </a:solidFill>
            </a:endParaRPr>
          </a:p>
          <a:p>
            <a:pPr marL="0" indent="0">
              <a:buNone/>
            </a:pPr>
            <a:r>
              <a:rPr lang="en-US" sz="1600" dirty="0"/>
              <a:t>To call out specific information, </a:t>
            </a:r>
            <a:br>
              <a:rPr lang="en-US" sz="1600" dirty="0"/>
            </a:br>
            <a:r>
              <a:rPr lang="en-US" sz="1600" b="1" dirty="0"/>
              <a:t>bold the text </a:t>
            </a:r>
            <a:r>
              <a:rPr lang="en-US" sz="1600" dirty="0"/>
              <a:t>to add emphasis on that topic. Another option is to </a:t>
            </a:r>
            <a:r>
              <a:rPr lang="en-US" sz="1600" b="1" dirty="0">
                <a:solidFill>
                  <a:schemeClr val="accent4"/>
                </a:solidFill>
              </a:rPr>
              <a:t>bold and change the color </a:t>
            </a:r>
            <a:r>
              <a:rPr lang="en-US" sz="1600" dirty="0"/>
              <a:t>of the text.</a:t>
            </a:r>
            <a:endParaRPr lang="en-US" sz="1600" b="1" dirty="0">
              <a:solidFill>
                <a:schemeClr val="accent2"/>
              </a:solidFill>
            </a:endParaRPr>
          </a:p>
          <a:p>
            <a:pPr marL="0" indent="0">
              <a:buNone/>
            </a:pPr>
            <a:endParaRPr lang="en-US" sz="1600" b="1" dirty="0">
              <a:solidFill>
                <a:schemeClr val="accent2"/>
              </a:solidFill>
            </a:endParaRPr>
          </a:p>
          <a:p>
            <a:pPr marL="0" indent="0">
              <a:buNone/>
            </a:pPr>
            <a:r>
              <a:rPr lang="en-US" sz="1600" b="1" dirty="0">
                <a:solidFill>
                  <a:schemeClr val="accent2"/>
                </a:solidFill>
              </a:rPr>
              <a:t>Body heading</a:t>
            </a:r>
            <a:endParaRPr lang="en-US" sz="1600" dirty="0">
              <a:solidFill>
                <a:schemeClr val="accent2"/>
              </a:solidFill>
            </a:endParaRPr>
          </a:p>
          <a:p>
            <a:pPr marL="0" indent="0">
              <a:buNone/>
            </a:pPr>
            <a:r>
              <a:rPr lang="en-US" sz="1600" dirty="0"/>
              <a:t>To call out specific information, </a:t>
            </a:r>
            <a:br>
              <a:rPr lang="en-US" sz="1600" dirty="0"/>
            </a:br>
            <a:r>
              <a:rPr lang="en-US" sz="1600" b="1" dirty="0"/>
              <a:t>bold the text </a:t>
            </a:r>
            <a:r>
              <a:rPr lang="en-US" sz="1600" dirty="0"/>
              <a:t>to add emphasis on that topic. Another option is to </a:t>
            </a:r>
            <a:r>
              <a:rPr lang="en-US" sz="1600" b="1" dirty="0">
                <a:solidFill>
                  <a:schemeClr val="accent4"/>
                </a:solidFill>
              </a:rPr>
              <a:t>bold and change the color </a:t>
            </a:r>
            <a:r>
              <a:rPr lang="en-US" sz="1600" dirty="0"/>
              <a:t>of the text.</a:t>
            </a:r>
            <a:br>
              <a:rPr lang="en-US" sz="1600" dirty="0"/>
            </a:br>
            <a:endParaRPr lang="en-US" sz="1600" dirty="0"/>
          </a:p>
          <a:p>
            <a:pPr marL="0" indent="0">
              <a:buNone/>
            </a:pPr>
            <a:r>
              <a:rPr lang="en-US" sz="1600" b="1" dirty="0">
                <a:solidFill>
                  <a:schemeClr val="accent2"/>
                </a:solidFill>
              </a:rPr>
              <a:t>Body heading</a:t>
            </a:r>
            <a:endParaRPr lang="en-US" sz="1600" dirty="0">
              <a:solidFill>
                <a:schemeClr val="accent2"/>
              </a:solidFill>
            </a:endParaRPr>
          </a:p>
          <a:p>
            <a:pPr marL="0" indent="0">
              <a:buNone/>
            </a:pPr>
            <a:r>
              <a:rPr lang="en-US" sz="1600" dirty="0"/>
              <a:t>To call out specific information, </a:t>
            </a:r>
            <a:br>
              <a:rPr lang="en-US" sz="1600" dirty="0"/>
            </a:br>
            <a:r>
              <a:rPr lang="en-US" sz="1600" b="1" dirty="0"/>
              <a:t>bold the text </a:t>
            </a:r>
            <a:r>
              <a:rPr lang="en-US" sz="1600" dirty="0"/>
              <a:t>to add emphasis on that topic. Another option is to </a:t>
            </a:r>
            <a:r>
              <a:rPr lang="en-US" sz="1600" b="1" dirty="0">
                <a:solidFill>
                  <a:schemeClr val="accent4"/>
                </a:solidFill>
              </a:rPr>
              <a:t>bold and change the color </a:t>
            </a:r>
            <a:r>
              <a:rPr lang="en-US" sz="1600" dirty="0"/>
              <a:t>of the text.</a:t>
            </a:r>
          </a:p>
          <a:p>
            <a:pPr marL="0" indent="0">
              <a:buNone/>
            </a:pPr>
            <a:endParaRPr lang="en-US" sz="1600" dirty="0"/>
          </a:p>
        </p:txBody>
      </p:sp>
      <p:sp>
        <p:nvSpPr>
          <p:cNvPr id="5" name="Title 1">
            <a:extLst>
              <a:ext uri="{FF2B5EF4-FFF2-40B4-BE49-F238E27FC236}">
                <a16:creationId xmlns:a16="http://schemas.microsoft.com/office/drawing/2014/main" id="{03F2CFFD-F286-0F45-AD6F-D316A2305E1C}"/>
              </a:ext>
            </a:extLst>
          </p:cNvPr>
          <p:cNvSpPr>
            <a:spLocks noGrp="1"/>
          </p:cNvSpPr>
          <p:nvPr>
            <p:ph type="title" hasCustomPrompt="1"/>
          </p:nvPr>
        </p:nvSpPr>
        <p:spPr>
          <a:xfrm>
            <a:off x="381744" y="2509820"/>
            <a:ext cx="11428512" cy="515526"/>
          </a:xfrm>
          <a:prstGeom prst="rect">
            <a:avLst/>
          </a:prstGeom>
        </p:spPr>
        <p:txBody>
          <a:bodyPr anchor="t">
            <a:spAutoFit/>
          </a:bodyPr>
          <a:lstStyle>
            <a:lvl1pPr algn="l">
              <a:lnSpc>
                <a:spcPts val="3300"/>
              </a:lnSpc>
              <a:defRPr>
                <a:latin typeface="+mn-lt"/>
              </a:defRPr>
            </a:lvl1pPr>
          </a:lstStyle>
          <a:p>
            <a:r>
              <a:rPr lang="en-US" dirty="0"/>
              <a:t>Click to edit title</a:t>
            </a:r>
          </a:p>
        </p:txBody>
      </p:sp>
    </p:spTree>
    <p:extLst>
      <p:ext uri="{BB962C8B-B14F-4D97-AF65-F5344CB8AC3E}">
        <p14:creationId xmlns:p14="http://schemas.microsoft.com/office/powerpoint/2010/main" val="4275030677"/>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Column A">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5819DBE5-E46E-9846-86F9-0CA51DF2D56D}"/>
              </a:ext>
            </a:extLst>
          </p:cNvPr>
          <p:cNvSpPr>
            <a:spLocks noGrp="1"/>
          </p:cNvSpPr>
          <p:nvPr>
            <p:ph type="body" sz="quarter" idx="16"/>
          </p:nvPr>
        </p:nvSpPr>
        <p:spPr>
          <a:xfrm>
            <a:off x="381746" y="1598576"/>
            <a:ext cx="2676082" cy="477500"/>
          </a:xfrm>
          <a:prstGeom prst="snip2DiagRect">
            <a:avLst/>
          </a:prstGeom>
          <a:solidFill>
            <a:schemeClr val="accent2"/>
          </a:solidFill>
        </p:spPr>
        <p:txBody>
          <a:bodyPr anchor="t">
            <a:spAutoFit/>
          </a:bodyPr>
          <a:lstStyle>
            <a:lvl1pPr marL="0" indent="0" algn="ctr">
              <a:buNone/>
              <a:tabLst/>
              <a:defRPr>
                <a:solidFill>
                  <a:schemeClr val="bg1"/>
                </a:solidFill>
                <a:latin typeface="+mn-lt"/>
              </a:defRPr>
            </a:lvl1pPr>
            <a:lvl2pPr>
              <a:buFont typeface="Arial" panose="020B0604020202020204" pitchFamily="34" charset="0"/>
              <a:buNone/>
              <a:defRPr/>
            </a:lvl2pPr>
            <a:lvl3pPr>
              <a:buNone/>
              <a:defRPr/>
            </a:lvl3pPr>
            <a:lvl4pPr>
              <a:buNone/>
              <a:defRPr/>
            </a:lvl4pPr>
            <a:lvl5pPr>
              <a:buNone/>
              <a:defRPr/>
            </a:lvl5pPr>
          </a:lstStyle>
          <a:p>
            <a:pPr lvl="0"/>
            <a:r>
              <a:rPr lang="en-US" dirty="0"/>
              <a:t>Click to edit</a:t>
            </a:r>
          </a:p>
        </p:txBody>
      </p:sp>
      <p:sp>
        <p:nvSpPr>
          <p:cNvPr id="11" name="Text Placeholder 13">
            <a:extLst>
              <a:ext uri="{FF2B5EF4-FFF2-40B4-BE49-F238E27FC236}">
                <a16:creationId xmlns:a16="http://schemas.microsoft.com/office/drawing/2014/main" id="{BA6DCC96-9649-A949-91EC-222DE27DDD74}"/>
              </a:ext>
            </a:extLst>
          </p:cNvPr>
          <p:cNvSpPr>
            <a:spLocks noGrp="1"/>
          </p:cNvSpPr>
          <p:nvPr>
            <p:ph type="body" sz="quarter" idx="18"/>
          </p:nvPr>
        </p:nvSpPr>
        <p:spPr>
          <a:xfrm>
            <a:off x="3299222" y="1598576"/>
            <a:ext cx="2676082" cy="477500"/>
          </a:xfrm>
          <a:prstGeom prst="snip2DiagRect">
            <a:avLst/>
          </a:prstGeom>
          <a:solidFill>
            <a:schemeClr val="accent4"/>
          </a:solidFill>
        </p:spPr>
        <p:txBody>
          <a:bodyPr anchor="t">
            <a:spAutoFit/>
          </a:bodyPr>
          <a:lstStyle>
            <a:lvl1pPr marL="0" indent="0" algn="ctr">
              <a:buNone/>
              <a:tabLst/>
              <a:defRPr>
                <a:solidFill>
                  <a:schemeClr val="bg1"/>
                </a:solidFill>
                <a:latin typeface="+mn-lt"/>
              </a:defRPr>
            </a:lvl1pPr>
            <a:lvl2pPr>
              <a:buFont typeface="Arial" panose="020B0604020202020204" pitchFamily="34" charset="0"/>
              <a:buNone/>
              <a:defRPr/>
            </a:lvl2pPr>
            <a:lvl3pPr>
              <a:buNone/>
              <a:defRPr/>
            </a:lvl3pPr>
            <a:lvl4pPr>
              <a:buNone/>
              <a:defRPr/>
            </a:lvl4pPr>
            <a:lvl5pPr>
              <a:buNone/>
              <a:defRPr/>
            </a:lvl5pPr>
          </a:lstStyle>
          <a:p>
            <a:pPr lvl="0"/>
            <a:r>
              <a:rPr lang="en-US"/>
              <a:t>Click to edit</a:t>
            </a:r>
          </a:p>
        </p:txBody>
      </p:sp>
      <p:sp>
        <p:nvSpPr>
          <p:cNvPr id="16" name="Text Placeholder 13">
            <a:extLst>
              <a:ext uri="{FF2B5EF4-FFF2-40B4-BE49-F238E27FC236}">
                <a16:creationId xmlns:a16="http://schemas.microsoft.com/office/drawing/2014/main" id="{599DDD08-DC66-0E45-97F6-EFAFDC84655E}"/>
              </a:ext>
            </a:extLst>
          </p:cNvPr>
          <p:cNvSpPr>
            <a:spLocks noGrp="1"/>
          </p:cNvSpPr>
          <p:nvPr>
            <p:ph type="body" sz="quarter" idx="20"/>
          </p:nvPr>
        </p:nvSpPr>
        <p:spPr>
          <a:xfrm>
            <a:off x="6216698" y="1598576"/>
            <a:ext cx="2676082" cy="477500"/>
          </a:xfrm>
          <a:prstGeom prst="snip2DiagRect">
            <a:avLst/>
          </a:prstGeom>
          <a:solidFill>
            <a:schemeClr val="accent5"/>
          </a:solidFill>
        </p:spPr>
        <p:txBody>
          <a:bodyPr anchor="t">
            <a:spAutoFit/>
          </a:bodyPr>
          <a:lstStyle>
            <a:lvl1pPr marL="0" indent="0" algn="ctr">
              <a:buNone/>
              <a:tabLst/>
              <a:defRPr>
                <a:solidFill>
                  <a:schemeClr val="bg1"/>
                </a:solidFill>
                <a:latin typeface="+mn-lt"/>
              </a:defRPr>
            </a:lvl1pPr>
            <a:lvl2pPr>
              <a:buFont typeface="Arial" panose="020B0604020202020204" pitchFamily="34" charset="0"/>
              <a:buNone/>
              <a:defRPr/>
            </a:lvl2pPr>
            <a:lvl3pPr>
              <a:buNone/>
              <a:defRPr/>
            </a:lvl3pPr>
            <a:lvl4pPr>
              <a:buNone/>
              <a:defRPr/>
            </a:lvl4pPr>
            <a:lvl5pPr>
              <a:buNone/>
              <a:defRPr/>
            </a:lvl5pPr>
          </a:lstStyle>
          <a:p>
            <a:pPr lvl="0"/>
            <a:r>
              <a:rPr lang="en-US"/>
              <a:t>Click to edit</a:t>
            </a:r>
          </a:p>
        </p:txBody>
      </p:sp>
      <p:sp>
        <p:nvSpPr>
          <p:cNvPr id="20" name="Text Placeholder 13">
            <a:extLst>
              <a:ext uri="{FF2B5EF4-FFF2-40B4-BE49-F238E27FC236}">
                <a16:creationId xmlns:a16="http://schemas.microsoft.com/office/drawing/2014/main" id="{1C5C7870-0F69-CA47-94F7-F6E52D090C33}"/>
              </a:ext>
            </a:extLst>
          </p:cNvPr>
          <p:cNvSpPr>
            <a:spLocks noGrp="1"/>
          </p:cNvSpPr>
          <p:nvPr>
            <p:ph type="body" sz="quarter" idx="22"/>
          </p:nvPr>
        </p:nvSpPr>
        <p:spPr>
          <a:xfrm>
            <a:off x="9134174" y="1598576"/>
            <a:ext cx="2676082" cy="477500"/>
          </a:xfrm>
          <a:prstGeom prst="snip2DiagRect">
            <a:avLst/>
          </a:prstGeom>
          <a:solidFill>
            <a:schemeClr val="accent3"/>
          </a:solidFill>
        </p:spPr>
        <p:txBody>
          <a:bodyPr anchor="t">
            <a:spAutoFit/>
          </a:bodyPr>
          <a:lstStyle>
            <a:lvl1pPr marL="0" indent="0" algn="ctr">
              <a:buNone/>
              <a:tabLst/>
              <a:defRPr>
                <a:solidFill>
                  <a:schemeClr val="bg1"/>
                </a:solidFill>
                <a:latin typeface="+mn-lt"/>
              </a:defRPr>
            </a:lvl1pPr>
            <a:lvl2pPr>
              <a:buFont typeface="Arial" panose="020B0604020202020204" pitchFamily="34" charset="0"/>
              <a:buNone/>
              <a:defRPr/>
            </a:lvl2pPr>
            <a:lvl3pPr>
              <a:buNone/>
              <a:defRPr/>
            </a:lvl3pPr>
            <a:lvl4pPr>
              <a:buNone/>
              <a:defRPr/>
            </a:lvl4pPr>
            <a:lvl5pPr>
              <a:buNone/>
              <a:defRPr/>
            </a:lvl5pPr>
          </a:lstStyle>
          <a:p>
            <a:pPr lvl="0"/>
            <a:r>
              <a:rPr lang="en-US"/>
              <a:t>Click to edit</a:t>
            </a:r>
          </a:p>
        </p:txBody>
      </p:sp>
      <p:sp>
        <p:nvSpPr>
          <p:cNvPr id="21" name="Text Placeholder 2">
            <a:extLst>
              <a:ext uri="{FF2B5EF4-FFF2-40B4-BE49-F238E27FC236}">
                <a16:creationId xmlns:a16="http://schemas.microsoft.com/office/drawing/2014/main" id="{17AE11C7-E0E6-DB44-A405-51680107560B}"/>
              </a:ext>
            </a:extLst>
          </p:cNvPr>
          <p:cNvSpPr>
            <a:spLocks noGrp="1"/>
          </p:cNvSpPr>
          <p:nvPr>
            <p:ph type="body" sz="quarter" idx="31" hasCustomPrompt="1"/>
          </p:nvPr>
        </p:nvSpPr>
        <p:spPr>
          <a:xfrm>
            <a:off x="381744" y="2249487"/>
            <a:ext cx="2676082" cy="2359025"/>
          </a:xfrm>
          <a:prstGeom prst="rect">
            <a:avLst/>
          </a:prstGeom>
        </p:spPr>
        <p:txBody>
          <a:bodyPr/>
          <a:lstStyle>
            <a:lvl1pPr marL="11113" indent="0">
              <a:buFontTx/>
              <a:buNone/>
              <a:tabLst/>
              <a:defRPr sz="1600" b="1"/>
            </a:lvl1pPr>
            <a:lvl2pPr marL="0" indent="-173038">
              <a:buFont typeface="Arial" panose="020B0604020202020204" pitchFamily="34" charset="0"/>
              <a:buChar char="•"/>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Bullet goes here</a:t>
            </a:r>
          </a:p>
          <a:p>
            <a:pPr lvl="1"/>
            <a:r>
              <a:rPr lang="en-US" dirty="0"/>
              <a:t>Bullet goes here</a:t>
            </a:r>
          </a:p>
        </p:txBody>
      </p:sp>
      <p:sp>
        <p:nvSpPr>
          <p:cNvPr id="22" name="Text Placeholder 2">
            <a:extLst>
              <a:ext uri="{FF2B5EF4-FFF2-40B4-BE49-F238E27FC236}">
                <a16:creationId xmlns:a16="http://schemas.microsoft.com/office/drawing/2014/main" id="{63931AD5-65D7-EE47-9CF0-F83832A0E8FA}"/>
              </a:ext>
            </a:extLst>
          </p:cNvPr>
          <p:cNvSpPr>
            <a:spLocks noGrp="1"/>
          </p:cNvSpPr>
          <p:nvPr>
            <p:ph type="body" sz="quarter" idx="32" hasCustomPrompt="1"/>
          </p:nvPr>
        </p:nvSpPr>
        <p:spPr>
          <a:xfrm>
            <a:off x="9119667" y="2249487"/>
            <a:ext cx="2676082" cy="2359025"/>
          </a:xfrm>
          <a:prstGeom prst="rect">
            <a:avLst/>
          </a:prstGeom>
        </p:spPr>
        <p:txBody>
          <a:bodyPr/>
          <a:lstStyle>
            <a:lvl1pPr marL="0" indent="-173038">
              <a:buFontTx/>
              <a:buNone/>
              <a:tabLst/>
              <a:defRPr sz="1600" b="1"/>
            </a:lvl1pPr>
            <a:lvl2pPr marL="0" indent="-173038">
              <a:buFont typeface="Arial" panose="020B0604020202020204" pitchFamily="34" charset="0"/>
              <a:buChar char="•"/>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Bullet goes here</a:t>
            </a:r>
          </a:p>
          <a:p>
            <a:pPr lvl="1"/>
            <a:r>
              <a:rPr lang="en-US" dirty="0"/>
              <a:t>Bullet goes here</a:t>
            </a:r>
          </a:p>
        </p:txBody>
      </p:sp>
      <p:sp>
        <p:nvSpPr>
          <p:cNvPr id="23" name="Text Placeholder 2">
            <a:extLst>
              <a:ext uri="{FF2B5EF4-FFF2-40B4-BE49-F238E27FC236}">
                <a16:creationId xmlns:a16="http://schemas.microsoft.com/office/drawing/2014/main" id="{08C2A7B5-D42D-4D4D-B46C-4D50B7C134D2}"/>
              </a:ext>
            </a:extLst>
          </p:cNvPr>
          <p:cNvSpPr>
            <a:spLocks noGrp="1"/>
          </p:cNvSpPr>
          <p:nvPr>
            <p:ph type="body" sz="quarter" idx="33" hasCustomPrompt="1"/>
          </p:nvPr>
        </p:nvSpPr>
        <p:spPr>
          <a:xfrm>
            <a:off x="3294385" y="2249487"/>
            <a:ext cx="2676082" cy="2359025"/>
          </a:xfrm>
          <a:prstGeom prst="rect">
            <a:avLst/>
          </a:prstGeom>
        </p:spPr>
        <p:txBody>
          <a:bodyPr/>
          <a:lstStyle>
            <a:lvl1pPr marL="0" indent="-173038">
              <a:buFontTx/>
              <a:buNone/>
              <a:tabLst/>
              <a:defRPr sz="1600" b="1"/>
            </a:lvl1pPr>
            <a:lvl2pPr marL="0" indent="-173038">
              <a:buFont typeface="Arial" panose="020B0604020202020204" pitchFamily="34" charset="0"/>
              <a:buChar char="•"/>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Bullet goes here</a:t>
            </a:r>
          </a:p>
          <a:p>
            <a:pPr lvl="1"/>
            <a:r>
              <a:rPr lang="en-US" dirty="0"/>
              <a:t>Bullet goes here</a:t>
            </a:r>
          </a:p>
        </p:txBody>
      </p:sp>
      <p:sp>
        <p:nvSpPr>
          <p:cNvPr id="24" name="Text Placeholder 2">
            <a:extLst>
              <a:ext uri="{FF2B5EF4-FFF2-40B4-BE49-F238E27FC236}">
                <a16:creationId xmlns:a16="http://schemas.microsoft.com/office/drawing/2014/main" id="{4D94F360-1E9D-9246-8040-4D3D6AD071B9}"/>
              </a:ext>
            </a:extLst>
          </p:cNvPr>
          <p:cNvSpPr>
            <a:spLocks noGrp="1"/>
          </p:cNvSpPr>
          <p:nvPr>
            <p:ph type="body" sz="quarter" idx="34" hasCustomPrompt="1"/>
          </p:nvPr>
        </p:nvSpPr>
        <p:spPr>
          <a:xfrm>
            <a:off x="6207026" y="2249487"/>
            <a:ext cx="2676082" cy="2359025"/>
          </a:xfrm>
          <a:prstGeom prst="rect">
            <a:avLst/>
          </a:prstGeom>
        </p:spPr>
        <p:txBody>
          <a:bodyPr/>
          <a:lstStyle>
            <a:lvl1pPr marL="0" indent="-173038">
              <a:buFontTx/>
              <a:buNone/>
              <a:tabLst/>
              <a:defRPr sz="1600" b="1"/>
            </a:lvl1pPr>
            <a:lvl2pPr marL="0" indent="-173038">
              <a:buFont typeface="Arial" panose="020B0604020202020204" pitchFamily="34" charset="0"/>
              <a:buChar char="•"/>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Bullet goes here</a:t>
            </a:r>
          </a:p>
          <a:p>
            <a:pPr lvl="1"/>
            <a:r>
              <a:rPr lang="en-US" dirty="0"/>
              <a:t>Bullet goes here</a:t>
            </a:r>
          </a:p>
        </p:txBody>
      </p:sp>
      <p:sp>
        <p:nvSpPr>
          <p:cNvPr id="25" name="Title 1">
            <a:extLst>
              <a:ext uri="{FF2B5EF4-FFF2-40B4-BE49-F238E27FC236}">
                <a16:creationId xmlns:a16="http://schemas.microsoft.com/office/drawing/2014/main" id="{95B5D154-4C4B-A34F-9EA6-C65B7E3D29B1}"/>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26" name="Text Placeholder 6">
            <a:extLst>
              <a:ext uri="{FF2B5EF4-FFF2-40B4-BE49-F238E27FC236}">
                <a16:creationId xmlns:a16="http://schemas.microsoft.com/office/drawing/2014/main" id="{BF17B926-2A46-1D43-87C8-96E615B1A7CA}"/>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2866587702"/>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Column B">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062E7189-E48F-A947-A8D1-6862AAF88CBE}"/>
              </a:ext>
            </a:extLst>
          </p:cNvPr>
          <p:cNvSpPr>
            <a:spLocks noGrp="1" noChangeAspect="1"/>
          </p:cNvSpPr>
          <p:nvPr>
            <p:ph type="pic" sz="quarter" idx="20" hasCustomPrompt="1"/>
          </p:nvPr>
        </p:nvSpPr>
        <p:spPr>
          <a:xfrm>
            <a:off x="800019" y="1413821"/>
            <a:ext cx="1855105" cy="1854724"/>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a:solidFill>
            <a:schemeClr val="tx2"/>
          </a:solidFill>
          <a:ln w="25400">
            <a:solidFill>
              <a:schemeClr val="bg1"/>
            </a:solidFill>
          </a:ln>
          <a:effectLst>
            <a:outerShdw blurRad="127000" dist="38100" dir="2700000" algn="tl" rotWithShape="0">
              <a:prstClr val="black">
                <a:alpha val="20000"/>
              </a:prstClr>
            </a:outerShdw>
          </a:effectLst>
        </p:spPr>
        <p:txBody>
          <a:bodyPr wrap="square" anchor="ctr">
            <a:noAutofit/>
          </a:bodyPr>
          <a:lstStyle>
            <a:lvl1pPr marL="383031" marR="0" indent="-383031" algn="ctr" defTabSz="914400" rtl="0" eaLnBrk="1" fontAlgn="base" latinLnBrk="0" hangingPunct="1">
              <a:lnSpc>
                <a:spcPct val="100000"/>
              </a:lnSpc>
              <a:spcBef>
                <a:spcPts val="0"/>
              </a:spcBef>
              <a:spcAft>
                <a:spcPts val="800"/>
              </a:spcAft>
              <a:buClr>
                <a:srgbClr val="BB2332"/>
              </a:buClr>
              <a:buSzTx/>
              <a:buFont typeface="Wingdings" charset="2"/>
              <a:buNone/>
              <a:tabLst/>
              <a:defRPr>
                <a:solidFill>
                  <a:schemeClr val="bg1"/>
                </a:solidFill>
                <a:latin typeface="+mn-lt"/>
              </a:defRPr>
            </a:lvl1pPr>
          </a:lstStyle>
          <a:p>
            <a:r>
              <a:rPr lang="en-US" dirty="0"/>
              <a:t>Photo</a:t>
            </a:r>
          </a:p>
        </p:txBody>
      </p:sp>
      <p:sp>
        <p:nvSpPr>
          <p:cNvPr id="10" name="Picture Placeholder 9">
            <a:extLst>
              <a:ext uri="{FF2B5EF4-FFF2-40B4-BE49-F238E27FC236}">
                <a16:creationId xmlns:a16="http://schemas.microsoft.com/office/drawing/2014/main" id="{7D1A7942-8715-C54A-84A5-DB708CA25B92}"/>
              </a:ext>
            </a:extLst>
          </p:cNvPr>
          <p:cNvSpPr>
            <a:spLocks noGrp="1" noChangeAspect="1"/>
          </p:cNvSpPr>
          <p:nvPr>
            <p:ph type="pic" sz="quarter" idx="21" hasCustomPrompt="1"/>
          </p:nvPr>
        </p:nvSpPr>
        <p:spPr>
          <a:xfrm>
            <a:off x="3720523" y="1413821"/>
            <a:ext cx="1855105" cy="1854724"/>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a:solidFill>
            <a:schemeClr val="tx2"/>
          </a:solidFill>
          <a:ln w="25400">
            <a:solidFill>
              <a:schemeClr val="bg1"/>
            </a:solidFill>
          </a:ln>
          <a:effectLst>
            <a:outerShdw blurRad="127000" dist="38100" dir="2700000" algn="tl" rotWithShape="0">
              <a:prstClr val="black">
                <a:alpha val="20000"/>
              </a:prstClr>
            </a:outerShdw>
          </a:effectLst>
        </p:spPr>
        <p:txBody>
          <a:bodyPr wrap="square" anchor="ctr">
            <a:noAutofit/>
          </a:bodyPr>
          <a:lstStyle>
            <a:lvl1pPr marL="383031" marR="0" indent="-383031" algn="ctr" defTabSz="914400" rtl="0" eaLnBrk="1" fontAlgn="base" latinLnBrk="0" hangingPunct="1">
              <a:lnSpc>
                <a:spcPct val="100000"/>
              </a:lnSpc>
              <a:spcBef>
                <a:spcPts val="0"/>
              </a:spcBef>
              <a:spcAft>
                <a:spcPts val="800"/>
              </a:spcAft>
              <a:buClr>
                <a:srgbClr val="BB2332"/>
              </a:buClr>
              <a:buSzTx/>
              <a:buFont typeface="Wingdings" charset="2"/>
              <a:buNone/>
              <a:tabLst/>
              <a:defRPr>
                <a:solidFill>
                  <a:schemeClr val="bg1"/>
                </a:solidFill>
                <a:latin typeface="+mn-lt"/>
              </a:defRPr>
            </a:lvl1pPr>
          </a:lstStyle>
          <a:p>
            <a:r>
              <a:rPr lang="en-US" dirty="0"/>
              <a:t>Photo</a:t>
            </a:r>
          </a:p>
        </p:txBody>
      </p:sp>
      <p:sp>
        <p:nvSpPr>
          <p:cNvPr id="11" name="Picture Placeholder 9">
            <a:extLst>
              <a:ext uri="{FF2B5EF4-FFF2-40B4-BE49-F238E27FC236}">
                <a16:creationId xmlns:a16="http://schemas.microsoft.com/office/drawing/2014/main" id="{9E51F835-B5F0-BE42-B171-BE5FC4476451}"/>
              </a:ext>
            </a:extLst>
          </p:cNvPr>
          <p:cNvSpPr>
            <a:spLocks noGrp="1" noChangeAspect="1"/>
          </p:cNvSpPr>
          <p:nvPr>
            <p:ph type="pic" sz="quarter" idx="22" hasCustomPrompt="1"/>
          </p:nvPr>
        </p:nvSpPr>
        <p:spPr>
          <a:xfrm>
            <a:off x="6641027" y="1413821"/>
            <a:ext cx="1855105" cy="1854724"/>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a:solidFill>
            <a:schemeClr val="tx2"/>
          </a:solidFill>
          <a:ln w="25400">
            <a:solidFill>
              <a:schemeClr val="bg1"/>
            </a:solidFill>
          </a:ln>
          <a:effectLst>
            <a:outerShdw blurRad="127000" dist="38100" dir="2700000" algn="tl" rotWithShape="0">
              <a:prstClr val="black">
                <a:alpha val="20000"/>
              </a:prstClr>
            </a:outerShdw>
          </a:effectLst>
        </p:spPr>
        <p:txBody>
          <a:bodyPr wrap="square" anchor="ctr">
            <a:noAutofit/>
          </a:bodyPr>
          <a:lstStyle>
            <a:lvl1pPr marL="383031" marR="0" indent="-383031" algn="ctr" defTabSz="914400" rtl="0" eaLnBrk="1" fontAlgn="base" latinLnBrk="0" hangingPunct="1">
              <a:lnSpc>
                <a:spcPct val="100000"/>
              </a:lnSpc>
              <a:spcBef>
                <a:spcPts val="0"/>
              </a:spcBef>
              <a:spcAft>
                <a:spcPts val="800"/>
              </a:spcAft>
              <a:buClr>
                <a:srgbClr val="BB2332"/>
              </a:buClr>
              <a:buSzTx/>
              <a:buFont typeface="Wingdings" charset="2"/>
              <a:buNone/>
              <a:tabLst/>
              <a:defRPr>
                <a:solidFill>
                  <a:schemeClr val="bg1"/>
                </a:solidFill>
                <a:latin typeface="+mn-lt"/>
              </a:defRPr>
            </a:lvl1pPr>
          </a:lstStyle>
          <a:p>
            <a:r>
              <a:rPr lang="en-US" dirty="0"/>
              <a:t>Photo</a:t>
            </a:r>
          </a:p>
        </p:txBody>
      </p:sp>
      <p:sp>
        <p:nvSpPr>
          <p:cNvPr id="15" name="Picture Placeholder 9">
            <a:extLst>
              <a:ext uri="{FF2B5EF4-FFF2-40B4-BE49-F238E27FC236}">
                <a16:creationId xmlns:a16="http://schemas.microsoft.com/office/drawing/2014/main" id="{BFD5D924-2489-7848-A2B5-F27E9C686D74}"/>
              </a:ext>
            </a:extLst>
          </p:cNvPr>
          <p:cNvSpPr>
            <a:spLocks noGrp="1" noChangeAspect="1"/>
          </p:cNvSpPr>
          <p:nvPr>
            <p:ph type="pic" sz="quarter" idx="26" hasCustomPrompt="1"/>
          </p:nvPr>
        </p:nvSpPr>
        <p:spPr>
          <a:xfrm>
            <a:off x="9561531" y="1413821"/>
            <a:ext cx="1855105" cy="1854724"/>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a:solidFill>
            <a:schemeClr val="tx2"/>
          </a:solidFill>
          <a:ln w="25400">
            <a:solidFill>
              <a:schemeClr val="bg1"/>
            </a:solidFill>
          </a:ln>
          <a:effectLst>
            <a:outerShdw blurRad="127000" dist="38100" dir="2700000" algn="tl" rotWithShape="0">
              <a:prstClr val="black">
                <a:alpha val="20000"/>
              </a:prstClr>
            </a:outerShdw>
          </a:effectLst>
        </p:spPr>
        <p:txBody>
          <a:bodyPr wrap="square" anchor="ctr">
            <a:noAutofit/>
          </a:bodyPr>
          <a:lstStyle>
            <a:lvl1pPr marL="383031" marR="0" indent="-383031" algn="ctr" defTabSz="914400" rtl="0" eaLnBrk="1" fontAlgn="base" latinLnBrk="0" hangingPunct="1">
              <a:lnSpc>
                <a:spcPct val="100000"/>
              </a:lnSpc>
              <a:spcBef>
                <a:spcPts val="0"/>
              </a:spcBef>
              <a:spcAft>
                <a:spcPts val="800"/>
              </a:spcAft>
              <a:buClr>
                <a:srgbClr val="BB2332"/>
              </a:buClr>
              <a:buSzTx/>
              <a:buFont typeface="Wingdings" charset="2"/>
              <a:buNone/>
              <a:tabLst/>
              <a:defRPr>
                <a:solidFill>
                  <a:schemeClr val="bg1"/>
                </a:solidFill>
                <a:latin typeface="+mn-lt"/>
              </a:defRPr>
            </a:lvl1pPr>
          </a:lstStyle>
          <a:p>
            <a:r>
              <a:rPr lang="en-US" dirty="0"/>
              <a:t>Photo</a:t>
            </a:r>
          </a:p>
        </p:txBody>
      </p:sp>
      <p:sp>
        <p:nvSpPr>
          <p:cNvPr id="16" name="Text Placeholder 2">
            <a:extLst>
              <a:ext uri="{FF2B5EF4-FFF2-40B4-BE49-F238E27FC236}">
                <a16:creationId xmlns:a16="http://schemas.microsoft.com/office/drawing/2014/main" id="{8311E1D6-7AE5-7F48-865F-27ED07862C13}"/>
              </a:ext>
            </a:extLst>
          </p:cNvPr>
          <p:cNvSpPr>
            <a:spLocks noGrp="1"/>
          </p:cNvSpPr>
          <p:nvPr>
            <p:ph type="body" sz="quarter" idx="31" hasCustomPrompt="1"/>
          </p:nvPr>
        </p:nvSpPr>
        <p:spPr>
          <a:xfrm>
            <a:off x="381744" y="3428999"/>
            <a:ext cx="2691655" cy="2359025"/>
          </a:xfrm>
          <a:prstGeom prst="rect">
            <a:avLst/>
          </a:prstGeom>
        </p:spPr>
        <p:txBody>
          <a:bodyPr/>
          <a:lstStyle>
            <a:lvl1pPr marL="0" indent="0" algn="ctr">
              <a:buFontTx/>
              <a:buNone/>
              <a:tabLst/>
              <a:defRPr sz="1600" b="1"/>
            </a:lvl1pPr>
            <a:lvl2pPr marL="0" indent="0" algn="ctr">
              <a:buFontTx/>
              <a:buNone/>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Test goes here</a:t>
            </a:r>
          </a:p>
        </p:txBody>
      </p:sp>
      <p:sp>
        <p:nvSpPr>
          <p:cNvPr id="17" name="Text Placeholder 2">
            <a:extLst>
              <a:ext uri="{FF2B5EF4-FFF2-40B4-BE49-F238E27FC236}">
                <a16:creationId xmlns:a16="http://schemas.microsoft.com/office/drawing/2014/main" id="{65BF5C85-9126-1E45-8822-48E317CA82CF}"/>
              </a:ext>
            </a:extLst>
          </p:cNvPr>
          <p:cNvSpPr>
            <a:spLocks noGrp="1"/>
          </p:cNvSpPr>
          <p:nvPr>
            <p:ph type="body" sz="quarter" idx="32" hasCustomPrompt="1"/>
          </p:nvPr>
        </p:nvSpPr>
        <p:spPr>
          <a:xfrm>
            <a:off x="9159984" y="3428999"/>
            <a:ext cx="2691655" cy="2359025"/>
          </a:xfrm>
          <a:prstGeom prst="rect">
            <a:avLst/>
          </a:prstGeom>
        </p:spPr>
        <p:txBody>
          <a:bodyPr/>
          <a:lstStyle>
            <a:lvl1pPr marL="0" indent="0" algn="ctr">
              <a:buFontTx/>
              <a:buNone/>
              <a:tabLst/>
              <a:defRPr sz="1600" b="1"/>
            </a:lvl1pPr>
            <a:lvl2pPr marL="0" indent="0" algn="ctr">
              <a:buFontTx/>
              <a:buNone/>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Test goes here</a:t>
            </a:r>
          </a:p>
        </p:txBody>
      </p:sp>
      <p:sp>
        <p:nvSpPr>
          <p:cNvPr id="18" name="Text Placeholder 2">
            <a:extLst>
              <a:ext uri="{FF2B5EF4-FFF2-40B4-BE49-F238E27FC236}">
                <a16:creationId xmlns:a16="http://schemas.microsoft.com/office/drawing/2014/main" id="{AAEF1FD8-1D5B-0246-A2E4-415240B55F27}"/>
              </a:ext>
            </a:extLst>
          </p:cNvPr>
          <p:cNvSpPr>
            <a:spLocks noGrp="1"/>
          </p:cNvSpPr>
          <p:nvPr>
            <p:ph type="body" sz="quarter" idx="33" hasCustomPrompt="1"/>
          </p:nvPr>
        </p:nvSpPr>
        <p:spPr>
          <a:xfrm>
            <a:off x="3307824" y="3428999"/>
            <a:ext cx="2691655" cy="2359025"/>
          </a:xfrm>
          <a:prstGeom prst="rect">
            <a:avLst/>
          </a:prstGeom>
        </p:spPr>
        <p:txBody>
          <a:bodyPr/>
          <a:lstStyle>
            <a:lvl1pPr marL="0" indent="0" algn="ctr">
              <a:buFontTx/>
              <a:buNone/>
              <a:tabLst/>
              <a:defRPr sz="1600" b="1"/>
            </a:lvl1pPr>
            <a:lvl2pPr marL="0" indent="0" algn="ctr">
              <a:buFontTx/>
              <a:buNone/>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Test goes here</a:t>
            </a:r>
          </a:p>
        </p:txBody>
      </p:sp>
      <p:sp>
        <p:nvSpPr>
          <p:cNvPr id="19" name="Text Placeholder 2">
            <a:extLst>
              <a:ext uri="{FF2B5EF4-FFF2-40B4-BE49-F238E27FC236}">
                <a16:creationId xmlns:a16="http://schemas.microsoft.com/office/drawing/2014/main" id="{5641557F-F7C4-764B-8DDE-904C720FF43A}"/>
              </a:ext>
            </a:extLst>
          </p:cNvPr>
          <p:cNvSpPr>
            <a:spLocks noGrp="1"/>
          </p:cNvSpPr>
          <p:nvPr>
            <p:ph type="body" sz="quarter" idx="34" hasCustomPrompt="1"/>
          </p:nvPr>
        </p:nvSpPr>
        <p:spPr>
          <a:xfrm>
            <a:off x="6233904" y="3428999"/>
            <a:ext cx="2691655" cy="2359025"/>
          </a:xfrm>
          <a:prstGeom prst="rect">
            <a:avLst/>
          </a:prstGeom>
        </p:spPr>
        <p:txBody>
          <a:bodyPr/>
          <a:lstStyle>
            <a:lvl1pPr marL="0" indent="0" algn="ctr">
              <a:buFontTx/>
              <a:buNone/>
              <a:tabLst/>
              <a:defRPr sz="1600" b="1"/>
            </a:lvl1pPr>
            <a:lvl2pPr marL="0" indent="0" algn="ctr">
              <a:buFontTx/>
              <a:buNone/>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Test goes here</a:t>
            </a:r>
          </a:p>
        </p:txBody>
      </p:sp>
      <p:sp>
        <p:nvSpPr>
          <p:cNvPr id="14" name="Title 1">
            <a:extLst>
              <a:ext uri="{FF2B5EF4-FFF2-40B4-BE49-F238E27FC236}">
                <a16:creationId xmlns:a16="http://schemas.microsoft.com/office/drawing/2014/main" id="{B2C0FA36-DA64-F344-A13D-66500717C3C5}"/>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20" name="Text Placeholder 6">
            <a:extLst>
              <a:ext uri="{FF2B5EF4-FFF2-40B4-BE49-F238E27FC236}">
                <a16:creationId xmlns:a16="http://schemas.microsoft.com/office/drawing/2014/main" id="{91D3F80E-C33E-8F42-9FD9-96DF5681BAE7}"/>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89164031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Column A">
    <p:spTree>
      <p:nvGrpSpPr>
        <p:cNvPr id="1" name=""/>
        <p:cNvGrpSpPr/>
        <p:nvPr/>
      </p:nvGrpSpPr>
      <p:grpSpPr>
        <a:xfrm>
          <a:off x="0" y="0"/>
          <a:ext cx="0" cy="0"/>
          <a:chOff x="0" y="0"/>
          <a:chExt cx="0" cy="0"/>
        </a:xfrm>
      </p:grpSpPr>
      <p:sp>
        <p:nvSpPr>
          <p:cNvPr id="4" name="Snip Diagonal Corner Rectangle 3">
            <a:extLst>
              <a:ext uri="{FF2B5EF4-FFF2-40B4-BE49-F238E27FC236}">
                <a16:creationId xmlns:a16="http://schemas.microsoft.com/office/drawing/2014/main" id="{D99C16DB-E689-7F46-92EC-0602BE790FCF}"/>
              </a:ext>
            </a:extLst>
          </p:cNvPr>
          <p:cNvSpPr/>
          <p:nvPr userDrawn="1"/>
        </p:nvSpPr>
        <p:spPr>
          <a:xfrm>
            <a:off x="381746" y="1546150"/>
            <a:ext cx="11428510" cy="550962"/>
          </a:xfrm>
          <a:prstGeom prst="snip2DiagRect">
            <a:avLst/>
          </a:prstGeom>
          <a:gradFill>
            <a:gsLst>
              <a:gs pos="15000">
                <a:schemeClr val="accent1"/>
              </a:gs>
              <a:gs pos="85000">
                <a:schemeClr val="accent2"/>
              </a:gs>
            </a:gsLst>
            <a:lin ang="2700000" scaled="0"/>
          </a:gradFill>
          <a:ln w="30480" cap="flat">
            <a:noFill/>
            <a:prstDash val="solid"/>
            <a:miter/>
          </a:ln>
          <a:effectLst/>
        </p:spPr>
        <p:txBody>
          <a:bodyPr rtlCol="0" anchor="ctr">
            <a:spAutoFit/>
          </a:bodyPr>
          <a:lstStyle/>
          <a:p>
            <a:pPr algn="l"/>
            <a:endParaRPr lang="en-US">
              <a:latin typeface="+mn-lt"/>
            </a:endParaRPr>
          </a:p>
        </p:txBody>
      </p:sp>
      <p:sp>
        <p:nvSpPr>
          <p:cNvPr id="10" name="Text Placeholder 2">
            <a:extLst>
              <a:ext uri="{FF2B5EF4-FFF2-40B4-BE49-F238E27FC236}">
                <a16:creationId xmlns:a16="http://schemas.microsoft.com/office/drawing/2014/main" id="{443882C4-3A21-8649-B0EC-5A69244B8576}"/>
              </a:ext>
            </a:extLst>
          </p:cNvPr>
          <p:cNvSpPr>
            <a:spLocks noGrp="1"/>
          </p:cNvSpPr>
          <p:nvPr>
            <p:ph type="body" sz="quarter" idx="15"/>
          </p:nvPr>
        </p:nvSpPr>
        <p:spPr>
          <a:xfrm>
            <a:off x="462769" y="2210765"/>
            <a:ext cx="2106809" cy="307777"/>
          </a:xfrm>
          <a:prstGeom prst="rect">
            <a:avLst/>
          </a:prstGeom>
        </p:spPr>
        <p:txBody>
          <a:bodyPr numCol="1" anchor="t">
            <a:spAutoFit/>
          </a:bodyPr>
          <a:lstStyle>
            <a:lvl1pPr marL="0" indent="0">
              <a:spcAft>
                <a:spcPts val="800"/>
              </a:spcAft>
              <a:buFont typeface="Arial" panose="020B0604020202020204" pitchFamily="34" charset="0"/>
              <a:buNone/>
              <a:tabLst/>
              <a:defRPr sz="14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1" name="Text Placeholder 2">
            <a:extLst>
              <a:ext uri="{FF2B5EF4-FFF2-40B4-BE49-F238E27FC236}">
                <a16:creationId xmlns:a16="http://schemas.microsoft.com/office/drawing/2014/main" id="{577E6154-4D21-E04C-A5C1-905452A0D01C}"/>
              </a:ext>
            </a:extLst>
          </p:cNvPr>
          <p:cNvSpPr>
            <a:spLocks noGrp="1"/>
          </p:cNvSpPr>
          <p:nvPr>
            <p:ph type="body" sz="quarter" idx="17"/>
          </p:nvPr>
        </p:nvSpPr>
        <p:spPr>
          <a:xfrm>
            <a:off x="2751662" y="2210765"/>
            <a:ext cx="2106809" cy="307777"/>
          </a:xfrm>
          <a:prstGeom prst="rect">
            <a:avLst/>
          </a:prstGeom>
        </p:spPr>
        <p:txBody>
          <a:bodyPr numCol="1" anchor="t">
            <a:spAutoFit/>
          </a:bodyPr>
          <a:lstStyle>
            <a:lvl1pPr marL="0" indent="0">
              <a:spcAft>
                <a:spcPts val="800"/>
              </a:spcAft>
              <a:buFont typeface="Arial" panose="020B0604020202020204" pitchFamily="34" charset="0"/>
              <a:buNone/>
              <a:tabLst/>
              <a:defRPr sz="14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2" name="Text Placeholder 2">
            <a:extLst>
              <a:ext uri="{FF2B5EF4-FFF2-40B4-BE49-F238E27FC236}">
                <a16:creationId xmlns:a16="http://schemas.microsoft.com/office/drawing/2014/main" id="{BEA445E5-FF50-0246-9F27-4427F0B1C996}"/>
              </a:ext>
            </a:extLst>
          </p:cNvPr>
          <p:cNvSpPr>
            <a:spLocks noGrp="1"/>
          </p:cNvSpPr>
          <p:nvPr>
            <p:ph type="body" sz="quarter" idx="18"/>
          </p:nvPr>
        </p:nvSpPr>
        <p:spPr>
          <a:xfrm>
            <a:off x="5040555" y="2210765"/>
            <a:ext cx="2106809" cy="307777"/>
          </a:xfrm>
          <a:prstGeom prst="rect">
            <a:avLst/>
          </a:prstGeom>
        </p:spPr>
        <p:txBody>
          <a:bodyPr numCol="1" anchor="t">
            <a:spAutoFit/>
          </a:bodyPr>
          <a:lstStyle>
            <a:lvl1pPr marL="0" indent="0">
              <a:spcAft>
                <a:spcPts val="800"/>
              </a:spcAft>
              <a:buFont typeface="Arial" panose="020B0604020202020204" pitchFamily="34" charset="0"/>
              <a:buNone/>
              <a:tabLst/>
              <a:defRPr sz="14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3" name="Text Placeholder 2">
            <a:extLst>
              <a:ext uri="{FF2B5EF4-FFF2-40B4-BE49-F238E27FC236}">
                <a16:creationId xmlns:a16="http://schemas.microsoft.com/office/drawing/2014/main" id="{B96470B2-6B2C-014E-95E1-EEEA630FF65F}"/>
              </a:ext>
            </a:extLst>
          </p:cNvPr>
          <p:cNvSpPr>
            <a:spLocks noGrp="1"/>
          </p:cNvSpPr>
          <p:nvPr>
            <p:ph type="body" sz="quarter" idx="19"/>
          </p:nvPr>
        </p:nvSpPr>
        <p:spPr>
          <a:xfrm>
            <a:off x="7329448" y="2210765"/>
            <a:ext cx="2106809" cy="307777"/>
          </a:xfrm>
          <a:prstGeom prst="rect">
            <a:avLst/>
          </a:prstGeom>
        </p:spPr>
        <p:txBody>
          <a:bodyPr numCol="1" anchor="t">
            <a:spAutoFit/>
          </a:bodyPr>
          <a:lstStyle>
            <a:lvl1pPr marL="0" indent="0">
              <a:spcAft>
                <a:spcPts val="800"/>
              </a:spcAft>
              <a:buFont typeface="Arial" panose="020B0604020202020204" pitchFamily="34" charset="0"/>
              <a:buNone/>
              <a:tabLst/>
              <a:defRPr sz="14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5" name="Text Placeholder 2">
            <a:extLst>
              <a:ext uri="{FF2B5EF4-FFF2-40B4-BE49-F238E27FC236}">
                <a16:creationId xmlns:a16="http://schemas.microsoft.com/office/drawing/2014/main" id="{0910B4FD-9830-AA47-A471-531B26C8524D}"/>
              </a:ext>
            </a:extLst>
          </p:cNvPr>
          <p:cNvSpPr>
            <a:spLocks noGrp="1"/>
          </p:cNvSpPr>
          <p:nvPr>
            <p:ph type="body" sz="quarter" idx="20"/>
          </p:nvPr>
        </p:nvSpPr>
        <p:spPr>
          <a:xfrm>
            <a:off x="9618342" y="2210765"/>
            <a:ext cx="2106809" cy="307777"/>
          </a:xfrm>
          <a:prstGeom prst="rect">
            <a:avLst/>
          </a:prstGeom>
        </p:spPr>
        <p:txBody>
          <a:bodyPr numCol="1" anchor="t">
            <a:spAutoFit/>
          </a:bodyPr>
          <a:lstStyle>
            <a:lvl1pPr marL="0" indent="0">
              <a:spcAft>
                <a:spcPts val="800"/>
              </a:spcAft>
              <a:buFont typeface="Arial" panose="020B0604020202020204" pitchFamily="34" charset="0"/>
              <a:buNone/>
              <a:tabLst/>
              <a:defRPr sz="14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21" name="Text Placeholder 2">
            <a:extLst>
              <a:ext uri="{FF2B5EF4-FFF2-40B4-BE49-F238E27FC236}">
                <a16:creationId xmlns:a16="http://schemas.microsoft.com/office/drawing/2014/main" id="{6D12A5EF-B622-BA42-832C-AD3A86CF3B30}"/>
              </a:ext>
            </a:extLst>
          </p:cNvPr>
          <p:cNvSpPr>
            <a:spLocks noGrp="1"/>
          </p:cNvSpPr>
          <p:nvPr>
            <p:ph type="body" sz="quarter" idx="21"/>
          </p:nvPr>
        </p:nvSpPr>
        <p:spPr>
          <a:xfrm>
            <a:off x="462769" y="1661316"/>
            <a:ext cx="2106803" cy="338554"/>
          </a:xfrm>
          <a:prstGeom prst="rect">
            <a:avLst/>
          </a:prstGeom>
        </p:spPr>
        <p:txBody>
          <a:bodyPr numCol="1" anchor="ctr">
            <a:spAutoFit/>
          </a:bodyPr>
          <a:lstStyle>
            <a:lvl1pPr marL="11113" indent="-11113" algn="ctr">
              <a:buFont typeface="Arial" panose="020B0604020202020204" pitchFamily="34" charset="0"/>
              <a:buNone/>
              <a:tabLst/>
              <a:defRPr sz="1600" b="1">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r>
              <a:rPr lang="en-US"/>
              <a:t>Click to edit</a:t>
            </a:r>
          </a:p>
        </p:txBody>
      </p:sp>
      <p:sp>
        <p:nvSpPr>
          <p:cNvPr id="26" name="Text Placeholder 2">
            <a:extLst>
              <a:ext uri="{FF2B5EF4-FFF2-40B4-BE49-F238E27FC236}">
                <a16:creationId xmlns:a16="http://schemas.microsoft.com/office/drawing/2014/main" id="{DFE09B11-BA76-034C-9A64-3484EC04A798}"/>
              </a:ext>
            </a:extLst>
          </p:cNvPr>
          <p:cNvSpPr>
            <a:spLocks noGrp="1"/>
          </p:cNvSpPr>
          <p:nvPr>
            <p:ph type="body" sz="quarter" idx="22"/>
          </p:nvPr>
        </p:nvSpPr>
        <p:spPr>
          <a:xfrm>
            <a:off x="2751663" y="1661316"/>
            <a:ext cx="2106803" cy="338554"/>
          </a:xfrm>
          <a:prstGeom prst="rect">
            <a:avLst/>
          </a:prstGeom>
        </p:spPr>
        <p:txBody>
          <a:bodyPr numCol="1" anchor="ctr">
            <a:spAutoFit/>
          </a:bodyPr>
          <a:lstStyle>
            <a:lvl1pPr marL="11113" indent="-11113" algn="ctr">
              <a:buFont typeface="Arial" panose="020B0604020202020204" pitchFamily="34" charset="0"/>
              <a:buNone/>
              <a:tabLst/>
              <a:defRPr sz="1600" b="1">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r>
              <a:rPr lang="en-US" dirty="0"/>
              <a:t>Click to edit</a:t>
            </a:r>
          </a:p>
        </p:txBody>
      </p:sp>
      <p:sp>
        <p:nvSpPr>
          <p:cNvPr id="27" name="Text Placeholder 2">
            <a:extLst>
              <a:ext uri="{FF2B5EF4-FFF2-40B4-BE49-F238E27FC236}">
                <a16:creationId xmlns:a16="http://schemas.microsoft.com/office/drawing/2014/main" id="{AEB43054-57B0-9F4F-A9F5-D42BCEF16400}"/>
              </a:ext>
            </a:extLst>
          </p:cNvPr>
          <p:cNvSpPr>
            <a:spLocks noGrp="1"/>
          </p:cNvSpPr>
          <p:nvPr>
            <p:ph type="body" sz="quarter" idx="23"/>
          </p:nvPr>
        </p:nvSpPr>
        <p:spPr>
          <a:xfrm>
            <a:off x="5040557" y="1661316"/>
            <a:ext cx="2106803" cy="338554"/>
          </a:xfrm>
          <a:prstGeom prst="rect">
            <a:avLst/>
          </a:prstGeom>
        </p:spPr>
        <p:txBody>
          <a:bodyPr numCol="1" anchor="ctr">
            <a:spAutoFit/>
          </a:bodyPr>
          <a:lstStyle>
            <a:lvl1pPr marL="11113" indent="-11113" algn="ctr">
              <a:buFont typeface="Arial" panose="020B0604020202020204" pitchFamily="34" charset="0"/>
              <a:buNone/>
              <a:tabLst/>
              <a:defRPr sz="1600" b="1">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r>
              <a:rPr lang="en-US"/>
              <a:t>Click to edit</a:t>
            </a:r>
          </a:p>
        </p:txBody>
      </p:sp>
      <p:sp>
        <p:nvSpPr>
          <p:cNvPr id="28" name="Text Placeholder 2">
            <a:extLst>
              <a:ext uri="{FF2B5EF4-FFF2-40B4-BE49-F238E27FC236}">
                <a16:creationId xmlns:a16="http://schemas.microsoft.com/office/drawing/2014/main" id="{B691EBD0-DCE6-6B4A-B67A-2036A2C5CF29}"/>
              </a:ext>
            </a:extLst>
          </p:cNvPr>
          <p:cNvSpPr>
            <a:spLocks noGrp="1"/>
          </p:cNvSpPr>
          <p:nvPr>
            <p:ph type="body" sz="quarter" idx="24"/>
          </p:nvPr>
        </p:nvSpPr>
        <p:spPr>
          <a:xfrm>
            <a:off x="7329451" y="1661316"/>
            <a:ext cx="2106803" cy="338554"/>
          </a:xfrm>
          <a:prstGeom prst="rect">
            <a:avLst/>
          </a:prstGeom>
        </p:spPr>
        <p:txBody>
          <a:bodyPr numCol="1" anchor="ctr">
            <a:spAutoFit/>
          </a:bodyPr>
          <a:lstStyle>
            <a:lvl1pPr marL="11113" indent="-11113" algn="ctr">
              <a:buFont typeface="Arial" panose="020B0604020202020204" pitchFamily="34" charset="0"/>
              <a:buNone/>
              <a:tabLst/>
              <a:defRPr sz="1600" b="1">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r>
              <a:rPr lang="en-US"/>
              <a:t>Click to edit</a:t>
            </a:r>
          </a:p>
        </p:txBody>
      </p:sp>
      <p:sp>
        <p:nvSpPr>
          <p:cNvPr id="29" name="Text Placeholder 2">
            <a:extLst>
              <a:ext uri="{FF2B5EF4-FFF2-40B4-BE49-F238E27FC236}">
                <a16:creationId xmlns:a16="http://schemas.microsoft.com/office/drawing/2014/main" id="{0D11C817-C379-A14B-8692-00921D014902}"/>
              </a:ext>
            </a:extLst>
          </p:cNvPr>
          <p:cNvSpPr>
            <a:spLocks noGrp="1"/>
          </p:cNvSpPr>
          <p:nvPr>
            <p:ph type="body" sz="quarter" idx="25"/>
          </p:nvPr>
        </p:nvSpPr>
        <p:spPr>
          <a:xfrm>
            <a:off x="9618345" y="1661316"/>
            <a:ext cx="2106803" cy="338554"/>
          </a:xfrm>
          <a:prstGeom prst="rect">
            <a:avLst/>
          </a:prstGeom>
        </p:spPr>
        <p:txBody>
          <a:bodyPr numCol="1" anchor="ctr">
            <a:spAutoFit/>
          </a:bodyPr>
          <a:lstStyle>
            <a:lvl1pPr marL="11113" indent="-11113" algn="ctr">
              <a:buFont typeface="Arial" panose="020B0604020202020204" pitchFamily="34" charset="0"/>
              <a:buNone/>
              <a:tabLst/>
              <a:defRPr sz="1600" b="1">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r>
              <a:rPr lang="en-US"/>
              <a:t>Click to edit</a:t>
            </a:r>
          </a:p>
        </p:txBody>
      </p:sp>
      <p:sp>
        <p:nvSpPr>
          <p:cNvPr id="30" name="Title 1">
            <a:extLst>
              <a:ext uri="{FF2B5EF4-FFF2-40B4-BE49-F238E27FC236}">
                <a16:creationId xmlns:a16="http://schemas.microsoft.com/office/drawing/2014/main" id="{85BAB62B-EFC6-B74F-88E5-BAB161A2221C}"/>
              </a:ext>
            </a:extLst>
          </p:cNvPr>
          <p:cNvSpPr>
            <a:spLocks noGrp="1"/>
          </p:cNvSpPr>
          <p:nvPr>
            <p:ph type="title" hasCustomPrompt="1"/>
          </p:nvPr>
        </p:nvSpPr>
        <p:spPr>
          <a:xfrm>
            <a:off x="381744" y="329761"/>
            <a:ext cx="11428510" cy="515526"/>
          </a:xfrm>
          <a:prstGeom prst="rect">
            <a:avLst/>
          </a:prstGeom>
        </p:spPr>
        <p:txBody>
          <a:bodyPr anchor="t">
            <a:spAutoFit/>
          </a:bodyPr>
          <a:lstStyle>
            <a:lvl1pPr>
              <a:lnSpc>
                <a:spcPts val="3300"/>
              </a:lnSpc>
              <a:defRPr>
                <a:latin typeface="+mn-lt"/>
              </a:defRPr>
            </a:lvl1pPr>
          </a:lstStyle>
          <a:p>
            <a:r>
              <a:rPr lang="en-US"/>
              <a:t>Click to edit title</a:t>
            </a:r>
          </a:p>
        </p:txBody>
      </p:sp>
      <p:sp>
        <p:nvSpPr>
          <p:cNvPr id="31" name="Text Placeholder 6">
            <a:extLst>
              <a:ext uri="{FF2B5EF4-FFF2-40B4-BE49-F238E27FC236}">
                <a16:creationId xmlns:a16="http://schemas.microsoft.com/office/drawing/2014/main" id="{BE5598C1-ED76-BE43-A6EC-4F313A80D100}"/>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3698982378"/>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 Column B">
    <p:spTree>
      <p:nvGrpSpPr>
        <p:cNvPr id="1" name=""/>
        <p:cNvGrpSpPr/>
        <p:nvPr/>
      </p:nvGrpSpPr>
      <p:grpSpPr>
        <a:xfrm>
          <a:off x="0" y="0"/>
          <a:ext cx="0" cy="0"/>
          <a:chOff x="0" y="0"/>
          <a:chExt cx="0" cy="0"/>
        </a:xfrm>
      </p:grpSpPr>
      <p:sp>
        <p:nvSpPr>
          <p:cNvPr id="4" name="Snip Diagonal Corner Rectangle 3">
            <a:extLst>
              <a:ext uri="{FF2B5EF4-FFF2-40B4-BE49-F238E27FC236}">
                <a16:creationId xmlns:a16="http://schemas.microsoft.com/office/drawing/2014/main" id="{D99C16DB-E689-7F46-92EC-0602BE790FCF}"/>
              </a:ext>
            </a:extLst>
          </p:cNvPr>
          <p:cNvSpPr/>
          <p:nvPr userDrawn="1"/>
        </p:nvSpPr>
        <p:spPr>
          <a:xfrm>
            <a:off x="381746" y="2449261"/>
            <a:ext cx="11428510" cy="550962"/>
          </a:xfrm>
          <a:prstGeom prst="snip2DiagRect">
            <a:avLst/>
          </a:prstGeom>
          <a:gradFill>
            <a:gsLst>
              <a:gs pos="15000">
                <a:schemeClr val="accent1"/>
              </a:gs>
              <a:gs pos="85000">
                <a:schemeClr val="accent3"/>
              </a:gs>
            </a:gsLst>
            <a:lin ang="2700000" scaled="0"/>
          </a:gradFill>
          <a:ln w="30480" cap="flat">
            <a:noFill/>
            <a:prstDash val="solid"/>
            <a:miter/>
          </a:ln>
          <a:effectLst/>
        </p:spPr>
        <p:txBody>
          <a:bodyPr rtlCol="0" anchor="ctr">
            <a:spAutoFit/>
          </a:bodyPr>
          <a:lstStyle/>
          <a:p>
            <a:pPr algn="l"/>
            <a:endParaRPr lang="en-US">
              <a:latin typeface="+mn-lt"/>
            </a:endParaRPr>
          </a:p>
        </p:txBody>
      </p:sp>
      <p:sp>
        <p:nvSpPr>
          <p:cNvPr id="10" name="Text Placeholder 2">
            <a:extLst>
              <a:ext uri="{FF2B5EF4-FFF2-40B4-BE49-F238E27FC236}">
                <a16:creationId xmlns:a16="http://schemas.microsoft.com/office/drawing/2014/main" id="{443882C4-3A21-8649-B0EC-5A69244B8576}"/>
              </a:ext>
            </a:extLst>
          </p:cNvPr>
          <p:cNvSpPr>
            <a:spLocks noGrp="1"/>
          </p:cNvSpPr>
          <p:nvPr>
            <p:ph type="body" sz="quarter" idx="15"/>
          </p:nvPr>
        </p:nvSpPr>
        <p:spPr>
          <a:xfrm>
            <a:off x="462769" y="3229626"/>
            <a:ext cx="2106809" cy="307777"/>
          </a:xfrm>
          <a:prstGeom prst="rect">
            <a:avLst/>
          </a:prstGeom>
        </p:spPr>
        <p:txBody>
          <a:bodyPr numCol="1">
            <a:spAutoFit/>
          </a:bodyPr>
          <a:lstStyle>
            <a:lvl1pPr marL="0" indent="0">
              <a:spcAft>
                <a:spcPts val="800"/>
              </a:spcAft>
              <a:buFont typeface="Arial" panose="020B0604020202020204" pitchFamily="34" charset="0"/>
              <a:buNone/>
              <a:tabLst/>
              <a:defRPr sz="14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1" name="Text Placeholder 2">
            <a:extLst>
              <a:ext uri="{FF2B5EF4-FFF2-40B4-BE49-F238E27FC236}">
                <a16:creationId xmlns:a16="http://schemas.microsoft.com/office/drawing/2014/main" id="{577E6154-4D21-E04C-A5C1-905452A0D01C}"/>
              </a:ext>
            </a:extLst>
          </p:cNvPr>
          <p:cNvSpPr>
            <a:spLocks noGrp="1"/>
          </p:cNvSpPr>
          <p:nvPr>
            <p:ph type="body" sz="quarter" idx="17"/>
          </p:nvPr>
        </p:nvSpPr>
        <p:spPr>
          <a:xfrm>
            <a:off x="2751662" y="3229626"/>
            <a:ext cx="2106809" cy="307777"/>
          </a:xfrm>
          <a:prstGeom prst="rect">
            <a:avLst/>
          </a:prstGeom>
        </p:spPr>
        <p:txBody>
          <a:bodyPr numCol="1">
            <a:spAutoFit/>
          </a:bodyPr>
          <a:lstStyle>
            <a:lvl1pPr marL="0" indent="0">
              <a:spcAft>
                <a:spcPts val="800"/>
              </a:spcAft>
              <a:buFont typeface="Arial" panose="020B0604020202020204" pitchFamily="34" charset="0"/>
              <a:buNone/>
              <a:tabLst/>
              <a:defRPr sz="14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2" name="Text Placeholder 2">
            <a:extLst>
              <a:ext uri="{FF2B5EF4-FFF2-40B4-BE49-F238E27FC236}">
                <a16:creationId xmlns:a16="http://schemas.microsoft.com/office/drawing/2014/main" id="{BEA445E5-FF50-0246-9F27-4427F0B1C996}"/>
              </a:ext>
            </a:extLst>
          </p:cNvPr>
          <p:cNvSpPr>
            <a:spLocks noGrp="1"/>
          </p:cNvSpPr>
          <p:nvPr>
            <p:ph type="body" sz="quarter" idx="18"/>
          </p:nvPr>
        </p:nvSpPr>
        <p:spPr>
          <a:xfrm>
            <a:off x="5040555" y="3229626"/>
            <a:ext cx="2106809" cy="307777"/>
          </a:xfrm>
          <a:prstGeom prst="rect">
            <a:avLst/>
          </a:prstGeom>
        </p:spPr>
        <p:txBody>
          <a:bodyPr numCol="1">
            <a:spAutoFit/>
          </a:bodyPr>
          <a:lstStyle>
            <a:lvl1pPr marL="0" indent="0">
              <a:spcAft>
                <a:spcPts val="800"/>
              </a:spcAft>
              <a:buFont typeface="Arial" panose="020B0604020202020204" pitchFamily="34" charset="0"/>
              <a:buNone/>
              <a:tabLst/>
              <a:defRPr sz="14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3" name="Text Placeholder 2">
            <a:extLst>
              <a:ext uri="{FF2B5EF4-FFF2-40B4-BE49-F238E27FC236}">
                <a16:creationId xmlns:a16="http://schemas.microsoft.com/office/drawing/2014/main" id="{B96470B2-6B2C-014E-95E1-EEEA630FF65F}"/>
              </a:ext>
            </a:extLst>
          </p:cNvPr>
          <p:cNvSpPr>
            <a:spLocks noGrp="1"/>
          </p:cNvSpPr>
          <p:nvPr>
            <p:ph type="body" sz="quarter" idx="19"/>
          </p:nvPr>
        </p:nvSpPr>
        <p:spPr>
          <a:xfrm>
            <a:off x="7329448" y="3229626"/>
            <a:ext cx="2106809" cy="307777"/>
          </a:xfrm>
          <a:prstGeom prst="rect">
            <a:avLst/>
          </a:prstGeom>
        </p:spPr>
        <p:txBody>
          <a:bodyPr numCol="1">
            <a:spAutoFit/>
          </a:bodyPr>
          <a:lstStyle>
            <a:lvl1pPr marL="0" indent="0">
              <a:spcAft>
                <a:spcPts val="800"/>
              </a:spcAft>
              <a:buFont typeface="Arial" panose="020B0604020202020204" pitchFamily="34" charset="0"/>
              <a:buNone/>
              <a:tabLst/>
              <a:defRPr sz="14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5" name="Text Placeholder 2">
            <a:extLst>
              <a:ext uri="{FF2B5EF4-FFF2-40B4-BE49-F238E27FC236}">
                <a16:creationId xmlns:a16="http://schemas.microsoft.com/office/drawing/2014/main" id="{0910B4FD-9830-AA47-A471-531B26C8524D}"/>
              </a:ext>
            </a:extLst>
          </p:cNvPr>
          <p:cNvSpPr>
            <a:spLocks noGrp="1"/>
          </p:cNvSpPr>
          <p:nvPr>
            <p:ph type="body" sz="quarter" idx="20"/>
          </p:nvPr>
        </p:nvSpPr>
        <p:spPr>
          <a:xfrm>
            <a:off x="9618342" y="3229626"/>
            <a:ext cx="2106809" cy="307777"/>
          </a:xfrm>
          <a:prstGeom prst="rect">
            <a:avLst/>
          </a:prstGeom>
        </p:spPr>
        <p:txBody>
          <a:bodyPr numCol="1">
            <a:spAutoFit/>
          </a:bodyPr>
          <a:lstStyle>
            <a:lvl1pPr marL="0" indent="0">
              <a:spcAft>
                <a:spcPts val="800"/>
              </a:spcAft>
              <a:buFont typeface="Arial" panose="020B0604020202020204" pitchFamily="34" charset="0"/>
              <a:buNone/>
              <a:tabLst/>
              <a:defRPr sz="14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21" name="Text Placeholder 2">
            <a:extLst>
              <a:ext uri="{FF2B5EF4-FFF2-40B4-BE49-F238E27FC236}">
                <a16:creationId xmlns:a16="http://schemas.microsoft.com/office/drawing/2014/main" id="{6D12A5EF-B622-BA42-832C-AD3A86CF3B30}"/>
              </a:ext>
            </a:extLst>
          </p:cNvPr>
          <p:cNvSpPr>
            <a:spLocks noGrp="1"/>
          </p:cNvSpPr>
          <p:nvPr>
            <p:ph type="body" sz="quarter" idx="21"/>
          </p:nvPr>
        </p:nvSpPr>
        <p:spPr>
          <a:xfrm>
            <a:off x="462769" y="2555292"/>
            <a:ext cx="2106803" cy="338554"/>
          </a:xfrm>
          <a:prstGeom prst="rect">
            <a:avLst/>
          </a:prstGeom>
        </p:spPr>
        <p:txBody>
          <a:bodyPr numCol="1" anchor="ctr">
            <a:spAutoFit/>
          </a:bodyPr>
          <a:lstStyle>
            <a:lvl1pPr marL="0" indent="0" algn="ctr">
              <a:buFont typeface="Arial" panose="020B0604020202020204" pitchFamily="34" charset="0"/>
              <a:buNone/>
              <a:tabLst/>
              <a:defRPr sz="1600" b="1">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r>
              <a:rPr lang="en-US" dirty="0"/>
              <a:t>Click to edit</a:t>
            </a:r>
          </a:p>
        </p:txBody>
      </p:sp>
      <p:sp>
        <p:nvSpPr>
          <p:cNvPr id="26" name="Text Placeholder 2">
            <a:extLst>
              <a:ext uri="{FF2B5EF4-FFF2-40B4-BE49-F238E27FC236}">
                <a16:creationId xmlns:a16="http://schemas.microsoft.com/office/drawing/2014/main" id="{DFE09B11-BA76-034C-9A64-3484EC04A798}"/>
              </a:ext>
            </a:extLst>
          </p:cNvPr>
          <p:cNvSpPr>
            <a:spLocks noGrp="1"/>
          </p:cNvSpPr>
          <p:nvPr>
            <p:ph type="body" sz="quarter" idx="22"/>
          </p:nvPr>
        </p:nvSpPr>
        <p:spPr>
          <a:xfrm>
            <a:off x="2754557" y="2555292"/>
            <a:ext cx="2106803" cy="338554"/>
          </a:xfrm>
          <a:prstGeom prst="rect">
            <a:avLst/>
          </a:prstGeom>
        </p:spPr>
        <p:txBody>
          <a:bodyPr numCol="1" anchor="ctr">
            <a:spAutoFit/>
          </a:bodyPr>
          <a:lstStyle>
            <a:lvl1pPr marL="0" indent="0" algn="ctr">
              <a:buFont typeface="Arial" panose="020B0604020202020204" pitchFamily="34" charset="0"/>
              <a:buNone/>
              <a:tabLst/>
              <a:defRPr sz="1600" b="1">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r>
              <a:rPr lang="en-US"/>
              <a:t>Click to edit</a:t>
            </a:r>
          </a:p>
        </p:txBody>
      </p:sp>
      <p:sp>
        <p:nvSpPr>
          <p:cNvPr id="27" name="Text Placeholder 2">
            <a:extLst>
              <a:ext uri="{FF2B5EF4-FFF2-40B4-BE49-F238E27FC236}">
                <a16:creationId xmlns:a16="http://schemas.microsoft.com/office/drawing/2014/main" id="{AEB43054-57B0-9F4F-A9F5-D42BCEF16400}"/>
              </a:ext>
            </a:extLst>
          </p:cNvPr>
          <p:cNvSpPr>
            <a:spLocks noGrp="1"/>
          </p:cNvSpPr>
          <p:nvPr>
            <p:ph type="body" sz="quarter" idx="23"/>
          </p:nvPr>
        </p:nvSpPr>
        <p:spPr>
          <a:xfrm>
            <a:off x="5046345" y="2555292"/>
            <a:ext cx="2106803" cy="338554"/>
          </a:xfrm>
          <a:prstGeom prst="rect">
            <a:avLst/>
          </a:prstGeom>
        </p:spPr>
        <p:txBody>
          <a:bodyPr numCol="1" anchor="ctr">
            <a:spAutoFit/>
          </a:bodyPr>
          <a:lstStyle>
            <a:lvl1pPr marL="0" indent="0" algn="ctr">
              <a:buFont typeface="Arial" panose="020B0604020202020204" pitchFamily="34" charset="0"/>
              <a:buNone/>
              <a:tabLst/>
              <a:defRPr sz="1600" b="1">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r>
              <a:rPr lang="en-US"/>
              <a:t>Click to edit</a:t>
            </a:r>
          </a:p>
        </p:txBody>
      </p:sp>
      <p:sp>
        <p:nvSpPr>
          <p:cNvPr id="28" name="Text Placeholder 2">
            <a:extLst>
              <a:ext uri="{FF2B5EF4-FFF2-40B4-BE49-F238E27FC236}">
                <a16:creationId xmlns:a16="http://schemas.microsoft.com/office/drawing/2014/main" id="{B691EBD0-DCE6-6B4A-B67A-2036A2C5CF29}"/>
              </a:ext>
            </a:extLst>
          </p:cNvPr>
          <p:cNvSpPr>
            <a:spLocks noGrp="1"/>
          </p:cNvSpPr>
          <p:nvPr>
            <p:ph type="body" sz="quarter" idx="24"/>
          </p:nvPr>
        </p:nvSpPr>
        <p:spPr>
          <a:xfrm>
            <a:off x="7326557" y="2555292"/>
            <a:ext cx="2106803" cy="338554"/>
          </a:xfrm>
          <a:prstGeom prst="rect">
            <a:avLst/>
          </a:prstGeom>
        </p:spPr>
        <p:txBody>
          <a:bodyPr numCol="1" anchor="ctr">
            <a:spAutoFit/>
          </a:bodyPr>
          <a:lstStyle>
            <a:lvl1pPr marL="0" indent="0" algn="ctr">
              <a:buFont typeface="Arial" panose="020B0604020202020204" pitchFamily="34" charset="0"/>
              <a:buNone/>
              <a:tabLst/>
              <a:defRPr sz="1600" b="1">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r>
              <a:rPr lang="en-US"/>
              <a:t>Click to edit</a:t>
            </a:r>
          </a:p>
        </p:txBody>
      </p:sp>
      <p:sp>
        <p:nvSpPr>
          <p:cNvPr id="29" name="Text Placeholder 2">
            <a:extLst>
              <a:ext uri="{FF2B5EF4-FFF2-40B4-BE49-F238E27FC236}">
                <a16:creationId xmlns:a16="http://schemas.microsoft.com/office/drawing/2014/main" id="{0D11C817-C379-A14B-8692-00921D014902}"/>
              </a:ext>
            </a:extLst>
          </p:cNvPr>
          <p:cNvSpPr>
            <a:spLocks noGrp="1"/>
          </p:cNvSpPr>
          <p:nvPr>
            <p:ph type="body" sz="quarter" idx="25"/>
          </p:nvPr>
        </p:nvSpPr>
        <p:spPr>
          <a:xfrm>
            <a:off x="9618345" y="2555292"/>
            <a:ext cx="2106803" cy="338554"/>
          </a:xfrm>
          <a:prstGeom prst="rect">
            <a:avLst/>
          </a:prstGeom>
        </p:spPr>
        <p:txBody>
          <a:bodyPr numCol="1" anchor="ctr">
            <a:spAutoFit/>
          </a:bodyPr>
          <a:lstStyle>
            <a:lvl1pPr marL="0" indent="0" algn="ctr">
              <a:buFont typeface="Arial" panose="020B0604020202020204" pitchFamily="34" charset="0"/>
              <a:buNone/>
              <a:tabLst/>
              <a:defRPr sz="1600" b="1">
                <a:solidFill>
                  <a:schemeClr val="bg1"/>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r>
              <a:rPr lang="en-US"/>
              <a:t>Click to edit</a:t>
            </a:r>
          </a:p>
        </p:txBody>
      </p:sp>
      <p:sp>
        <p:nvSpPr>
          <p:cNvPr id="30" name="Title 1">
            <a:extLst>
              <a:ext uri="{FF2B5EF4-FFF2-40B4-BE49-F238E27FC236}">
                <a16:creationId xmlns:a16="http://schemas.microsoft.com/office/drawing/2014/main" id="{931FC491-9817-BF4B-9758-D2C7A58BE820}"/>
              </a:ext>
            </a:extLst>
          </p:cNvPr>
          <p:cNvSpPr>
            <a:spLocks noGrp="1"/>
          </p:cNvSpPr>
          <p:nvPr>
            <p:ph type="title" hasCustomPrompt="1"/>
          </p:nvPr>
        </p:nvSpPr>
        <p:spPr>
          <a:xfrm>
            <a:off x="381744" y="329761"/>
            <a:ext cx="11428510" cy="515526"/>
          </a:xfrm>
          <a:prstGeom prst="rect">
            <a:avLst/>
          </a:prstGeom>
        </p:spPr>
        <p:txBody>
          <a:bodyPr anchor="t">
            <a:spAutoFit/>
          </a:bodyPr>
          <a:lstStyle>
            <a:lvl1pPr>
              <a:lnSpc>
                <a:spcPts val="3300"/>
              </a:lnSpc>
              <a:defRPr>
                <a:latin typeface="+mn-lt"/>
              </a:defRPr>
            </a:lvl1pPr>
          </a:lstStyle>
          <a:p>
            <a:r>
              <a:rPr lang="en-US"/>
              <a:t>Click to edit title</a:t>
            </a:r>
          </a:p>
        </p:txBody>
      </p:sp>
      <p:sp>
        <p:nvSpPr>
          <p:cNvPr id="31" name="Text Placeholder 6">
            <a:extLst>
              <a:ext uri="{FF2B5EF4-FFF2-40B4-BE49-F238E27FC236}">
                <a16:creationId xmlns:a16="http://schemas.microsoft.com/office/drawing/2014/main" id="{D802A478-DD44-6640-9A39-6954EF7CE191}"/>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
        <p:nvSpPr>
          <p:cNvPr id="6" name="Picture Placeholder 5">
            <a:extLst>
              <a:ext uri="{FF2B5EF4-FFF2-40B4-BE49-F238E27FC236}">
                <a16:creationId xmlns:a16="http://schemas.microsoft.com/office/drawing/2014/main" id="{79EDA819-D66A-C54C-BC9D-6CAD33B6F9BF}"/>
              </a:ext>
            </a:extLst>
          </p:cNvPr>
          <p:cNvSpPr>
            <a:spLocks noGrp="1" noChangeAspect="1"/>
          </p:cNvSpPr>
          <p:nvPr>
            <p:ph type="pic" sz="quarter" idx="26" hasCustomPrompt="1"/>
          </p:nvPr>
        </p:nvSpPr>
        <p:spPr>
          <a:xfrm>
            <a:off x="1032919" y="1359398"/>
            <a:ext cx="1015800" cy="1017140"/>
          </a:xfrm>
          <a:prstGeom prst="ellipse">
            <a:avLst/>
          </a:prstGeom>
        </p:spPr>
        <p:txBody>
          <a:bodyPr lIns="0" tIns="0" rIns="0" bIns="0" anchor="ctr"/>
          <a:lstStyle>
            <a:lvl1pPr algn="ctr">
              <a:buFontTx/>
              <a:buNone/>
              <a:defRPr sz="1400"/>
            </a:lvl1pPr>
          </a:lstStyle>
          <a:p>
            <a:r>
              <a:rPr lang="en-US" dirty="0"/>
              <a:t>Icon</a:t>
            </a:r>
          </a:p>
        </p:txBody>
      </p:sp>
      <p:sp>
        <p:nvSpPr>
          <p:cNvPr id="22" name="Picture Placeholder 5">
            <a:extLst>
              <a:ext uri="{FF2B5EF4-FFF2-40B4-BE49-F238E27FC236}">
                <a16:creationId xmlns:a16="http://schemas.microsoft.com/office/drawing/2014/main" id="{909DA517-71CC-404C-AAA0-06FA5B82ADAB}"/>
              </a:ext>
            </a:extLst>
          </p:cNvPr>
          <p:cNvSpPr>
            <a:spLocks noGrp="1" noChangeAspect="1"/>
          </p:cNvSpPr>
          <p:nvPr>
            <p:ph type="pic" sz="quarter" idx="27" hasCustomPrompt="1"/>
          </p:nvPr>
        </p:nvSpPr>
        <p:spPr>
          <a:xfrm>
            <a:off x="3304450" y="1359398"/>
            <a:ext cx="1015800" cy="1017140"/>
          </a:xfrm>
          <a:prstGeom prst="ellipse">
            <a:avLst/>
          </a:prstGeom>
        </p:spPr>
        <p:txBody>
          <a:bodyPr lIns="0" tIns="0" rIns="0" bIns="0" anchor="ctr"/>
          <a:lstStyle>
            <a:lvl1pPr algn="ctr">
              <a:buFontTx/>
              <a:buNone/>
              <a:defRPr sz="1400"/>
            </a:lvl1pPr>
          </a:lstStyle>
          <a:p>
            <a:r>
              <a:rPr lang="en-US" dirty="0"/>
              <a:t>Icon</a:t>
            </a:r>
          </a:p>
        </p:txBody>
      </p:sp>
      <p:sp>
        <p:nvSpPr>
          <p:cNvPr id="23" name="Picture Placeholder 5">
            <a:extLst>
              <a:ext uri="{FF2B5EF4-FFF2-40B4-BE49-F238E27FC236}">
                <a16:creationId xmlns:a16="http://schemas.microsoft.com/office/drawing/2014/main" id="{70F2428D-3E0A-5546-8CA6-7F9938888BCC}"/>
              </a:ext>
            </a:extLst>
          </p:cNvPr>
          <p:cNvSpPr>
            <a:spLocks noGrp="1" noChangeAspect="1"/>
          </p:cNvSpPr>
          <p:nvPr>
            <p:ph type="pic" sz="quarter" idx="28" hasCustomPrompt="1"/>
          </p:nvPr>
        </p:nvSpPr>
        <p:spPr>
          <a:xfrm>
            <a:off x="5575982" y="1359398"/>
            <a:ext cx="1015800" cy="1017140"/>
          </a:xfrm>
          <a:prstGeom prst="ellipse">
            <a:avLst/>
          </a:prstGeom>
        </p:spPr>
        <p:txBody>
          <a:bodyPr lIns="0" tIns="0" rIns="0" bIns="0" anchor="ctr"/>
          <a:lstStyle>
            <a:lvl1pPr algn="ctr">
              <a:buFontTx/>
              <a:buNone/>
              <a:defRPr sz="1400"/>
            </a:lvl1pPr>
          </a:lstStyle>
          <a:p>
            <a:r>
              <a:rPr lang="en-US" dirty="0"/>
              <a:t>Icon</a:t>
            </a:r>
          </a:p>
        </p:txBody>
      </p:sp>
      <p:sp>
        <p:nvSpPr>
          <p:cNvPr id="24" name="Picture Placeholder 5">
            <a:extLst>
              <a:ext uri="{FF2B5EF4-FFF2-40B4-BE49-F238E27FC236}">
                <a16:creationId xmlns:a16="http://schemas.microsoft.com/office/drawing/2014/main" id="{94ADE8A5-29C0-E14E-A875-7871ABED47B4}"/>
              </a:ext>
            </a:extLst>
          </p:cNvPr>
          <p:cNvSpPr>
            <a:spLocks noGrp="1" noChangeAspect="1"/>
          </p:cNvSpPr>
          <p:nvPr>
            <p:ph type="pic" sz="quarter" idx="29" hasCustomPrompt="1"/>
          </p:nvPr>
        </p:nvSpPr>
        <p:spPr>
          <a:xfrm>
            <a:off x="7847514" y="1359398"/>
            <a:ext cx="1015800" cy="1017140"/>
          </a:xfrm>
          <a:prstGeom prst="ellipse">
            <a:avLst/>
          </a:prstGeom>
        </p:spPr>
        <p:txBody>
          <a:bodyPr lIns="0" tIns="0" rIns="0" bIns="0" anchor="ctr"/>
          <a:lstStyle>
            <a:lvl1pPr algn="ctr">
              <a:buFontTx/>
              <a:buNone/>
              <a:defRPr sz="1400"/>
            </a:lvl1pPr>
          </a:lstStyle>
          <a:p>
            <a:r>
              <a:rPr lang="en-US" dirty="0"/>
              <a:t>Icon</a:t>
            </a:r>
          </a:p>
        </p:txBody>
      </p:sp>
      <p:sp>
        <p:nvSpPr>
          <p:cNvPr id="25" name="Picture Placeholder 5">
            <a:extLst>
              <a:ext uri="{FF2B5EF4-FFF2-40B4-BE49-F238E27FC236}">
                <a16:creationId xmlns:a16="http://schemas.microsoft.com/office/drawing/2014/main" id="{E4F4E264-160C-3D4F-8D8A-28F73F0FF72C}"/>
              </a:ext>
            </a:extLst>
          </p:cNvPr>
          <p:cNvSpPr>
            <a:spLocks noGrp="1" noChangeAspect="1"/>
          </p:cNvSpPr>
          <p:nvPr>
            <p:ph type="pic" sz="quarter" idx="30" hasCustomPrompt="1"/>
          </p:nvPr>
        </p:nvSpPr>
        <p:spPr>
          <a:xfrm>
            <a:off x="10119045" y="1359398"/>
            <a:ext cx="1015800" cy="1017140"/>
          </a:xfrm>
          <a:prstGeom prst="ellipse">
            <a:avLst/>
          </a:prstGeom>
        </p:spPr>
        <p:txBody>
          <a:bodyPr lIns="0" tIns="0" rIns="0" bIns="0" anchor="ctr"/>
          <a:lstStyle>
            <a:lvl1pPr algn="ctr">
              <a:buFontTx/>
              <a:buNone/>
              <a:defRPr sz="1400"/>
            </a:lvl1pPr>
          </a:lstStyle>
          <a:p>
            <a:r>
              <a:rPr lang="en-US" dirty="0"/>
              <a:t>Icon</a:t>
            </a:r>
          </a:p>
        </p:txBody>
      </p:sp>
    </p:spTree>
    <p:extLst>
      <p:ext uri="{BB962C8B-B14F-4D97-AF65-F5344CB8AC3E}">
        <p14:creationId xmlns:p14="http://schemas.microsoft.com/office/powerpoint/2010/main" val="368432664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 Column C">
    <p:spTree>
      <p:nvGrpSpPr>
        <p:cNvPr id="1" name=""/>
        <p:cNvGrpSpPr/>
        <p:nvPr/>
      </p:nvGrpSpPr>
      <p:grpSpPr>
        <a:xfrm>
          <a:off x="0" y="0"/>
          <a:ext cx="0" cy="0"/>
          <a:chOff x="0" y="0"/>
          <a:chExt cx="0" cy="0"/>
        </a:xfrm>
      </p:grpSpPr>
      <p:sp>
        <p:nvSpPr>
          <p:cNvPr id="18" name="Text Placeholder 2">
            <a:extLst>
              <a:ext uri="{FF2B5EF4-FFF2-40B4-BE49-F238E27FC236}">
                <a16:creationId xmlns:a16="http://schemas.microsoft.com/office/drawing/2014/main" id="{300AA855-3B77-8A48-99E7-DE9E569BE909}"/>
              </a:ext>
            </a:extLst>
          </p:cNvPr>
          <p:cNvSpPr>
            <a:spLocks noGrp="1"/>
          </p:cNvSpPr>
          <p:nvPr>
            <p:ph type="body" sz="quarter" idx="31" hasCustomPrompt="1"/>
          </p:nvPr>
        </p:nvSpPr>
        <p:spPr>
          <a:xfrm>
            <a:off x="373629" y="1565775"/>
            <a:ext cx="2195950" cy="2359025"/>
          </a:xfrm>
          <a:prstGeom prst="rect">
            <a:avLst/>
          </a:prstGeom>
        </p:spPr>
        <p:txBody>
          <a:bodyPr/>
          <a:lstStyle>
            <a:lvl1pPr marL="0" indent="-173038">
              <a:buFontTx/>
              <a:buNone/>
              <a:tabLst/>
              <a:defRPr sz="1600" b="1"/>
            </a:lvl1pPr>
            <a:lvl2pPr marL="0" indent="-173038">
              <a:buFont typeface="Arial" panose="020B0604020202020204" pitchFamily="34" charset="0"/>
              <a:buChar char="•"/>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Bullet goes here</a:t>
            </a:r>
          </a:p>
          <a:p>
            <a:pPr lvl="1"/>
            <a:r>
              <a:rPr lang="en-US" dirty="0"/>
              <a:t>Bullet goes here</a:t>
            </a:r>
          </a:p>
        </p:txBody>
      </p:sp>
      <p:sp>
        <p:nvSpPr>
          <p:cNvPr id="19" name="Text Placeholder 2">
            <a:extLst>
              <a:ext uri="{FF2B5EF4-FFF2-40B4-BE49-F238E27FC236}">
                <a16:creationId xmlns:a16="http://schemas.microsoft.com/office/drawing/2014/main" id="{39651DEC-BE9B-724D-B833-1833D91D5A49}"/>
              </a:ext>
            </a:extLst>
          </p:cNvPr>
          <p:cNvSpPr>
            <a:spLocks noGrp="1"/>
          </p:cNvSpPr>
          <p:nvPr>
            <p:ph type="body" sz="quarter" idx="32" hasCustomPrompt="1"/>
          </p:nvPr>
        </p:nvSpPr>
        <p:spPr>
          <a:xfrm>
            <a:off x="2684775" y="1565775"/>
            <a:ext cx="2195950" cy="2359025"/>
          </a:xfrm>
          <a:prstGeom prst="rect">
            <a:avLst/>
          </a:prstGeom>
        </p:spPr>
        <p:txBody>
          <a:bodyPr/>
          <a:lstStyle>
            <a:lvl1pPr marL="0" indent="-173038">
              <a:buFontTx/>
              <a:buNone/>
              <a:tabLst/>
              <a:defRPr sz="1600" b="1"/>
            </a:lvl1pPr>
            <a:lvl2pPr marL="0" indent="-173038">
              <a:buFont typeface="Arial" panose="020B0604020202020204" pitchFamily="34" charset="0"/>
              <a:buChar char="•"/>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Bullet goes here</a:t>
            </a:r>
          </a:p>
          <a:p>
            <a:pPr lvl="1"/>
            <a:r>
              <a:rPr lang="en-US" dirty="0"/>
              <a:t>Bullet goes here</a:t>
            </a:r>
          </a:p>
        </p:txBody>
      </p:sp>
      <p:sp>
        <p:nvSpPr>
          <p:cNvPr id="20" name="Text Placeholder 2">
            <a:extLst>
              <a:ext uri="{FF2B5EF4-FFF2-40B4-BE49-F238E27FC236}">
                <a16:creationId xmlns:a16="http://schemas.microsoft.com/office/drawing/2014/main" id="{FAF8E0F3-8CB0-8E45-A10E-34FB501411BF}"/>
              </a:ext>
            </a:extLst>
          </p:cNvPr>
          <p:cNvSpPr>
            <a:spLocks noGrp="1"/>
          </p:cNvSpPr>
          <p:nvPr>
            <p:ph type="body" sz="quarter" idx="33" hasCustomPrompt="1"/>
          </p:nvPr>
        </p:nvSpPr>
        <p:spPr>
          <a:xfrm>
            <a:off x="4995921" y="1565775"/>
            <a:ext cx="2195950" cy="2359025"/>
          </a:xfrm>
          <a:prstGeom prst="rect">
            <a:avLst/>
          </a:prstGeom>
        </p:spPr>
        <p:txBody>
          <a:bodyPr/>
          <a:lstStyle>
            <a:lvl1pPr marL="0" indent="-173038">
              <a:buFontTx/>
              <a:buNone/>
              <a:tabLst/>
              <a:defRPr sz="1600" b="1"/>
            </a:lvl1pPr>
            <a:lvl2pPr marL="0" indent="-173038">
              <a:buFont typeface="Arial" panose="020B0604020202020204" pitchFamily="34" charset="0"/>
              <a:buChar char="•"/>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Bullet goes here</a:t>
            </a:r>
          </a:p>
          <a:p>
            <a:pPr lvl="1"/>
            <a:r>
              <a:rPr lang="en-US" dirty="0"/>
              <a:t>Bullet goes here</a:t>
            </a:r>
          </a:p>
        </p:txBody>
      </p:sp>
      <p:sp>
        <p:nvSpPr>
          <p:cNvPr id="21" name="Text Placeholder 2">
            <a:extLst>
              <a:ext uri="{FF2B5EF4-FFF2-40B4-BE49-F238E27FC236}">
                <a16:creationId xmlns:a16="http://schemas.microsoft.com/office/drawing/2014/main" id="{DAC650BB-B5D5-DD48-988A-2713630EEA09}"/>
              </a:ext>
            </a:extLst>
          </p:cNvPr>
          <p:cNvSpPr>
            <a:spLocks noGrp="1"/>
          </p:cNvSpPr>
          <p:nvPr>
            <p:ph type="body" sz="quarter" idx="34" hasCustomPrompt="1"/>
          </p:nvPr>
        </p:nvSpPr>
        <p:spPr>
          <a:xfrm>
            <a:off x="7307067" y="1565775"/>
            <a:ext cx="2195950" cy="2359025"/>
          </a:xfrm>
          <a:prstGeom prst="rect">
            <a:avLst/>
          </a:prstGeom>
        </p:spPr>
        <p:txBody>
          <a:bodyPr/>
          <a:lstStyle>
            <a:lvl1pPr marL="0" indent="-173038">
              <a:buFontTx/>
              <a:buNone/>
              <a:tabLst/>
              <a:defRPr sz="1600" b="1"/>
            </a:lvl1pPr>
            <a:lvl2pPr marL="0" indent="-173038">
              <a:buFont typeface="Arial" panose="020B0604020202020204" pitchFamily="34" charset="0"/>
              <a:buChar char="•"/>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Bullet goes here</a:t>
            </a:r>
          </a:p>
          <a:p>
            <a:pPr lvl="1"/>
            <a:r>
              <a:rPr lang="en-US" dirty="0"/>
              <a:t>Bullet goes here</a:t>
            </a:r>
          </a:p>
        </p:txBody>
      </p:sp>
      <p:sp>
        <p:nvSpPr>
          <p:cNvPr id="22" name="Text Placeholder 2">
            <a:extLst>
              <a:ext uri="{FF2B5EF4-FFF2-40B4-BE49-F238E27FC236}">
                <a16:creationId xmlns:a16="http://schemas.microsoft.com/office/drawing/2014/main" id="{89A8D07B-6CA0-004A-9FE2-B2A3FFDAB4E9}"/>
              </a:ext>
            </a:extLst>
          </p:cNvPr>
          <p:cNvSpPr>
            <a:spLocks noGrp="1"/>
          </p:cNvSpPr>
          <p:nvPr>
            <p:ph type="body" sz="quarter" idx="35" hasCustomPrompt="1"/>
          </p:nvPr>
        </p:nvSpPr>
        <p:spPr>
          <a:xfrm>
            <a:off x="9618213" y="1565775"/>
            <a:ext cx="2195950" cy="2359025"/>
          </a:xfrm>
          <a:prstGeom prst="rect">
            <a:avLst/>
          </a:prstGeom>
        </p:spPr>
        <p:txBody>
          <a:bodyPr/>
          <a:lstStyle>
            <a:lvl1pPr marL="0" indent="-173038">
              <a:buFontTx/>
              <a:buNone/>
              <a:tabLst/>
              <a:defRPr sz="1600" b="1"/>
            </a:lvl1pPr>
            <a:lvl2pPr marL="0" indent="-173038">
              <a:buFont typeface="Arial" panose="020B0604020202020204" pitchFamily="34" charset="0"/>
              <a:buChar char="•"/>
              <a:tabLst/>
              <a:defRPr sz="1400"/>
            </a:lvl2pPr>
            <a:lvl3pPr>
              <a:buFont typeface="Arial" panose="020B0604020202020204" pitchFamily="34" charset="0"/>
              <a:buChar char="•"/>
              <a:defRPr sz="1600"/>
            </a:lvl3pPr>
            <a:lvl4pPr>
              <a:buFont typeface="Arial" panose="020B0604020202020204" pitchFamily="34" charset="0"/>
              <a:buChar char="•"/>
              <a:defRPr sz="1600"/>
            </a:lvl4pPr>
            <a:lvl5pPr>
              <a:buFont typeface="Arial" panose="020B0604020202020204" pitchFamily="34" charset="0"/>
              <a:buChar char="•"/>
              <a:defRPr sz="1600"/>
            </a:lvl5pPr>
          </a:lstStyle>
          <a:p>
            <a:pPr lvl="0"/>
            <a:r>
              <a:rPr lang="en-US" dirty="0"/>
              <a:t>Click to edit header</a:t>
            </a:r>
          </a:p>
          <a:p>
            <a:pPr lvl="1"/>
            <a:r>
              <a:rPr lang="en-US" dirty="0"/>
              <a:t>Bullet goes here</a:t>
            </a:r>
          </a:p>
          <a:p>
            <a:pPr lvl="1"/>
            <a:r>
              <a:rPr lang="en-US" dirty="0"/>
              <a:t>Bullet goes here</a:t>
            </a:r>
          </a:p>
        </p:txBody>
      </p:sp>
      <p:sp>
        <p:nvSpPr>
          <p:cNvPr id="12" name="Title 1">
            <a:extLst>
              <a:ext uri="{FF2B5EF4-FFF2-40B4-BE49-F238E27FC236}">
                <a16:creationId xmlns:a16="http://schemas.microsoft.com/office/drawing/2014/main" id="{FA275C1E-AAE9-8B4F-97F2-CEDB1A04A0B0}"/>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13" name="Text Placeholder 6">
            <a:extLst>
              <a:ext uri="{FF2B5EF4-FFF2-40B4-BE49-F238E27FC236}">
                <a16:creationId xmlns:a16="http://schemas.microsoft.com/office/drawing/2014/main" id="{F3A4154C-ACFC-0F4F-9E66-22D0AAF5DD94}"/>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33771459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p:bg>
      <p:bgPr>
        <a:solidFill>
          <a:schemeClr val="bg1"/>
        </a:solidFill>
        <a:effectLst/>
      </p:bgPr>
    </p:bg>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C40277E1-66CB-4448-9501-BF6620055C4E}"/>
              </a:ext>
            </a:extLst>
          </p:cNvPr>
          <p:cNvSpPr>
            <a:spLocks noGrp="1" noChangeAspect="1"/>
          </p:cNvSpPr>
          <p:nvPr>
            <p:ph type="pic" sz="quarter" idx="14"/>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5612384 w 12192000"/>
              <a:gd name="connsiteY3" fmla="*/ 6858000 h 6858000"/>
              <a:gd name="connsiteX4" fmla="*/ 2566099 w 12192000"/>
              <a:gd name="connsiteY4" fmla="*/ 3811715 h 6858000"/>
              <a:gd name="connsiteX5" fmla="*/ 2073656 w 12192000"/>
              <a:gd name="connsiteY5" fmla="*/ 3607753 h 6858000"/>
              <a:gd name="connsiteX6" fmla="*/ 0 w 12192000"/>
              <a:gd name="connsiteY6" fmla="*/ 36077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12192000" y="0"/>
                </a:lnTo>
                <a:lnTo>
                  <a:pt x="12192000" y="6858000"/>
                </a:lnTo>
                <a:lnTo>
                  <a:pt x="5612384" y="6858000"/>
                </a:lnTo>
                <a:lnTo>
                  <a:pt x="2566099" y="3811715"/>
                </a:lnTo>
                <a:cubicBezTo>
                  <a:pt x="2435489" y="3681121"/>
                  <a:pt x="2258355" y="3607754"/>
                  <a:pt x="2073656" y="3607753"/>
                </a:cubicBezTo>
                <a:lnTo>
                  <a:pt x="0" y="3607753"/>
                </a:lnTo>
                <a:close/>
              </a:path>
            </a:pathLst>
          </a:custGeom>
          <a:solidFill>
            <a:schemeClr val="tx2"/>
          </a:solidFill>
          <a:effectLst>
            <a:outerShdw blurRad="127000" dist="38100" dir="8100000" algn="tr" rotWithShape="0">
              <a:prstClr val="black">
                <a:alpha val="20000"/>
              </a:prstClr>
            </a:outerShdw>
          </a:effectLst>
        </p:spPr>
        <p:txBody>
          <a:bodyPr wrap="square" anchor="ctr">
            <a:noAutofit/>
          </a:bodyPr>
          <a:lstStyle>
            <a:lvl1pPr algn="ctr">
              <a:buFontTx/>
              <a:buNone/>
              <a:defRPr>
                <a:latin typeface="+mj-lt"/>
              </a:defRPr>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54FD27DD-37A7-4A4E-B87D-6179033373B6}"/>
              </a:ext>
            </a:extLst>
          </p:cNvPr>
          <p:cNvSpPr>
            <a:spLocks noGrp="1"/>
          </p:cNvSpPr>
          <p:nvPr>
            <p:ph type="body" sz="quarter" idx="13" hasCustomPrompt="1"/>
          </p:nvPr>
        </p:nvSpPr>
        <p:spPr>
          <a:xfrm>
            <a:off x="2628211" y="3610520"/>
            <a:ext cx="9587212" cy="2661246"/>
          </a:xfrm>
          <a:custGeom>
            <a:avLst/>
            <a:gdLst>
              <a:gd name="connsiteX0" fmla="*/ 0 w 9587212"/>
              <a:gd name="connsiteY0" fmla="*/ 0 h 2661246"/>
              <a:gd name="connsiteX1" fmla="*/ 9587212 w 9587212"/>
              <a:gd name="connsiteY1" fmla="*/ 0 h 2661246"/>
              <a:gd name="connsiteX2" fmla="*/ 9587212 w 9587212"/>
              <a:gd name="connsiteY2" fmla="*/ 2661246 h 2661246"/>
              <a:gd name="connsiteX3" fmla="*/ 2898615 w 9587212"/>
              <a:gd name="connsiteY3" fmla="*/ 2661246 h 2661246"/>
              <a:gd name="connsiteX4" fmla="*/ 2496004 w 9587212"/>
              <a:gd name="connsiteY4" fmla="*/ 2494486 h 2661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7212" h="2661246">
                <a:moveTo>
                  <a:pt x="0" y="0"/>
                </a:moveTo>
                <a:lnTo>
                  <a:pt x="9587212" y="0"/>
                </a:lnTo>
                <a:lnTo>
                  <a:pt x="9587212" y="2661246"/>
                </a:lnTo>
                <a:lnTo>
                  <a:pt x="2898615" y="2661246"/>
                </a:lnTo>
                <a:cubicBezTo>
                  <a:pt x="2747594" y="2661234"/>
                  <a:pt x="2602765" y="2601243"/>
                  <a:pt x="2496004" y="2494486"/>
                </a:cubicBezTo>
                <a:close/>
              </a:path>
            </a:pathLst>
          </a:custGeom>
          <a:gradFill>
            <a:gsLst>
              <a:gs pos="0">
                <a:schemeClr val="tx1">
                  <a:alpha val="8000"/>
                </a:schemeClr>
              </a:gs>
              <a:gs pos="72000">
                <a:schemeClr val="tx1">
                  <a:alpha val="60000"/>
                </a:schemeClr>
              </a:gs>
            </a:gsLst>
            <a:lin ang="2700000" scaled="0"/>
          </a:gradFill>
        </p:spPr>
        <p:txBody>
          <a:bodyPr wrap="square" tIns="457200" rIns="457200" anchor="t">
            <a:noAutofit/>
          </a:bodyPr>
          <a:lstStyle>
            <a:lvl1pPr marL="0" indent="0" algn="r">
              <a:lnSpc>
                <a:spcPct val="100000"/>
              </a:lnSpc>
              <a:spcAft>
                <a:spcPts val="0"/>
              </a:spcAft>
              <a:buFontTx/>
              <a:buNone/>
              <a:defRPr sz="4000" b="1">
                <a:ln>
                  <a:noFill/>
                </a:ln>
                <a:solidFill>
                  <a:schemeClr val="bg1"/>
                </a:solidFill>
                <a:effectLst>
                  <a:outerShdw blurRad="508000" algn="ctr" rotWithShape="0">
                    <a:prstClr val="black">
                      <a:alpha val="20000"/>
                    </a:prstClr>
                  </a:outerShdw>
                </a:effectLst>
                <a:latin typeface="+mj-lt"/>
              </a:defRPr>
            </a:lvl1pPr>
            <a:lvl2pPr algn="r">
              <a:buFontTx/>
              <a:buNone/>
              <a:defRPr>
                <a:solidFill>
                  <a:schemeClr val="bg1"/>
                </a:solidFill>
              </a:defRPr>
            </a:lvl2pPr>
            <a:lvl3pPr algn="r">
              <a:buFontTx/>
              <a:buNone/>
              <a:defRPr>
                <a:solidFill>
                  <a:schemeClr val="bg1"/>
                </a:solidFill>
              </a:defRPr>
            </a:lvl3pPr>
            <a:lvl4pPr algn="r">
              <a:buFontTx/>
              <a:buNone/>
              <a:defRPr>
                <a:solidFill>
                  <a:schemeClr val="bg1"/>
                </a:solidFill>
              </a:defRPr>
            </a:lvl4pPr>
            <a:lvl5pPr algn="r">
              <a:buFontTx/>
              <a:buNone/>
              <a:defRPr>
                <a:solidFill>
                  <a:schemeClr val="bg1"/>
                </a:solidFill>
              </a:defRPr>
            </a:lvl5pPr>
          </a:lstStyle>
          <a:p>
            <a:pPr lvl="0"/>
            <a:r>
              <a:rPr lang="en-US" dirty="0"/>
              <a:t>Title goes here and should </a:t>
            </a:r>
            <a:br>
              <a:rPr lang="en-US" dirty="0"/>
            </a:br>
            <a:r>
              <a:rPr lang="en-US" dirty="0"/>
              <a:t>be in sentence case </a:t>
            </a:r>
          </a:p>
        </p:txBody>
      </p:sp>
      <p:sp>
        <p:nvSpPr>
          <p:cNvPr id="17" name="Text Placeholder 11">
            <a:extLst>
              <a:ext uri="{FF2B5EF4-FFF2-40B4-BE49-F238E27FC236}">
                <a16:creationId xmlns:a16="http://schemas.microsoft.com/office/drawing/2014/main" id="{05E5BE31-FA4B-6349-8E84-0E0224CFC902}"/>
              </a:ext>
            </a:extLst>
          </p:cNvPr>
          <p:cNvSpPr>
            <a:spLocks noGrp="1"/>
          </p:cNvSpPr>
          <p:nvPr>
            <p:ph type="body" sz="quarter" idx="10" hasCustomPrompt="1"/>
          </p:nvPr>
        </p:nvSpPr>
        <p:spPr>
          <a:xfrm>
            <a:off x="5196509" y="5602769"/>
            <a:ext cx="6588584" cy="307777"/>
          </a:xfrm>
          <a:prstGeom prst="rect">
            <a:avLst/>
          </a:prstGeom>
        </p:spPr>
        <p:txBody>
          <a:bodyPr anchor="t">
            <a:spAutoFit/>
          </a:bodyPr>
          <a:lstStyle>
            <a:lvl1pPr marL="0" marR="0" indent="0" algn="r" defTabSz="457109" rtl="0" eaLnBrk="1" fontAlgn="base" latinLnBrk="0" hangingPunct="1">
              <a:lnSpc>
                <a:spcPct val="100000"/>
              </a:lnSpc>
              <a:spcBef>
                <a:spcPts val="0"/>
              </a:spcBef>
              <a:spcAft>
                <a:spcPts val="800"/>
              </a:spcAft>
              <a:buClr>
                <a:srgbClr val="BB2332"/>
              </a:buClr>
              <a:buSzTx/>
              <a:buFont typeface="Wingdings" charset="2"/>
              <a:buNone/>
              <a:tabLst/>
              <a:defRPr lang="en-US" sz="1400" baseline="0" dirty="0">
                <a:solidFill>
                  <a:schemeClr val="bg1"/>
                </a:solidFill>
                <a:latin typeface="+mj-lt"/>
              </a:defRPr>
            </a:lvl1pPr>
            <a:lvl2pPr marL="768178" indent="0" algn="r">
              <a:buNone/>
              <a:defRPr/>
            </a:lvl2pPr>
            <a:lvl3pPr marL="1377641" indent="0" algn="r">
              <a:buNone/>
              <a:defRPr/>
            </a:lvl3pPr>
            <a:lvl4pPr marL="1828389" indent="0" algn="r">
              <a:buNone/>
              <a:defRPr/>
            </a:lvl4pPr>
            <a:lvl5pPr marL="2437851" indent="0" algn="r">
              <a:buNone/>
              <a:defRPr/>
            </a:lvl5pPr>
          </a:lstStyle>
          <a:p>
            <a:pPr lvl="0"/>
            <a:r>
              <a:rPr lang="en-US" dirty="0"/>
              <a:t>FIRST LASTNAME  •  TITLE GOES HERE  •  XX•XX•XX</a:t>
            </a:r>
          </a:p>
        </p:txBody>
      </p:sp>
      <p:pic>
        <p:nvPicPr>
          <p:cNvPr id="9" name="Picture 8">
            <a:extLst>
              <a:ext uri="{FF2B5EF4-FFF2-40B4-BE49-F238E27FC236}">
                <a16:creationId xmlns:a16="http://schemas.microsoft.com/office/drawing/2014/main" id="{4803E7E9-BB56-D546-939F-2D1A0B4C690D}"/>
              </a:ext>
            </a:extLst>
          </p:cNvPr>
          <p:cNvPicPr>
            <a:picLocks noChangeAspect="1"/>
          </p:cNvPicPr>
          <p:nvPr userDrawn="1"/>
        </p:nvPicPr>
        <p:blipFill>
          <a:blip r:embed="rId2"/>
          <a:srcRect/>
          <a:stretch/>
        </p:blipFill>
        <p:spPr>
          <a:xfrm>
            <a:off x="386669" y="4455964"/>
            <a:ext cx="2798108" cy="951357"/>
          </a:xfrm>
          <a:prstGeom prst="rect">
            <a:avLst/>
          </a:prstGeom>
        </p:spPr>
      </p:pic>
      <p:pic>
        <p:nvPicPr>
          <p:cNvPr id="10" name="Picture 9">
            <a:extLst>
              <a:ext uri="{FF2B5EF4-FFF2-40B4-BE49-F238E27FC236}">
                <a16:creationId xmlns:a16="http://schemas.microsoft.com/office/drawing/2014/main" id="{D958C413-8B49-5345-8103-5B4AD708FF66}"/>
              </a:ext>
            </a:extLst>
          </p:cNvPr>
          <p:cNvPicPr>
            <a:picLocks noChangeAspect="1"/>
          </p:cNvPicPr>
          <p:nvPr userDrawn="1"/>
        </p:nvPicPr>
        <p:blipFill>
          <a:blip/>
          <a:stretch>
            <a:fillRect/>
          </a:stretch>
        </p:blipFill>
        <p:spPr>
          <a:xfrm>
            <a:off x="645108" y="5395170"/>
            <a:ext cx="2300894" cy="174973"/>
          </a:xfrm>
          <a:prstGeom prst="rect">
            <a:avLst/>
          </a:prstGeom>
        </p:spPr>
      </p:pic>
    </p:spTree>
    <p:extLst>
      <p:ext uri="{BB962C8B-B14F-4D97-AF65-F5344CB8AC3E}">
        <p14:creationId xmlns:p14="http://schemas.microsoft.com/office/powerpoint/2010/main" val="2509535193"/>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fographic A">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A3D19E0-3226-BA45-895E-288B6D64060F}"/>
              </a:ext>
            </a:extLst>
          </p:cNvPr>
          <p:cNvSpPr>
            <a:spLocks noGrp="1" noChangeAspect="1"/>
          </p:cNvSpPr>
          <p:nvPr>
            <p:ph type="pic" sz="quarter" idx="21" hasCustomPrompt="1"/>
          </p:nvPr>
        </p:nvSpPr>
        <p:spPr>
          <a:xfrm>
            <a:off x="4925880" y="1407118"/>
            <a:ext cx="3741382" cy="3740613"/>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a:solidFill>
            <a:schemeClr val="tx2"/>
          </a:solidFill>
          <a:ln w="25400">
            <a:solidFill>
              <a:schemeClr val="bg1"/>
            </a:solidFill>
          </a:ln>
          <a:effectLst>
            <a:outerShdw blurRad="127000" dist="38100" dir="2700000" algn="tl" rotWithShape="0">
              <a:prstClr val="black">
                <a:alpha val="20000"/>
              </a:prstClr>
            </a:outerShdw>
          </a:effectLst>
        </p:spPr>
        <p:txBody>
          <a:bodyPr wrap="square" anchor="ctr">
            <a:noAutofit/>
          </a:bodyPr>
          <a:lstStyle>
            <a:lvl1pPr marL="383031" marR="0" indent="-383031" algn="ctr" defTabSz="914400" rtl="0" eaLnBrk="1" fontAlgn="base" latinLnBrk="0" hangingPunct="1">
              <a:lnSpc>
                <a:spcPct val="100000"/>
              </a:lnSpc>
              <a:spcBef>
                <a:spcPts val="0"/>
              </a:spcBef>
              <a:spcAft>
                <a:spcPts val="800"/>
              </a:spcAft>
              <a:buClr>
                <a:srgbClr val="BB2332"/>
              </a:buClr>
              <a:buSzTx/>
              <a:buFont typeface="Wingdings" charset="2"/>
              <a:buNone/>
              <a:tabLst/>
              <a:defRPr>
                <a:solidFill>
                  <a:schemeClr val="bg1"/>
                </a:solidFill>
                <a:latin typeface="+mn-lt"/>
              </a:defRPr>
            </a:lvl1pPr>
          </a:lstStyle>
          <a:p>
            <a:r>
              <a:rPr lang="en-US"/>
              <a:t>Photo</a:t>
            </a:r>
          </a:p>
        </p:txBody>
      </p:sp>
      <p:sp>
        <p:nvSpPr>
          <p:cNvPr id="18" name="Picture Placeholder 9">
            <a:extLst>
              <a:ext uri="{FF2B5EF4-FFF2-40B4-BE49-F238E27FC236}">
                <a16:creationId xmlns:a16="http://schemas.microsoft.com/office/drawing/2014/main" id="{7296FC24-5C7C-8340-92ED-7C65480AD5E3}"/>
              </a:ext>
            </a:extLst>
          </p:cNvPr>
          <p:cNvSpPr>
            <a:spLocks noGrp="1" noChangeAspect="1"/>
          </p:cNvSpPr>
          <p:nvPr>
            <p:ph type="pic" sz="quarter" idx="22" hasCustomPrompt="1"/>
          </p:nvPr>
        </p:nvSpPr>
        <p:spPr>
          <a:xfrm>
            <a:off x="8857160" y="3608236"/>
            <a:ext cx="2909312" cy="2908714"/>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a:solidFill>
            <a:schemeClr val="tx2"/>
          </a:solidFill>
          <a:ln w="25400">
            <a:solidFill>
              <a:schemeClr val="bg1"/>
            </a:solidFill>
          </a:ln>
          <a:effectLst>
            <a:outerShdw blurRad="127000" dist="38100" dir="2700000" algn="tl" rotWithShape="0">
              <a:prstClr val="black">
                <a:alpha val="20000"/>
              </a:prstClr>
            </a:outerShdw>
          </a:effectLst>
        </p:spPr>
        <p:txBody>
          <a:bodyPr wrap="square" anchor="ctr">
            <a:noAutofit/>
          </a:bodyPr>
          <a:lstStyle>
            <a:lvl1pPr marL="383031" marR="0" indent="-383031" algn="ctr" defTabSz="914400" rtl="0" eaLnBrk="1" fontAlgn="base" latinLnBrk="0" hangingPunct="1">
              <a:lnSpc>
                <a:spcPct val="100000"/>
              </a:lnSpc>
              <a:spcBef>
                <a:spcPts val="0"/>
              </a:spcBef>
              <a:spcAft>
                <a:spcPts val="800"/>
              </a:spcAft>
              <a:buClr>
                <a:srgbClr val="BB2332"/>
              </a:buClr>
              <a:buSzTx/>
              <a:buFont typeface="Wingdings" charset="2"/>
              <a:buNone/>
              <a:tabLst/>
              <a:defRPr>
                <a:solidFill>
                  <a:schemeClr val="bg1"/>
                </a:solidFill>
                <a:latin typeface="+mn-lt"/>
              </a:defRPr>
            </a:lvl1pPr>
          </a:lstStyle>
          <a:p>
            <a:r>
              <a:rPr lang="en-US"/>
              <a:t>Photo</a:t>
            </a:r>
          </a:p>
        </p:txBody>
      </p:sp>
      <p:sp>
        <p:nvSpPr>
          <p:cNvPr id="22" name="Picture Placeholder 9">
            <a:extLst>
              <a:ext uri="{FF2B5EF4-FFF2-40B4-BE49-F238E27FC236}">
                <a16:creationId xmlns:a16="http://schemas.microsoft.com/office/drawing/2014/main" id="{581B13CA-631A-7444-B08A-5AE2E570526B}"/>
              </a:ext>
            </a:extLst>
          </p:cNvPr>
          <p:cNvSpPr>
            <a:spLocks noGrp="1" noChangeAspect="1"/>
          </p:cNvSpPr>
          <p:nvPr>
            <p:ph type="pic" sz="quarter" idx="23" hasCustomPrompt="1"/>
          </p:nvPr>
        </p:nvSpPr>
        <p:spPr>
          <a:xfrm>
            <a:off x="404276" y="1570397"/>
            <a:ext cx="2909312" cy="2908714"/>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a:solidFill>
            <a:schemeClr val="tx2"/>
          </a:solidFill>
          <a:ln w="25400">
            <a:solidFill>
              <a:schemeClr val="bg1"/>
            </a:solidFill>
          </a:ln>
          <a:effectLst>
            <a:outerShdw blurRad="127000" dist="38100" dir="2700000" algn="tl" rotWithShape="0">
              <a:prstClr val="black">
                <a:alpha val="20000"/>
              </a:prstClr>
            </a:outerShdw>
          </a:effectLst>
        </p:spPr>
        <p:txBody>
          <a:bodyPr wrap="square" anchor="ctr">
            <a:noAutofit/>
          </a:bodyPr>
          <a:lstStyle>
            <a:lvl1pPr marL="383031" marR="0" indent="-383031" algn="ctr" defTabSz="914400" rtl="0" eaLnBrk="1" fontAlgn="base" latinLnBrk="0" hangingPunct="1">
              <a:lnSpc>
                <a:spcPct val="100000"/>
              </a:lnSpc>
              <a:spcBef>
                <a:spcPts val="0"/>
              </a:spcBef>
              <a:spcAft>
                <a:spcPts val="800"/>
              </a:spcAft>
              <a:buClr>
                <a:srgbClr val="BB2332"/>
              </a:buClr>
              <a:buSzTx/>
              <a:buFont typeface="Wingdings" charset="2"/>
              <a:buNone/>
              <a:tabLst/>
              <a:defRPr>
                <a:solidFill>
                  <a:schemeClr val="bg1"/>
                </a:solidFill>
                <a:latin typeface="+mn-lt"/>
              </a:defRPr>
            </a:lvl1pPr>
          </a:lstStyle>
          <a:p>
            <a:r>
              <a:rPr lang="en-US"/>
              <a:t>Photo</a:t>
            </a:r>
          </a:p>
        </p:txBody>
      </p:sp>
      <p:sp>
        <p:nvSpPr>
          <p:cNvPr id="23" name="Text Placeholder 2">
            <a:extLst>
              <a:ext uri="{FF2B5EF4-FFF2-40B4-BE49-F238E27FC236}">
                <a16:creationId xmlns:a16="http://schemas.microsoft.com/office/drawing/2014/main" id="{5A281490-B4BE-7D44-B163-025FA2BEEAEE}"/>
              </a:ext>
            </a:extLst>
          </p:cNvPr>
          <p:cNvSpPr>
            <a:spLocks noGrp="1"/>
          </p:cNvSpPr>
          <p:nvPr>
            <p:ph type="body" sz="quarter" idx="15"/>
          </p:nvPr>
        </p:nvSpPr>
        <p:spPr>
          <a:xfrm>
            <a:off x="381743" y="4662312"/>
            <a:ext cx="2909312" cy="1379096"/>
          </a:xfrm>
          <a:prstGeom prst="rect">
            <a:avLst/>
          </a:prstGeom>
        </p:spPr>
        <p:txBody>
          <a:bodyPr numCol="1"/>
          <a:lstStyle>
            <a:lvl1pPr marL="0" indent="0" algn="ctr">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24" name="Text Placeholder 2">
            <a:extLst>
              <a:ext uri="{FF2B5EF4-FFF2-40B4-BE49-F238E27FC236}">
                <a16:creationId xmlns:a16="http://schemas.microsoft.com/office/drawing/2014/main" id="{30AD14C1-4452-EF4B-9538-D3EC0D037287}"/>
              </a:ext>
            </a:extLst>
          </p:cNvPr>
          <p:cNvSpPr>
            <a:spLocks noGrp="1"/>
          </p:cNvSpPr>
          <p:nvPr>
            <p:ph type="body" sz="quarter" idx="24"/>
          </p:nvPr>
        </p:nvSpPr>
        <p:spPr>
          <a:xfrm>
            <a:off x="3463651" y="1711709"/>
            <a:ext cx="1345387" cy="1280393"/>
          </a:xfrm>
          <a:prstGeom prst="rect">
            <a:avLst/>
          </a:prstGeom>
        </p:spPr>
        <p:txBody>
          <a:bodyPr numCol="1"/>
          <a:lstStyle>
            <a:lvl1pPr marL="0" indent="0" algn="ctr">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25" name="Text Placeholder 2">
            <a:extLst>
              <a:ext uri="{FF2B5EF4-FFF2-40B4-BE49-F238E27FC236}">
                <a16:creationId xmlns:a16="http://schemas.microsoft.com/office/drawing/2014/main" id="{990FAB65-92A3-A849-94C3-CABFDA765F01}"/>
              </a:ext>
            </a:extLst>
          </p:cNvPr>
          <p:cNvSpPr>
            <a:spLocks noGrp="1"/>
          </p:cNvSpPr>
          <p:nvPr>
            <p:ph type="body" sz="quarter" idx="25"/>
          </p:nvPr>
        </p:nvSpPr>
        <p:spPr>
          <a:xfrm>
            <a:off x="6030188" y="5323082"/>
            <a:ext cx="2577874" cy="718326"/>
          </a:xfrm>
          <a:prstGeom prst="rect">
            <a:avLst/>
          </a:prstGeom>
        </p:spPr>
        <p:txBody>
          <a:bodyPr numCol="1"/>
          <a:lstStyle>
            <a:lvl1pPr marL="0" indent="0" algn="ctr">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26" name="Text Placeholder 2">
            <a:extLst>
              <a:ext uri="{FF2B5EF4-FFF2-40B4-BE49-F238E27FC236}">
                <a16:creationId xmlns:a16="http://schemas.microsoft.com/office/drawing/2014/main" id="{15D8ED7C-2209-0846-8A09-A0C3EF9D95DC}"/>
              </a:ext>
            </a:extLst>
          </p:cNvPr>
          <p:cNvSpPr>
            <a:spLocks noGrp="1"/>
          </p:cNvSpPr>
          <p:nvPr>
            <p:ph type="body" sz="quarter" idx="26"/>
          </p:nvPr>
        </p:nvSpPr>
        <p:spPr>
          <a:xfrm>
            <a:off x="8900945" y="1710638"/>
            <a:ext cx="2909311" cy="1718362"/>
          </a:xfrm>
          <a:prstGeom prst="rect">
            <a:avLst/>
          </a:prstGeom>
        </p:spPr>
        <p:txBody>
          <a:bodyPr numCol="1"/>
          <a:lstStyle>
            <a:lvl1pPr marL="0" indent="0" algn="ctr">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3" name="Picture Placeholder 9">
            <a:extLst>
              <a:ext uri="{FF2B5EF4-FFF2-40B4-BE49-F238E27FC236}">
                <a16:creationId xmlns:a16="http://schemas.microsoft.com/office/drawing/2014/main" id="{50A31A4A-CC00-F048-A040-6452F73658EC}"/>
              </a:ext>
            </a:extLst>
          </p:cNvPr>
          <p:cNvSpPr>
            <a:spLocks noGrp="1" noChangeAspect="1"/>
          </p:cNvSpPr>
          <p:nvPr>
            <p:ph type="pic" sz="quarter" idx="20" hasCustomPrompt="1"/>
          </p:nvPr>
        </p:nvSpPr>
        <p:spPr>
          <a:xfrm>
            <a:off x="3631674" y="3833246"/>
            <a:ext cx="2208616" cy="2208162"/>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a:solidFill>
            <a:schemeClr val="tx2"/>
          </a:solidFill>
          <a:ln w="25400">
            <a:solidFill>
              <a:schemeClr val="bg1"/>
            </a:solidFill>
          </a:ln>
          <a:effectLst>
            <a:outerShdw blurRad="127000" dist="38100" dir="2700000" algn="tl" rotWithShape="0">
              <a:prstClr val="black">
                <a:alpha val="20000"/>
              </a:prstClr>
            </a:outerShdw>
          </a:effectLst>
        </p:spPr>
        <p:txBody>
          <a:bodyPr wrap="square" anchor="ctr">
            <a:noAutofit/>
          </a:bodyPr>
          <a:lstStyle>
            <a:lvl1pPr marL="383031" marR="0" indent="-383031" algn="ctr" defTabSz="914400" rtl="0" eaLnBrk="1" fontAlgn="base" latinLnBrk="0" hangingPunct="1">
              <a:lnSpc>
                <a:spcPct val="100000"/>
              </a:lnSpc>
              <a:spcBef>
                <a:spcPts val="0"/>
              </a:spcBef>
              <a:spcAft>
                <a:spcPts val="800"/>
              </a:spcAft>
              <a:buClr>
                <a:srgbClr val="BB2332"/>
              </a:buClr>
              <a:buSzTx/>
              <a:buFont typeface="Wingdings" charset="2"/>
              <a:buNone/>
              <a:tabLst/>
              <a:defRPr>
                <a:solidFill>
                  <a:schemeClr val="bg1"/>
                </a:solidFill>
                <a:latin typeface="+mn-lt"/>
              </a:defRPr>
            </a:lvl1pPr>
          </a:lstStyle>
          <a:p>
            <a:r>
              <a:rPr lang="en-US"/>
              <a:t>Photo</a:t>
            </a:r>
          </a:p>
        </p:txBody>
      </p:sp>
      <p:sp>
        <p:nvSpPr>
          <p:cNvPr id="19" name="Title 1">
            <a:extLst>
              <a:ext uri="{FF2B5EF4-FFF2-40B4-BE49-F238E27FC236}">
                <a16:creationId xmlns:a16="http://schemas.microsoft.com/office/drawing/2014/main" id="{EB515203-5DCC-024A-9A98-C18F6A1077A6}"/>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20" name="Text Placeholder 6">
            <a:extLst>
              <a:ext uri="{FF2B5EF4-FFF2-40B4-BE49-F238E27FC236}">
                <a16:creationId xmlns:a16="http://schemas.microsoft.com/office/drawing/2014/main" id="{0A849498-BAD9-9C45-A283-98244D08E8B3}"/>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74807044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fographic B">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A3D19E0-3226-BA45-895E-288B6D64060F}"/>
              </a:ext>
            </a:extLst>
          </p:cNvPr>
          <p:cNvSpPr>
            <a:spLocks noGrp="1" noChangeAspect="1"/>
          </p:cNvSpPr>
          <p:nvPr>
            <p:ph type="pic" sz="quarter" idx="21" hasCustomPrompt="1"/>
          </p:nvPr>
        </p:nvSpPr>
        <p:spPr>
          <a:xfrm>
            <a:off x="3699636" y="1375946"/>
            <a:ext cx="4792729" cy="4791744"/>
          </a:xfrm>
          <a:custGeom>
            <a:avLst/>
            <a:gdLst>
              <a:gd name="connsiteX0" fmla="*/ 741931 w 2307596"/>
              <a:gd name="connsiteY0" fmla="*/ 1 h 2307121"/>
              <a:gd name="connsiteX1" fmla="*/ 1565570 w 2307596"/>
              <a:gd name="connsiteY1" fmla="*/ 1 h 2307121"/>
              <a:gd name="connsiteX2" fmla="*/ 1677906 w 2307596"/>
              <a:gd name="connsiteY2" fmla="*/ 46514 h 2307121"/>
              <a:gd name="connsiteX3" fmla="*/ 2261083 w 2307596"/>
              <a:gd name="connsiteY3" fmla="*/ 629691 h 2307121"/>
              <a:gd name="connsiteX4" fmla="*/ 2307596 w 2307596"/>
              <a:gd name="connsiteY4" fmla="*/ 741932 h 2307121"/>
              <a:gd name="connsiteX5" fmla="*/ 2307596 w 2307596"/>
              <a:gd name="connsiteY5" fmla="*/ 1565570 h 2307121"/>
              <a:gd name="connsiteX6" fmla="*/ 2261083 w 2307596"/>
              <a:gd name="connsiteY6" fmla="*/ 1677906 h 2307121"/>
              <a:gd name="connsiteX7" fmla="*/ 1678381 w 2307596"/>
              <a:gd name="connsiteY7" fmla="*/ 2260607 h 2307121"/>
              <a:gd name="connsiteX8" fmla="*/ 1566045 w 2307596"/>
              <a:gd name="connsiteY8" fmla="*/ 2307121 h 2307121"/>
              <a:gd name="connsiteX9" fmla="*/ 741931 w 2307596"/>
              <a:gd name="connsiteY9" fmla="*/ 2307121 h 2307121"/>
              <a:gd name="connsiteX10" fmla="*/ 629215 w 2307596"/>
              <a:gd name="connsiteY10" fmla="*/ 2260607 h 2307121"/>
              <a:gd name="connsiteX11" fmla="*/ 46514 w 2307596"/>
              <a:gd name="connsiteY11" fmla="*/ 1677906 h 2307121"/>
              <a:gd name="connsiteX12" fmla="*/ 1 w 2307596"/>
              <a:gd name="connsiteY12" fmla="*/ 1566046 h 2307121"/>
              <a:gd name="connsiteX13" fmla="*/ 1 w 2307596"/>
              <a:gd name="connsiteY13" fmla="*/ 741932 h 2307121"/>
              <a:gd name="connsiteX14" fmla="*/ 46514 w 2307596"/>
              <a:gd name="connsiteY14" fmla="*/ 629215 h 2307121"/>
              <a:gd name="connsiteX15" fmla="*/ 629691 w 2307596"/>
              <a:gd name="connsiteY15" fmla="*/ 46514 h 2307121"/>
              <a:gd name="connsiteX16" fmla="*/ 741931 w 2307596"/>
              <a:gd name="connsiteY16" fmla="*/ 1 h 230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6" h="2307121">
                <a:moveTo>
                  <a:pt x="741931" y="1"/>
                </a:moveTo>
                <a:lnTo>
                  <a:pt x="1565570" y="1"/>
                </a:lnTo>
                <a:cubicBezTo>
                  <a:pt x="1607702" y="-6"/>
                  <a:pt x="1648111" y="16726"/>
                  <a:pt x="1677906" y="46514"/>
                </a:cubicBezTo>
                <a:lnTo>
                  <a:pt x="2261083" y="629691"/>
                </a:lnTo>
                <a:cubicBezTo>
                  <a:pt x="2290848" y="659463"/>
                  <a:pt x="2307577" y="699833"/>
                  <a:pt x="2307596" y="741932"/>
                </a:cubicBezTo>
                <a:lnTo>
                  <a:pt x="2307596" y="1565570"/>
                </a:lnTo>
                <a:cubicBezTo>
                  <a:pt x="2307603" y="1607702"/>
                  <a:pt x="2290871" y="1648111"/>
                  <a:pt x="2261083" y="1677906"/>
                </a:cubicBezTo>
                <a:lnTo>
                  <a:pt x="1678381" y="2260607"/>
                </a:lnTo>
                <a:cubicBezTo>
                  <a:pt x="1648586" y="2290396"/>
                  <a:pt x="1608177" y="2307127"/>
                  <a:pt x="1566045" y="2307121"/>
                </a:cubicBezTo>
                <a:lnTo>
                  <a:pt x="741931" y="2307121"/>
                </a:lnTo>
                <a:cubicBezTo>
                  <a:pt x="699668" y="2307228"/>
                  <a:pt x="659103" y="2290489"/>
                  <a:pt x="629215" y="2260607"/>
                </a:cubicBezTo>
                <a:lnTo>
                  <a:pt x="46514" y="1677906"/>
                </a:lnTo>
                <a:cubicBezTo>
                  <a:pt x="16842" y="1648228"/>
                  <a:pt x="120" y="1608013"/>
                  <a:pt x="1" y="1566046"/>
                </a:cubicBezTo>
                <a:lnTo>
                  <a:pt x="1" y="741932"/>
                </a:lnTo>
                <a:cubicBezTo>
                  <a:pt x="-107" y="699668"/>
                  <a:pt x="16632" y="659104"/>
                  <a:pt x="46514" y="629215"/>
                </a:cubicBezTo>
                <a:lnTo>
                  <a:pt x="629691" y="46514"/>
                </a:lnTo>
                <a:cubicBezTo>
                  <a:pt x="659462" y="16749"/>
                  <a:pt x="699832" y="20"/>
                  <a:pt x="741931" y="1"/>
                </a:cubicBezTo>
                <a:close/>
              </a:path>
            </a:pathLst>
          </a:custGeom>
          <a:solidFill>
            <a:schemeClr val="tx2"/>
          </a:solidFill>
          <a:ln w="25400">
            <a:solidFill>
              <a:schemeClr val="bg1"/>
            </a:solidFill>
          </a:ln>
          <a:effectLst>
            <a:outerShdw blurRad="127000" dist="38100" dir="2700000" algn="tl" rotWithShape="0">
              <a:prstClr val="black">
                <a:alpha val="20000"/>
              </a:prstClr>
            </a:outerShdw>
          </a:effectLst>
        </p:spPr>
        <p:txBody>
          <a:bodyPr wrap="square" anchor="ctr">
            <a:noAutofit/>
          </a:bodyPr>
          <a:lstStyle>
            <a:lvl1pPr marL="383031" marR="0" indent="-383031" algn="ctr" defTabSz="914400" rtl="0" eaLnBrk="1" fontAlgn="base" latinLnBrk="0" hangingPunct="1">
              <a:lnSpc>
                <a:spcPct val="100000"/>
              </a:lnSpc>
              <a:spcBef>
                <a:spcPts val="0"/>
              </a:spcBef>
              <a:spcAft>
                <a:spcPts val="800"/>
              </a:spcAft>
              <a:buClr>
                <a:srgbClr val="BB2332"/>
              </a:buClr>
              <a:buSzTx/>
              <a:buFont typeface="Wingdings" charset="2"/>
              <a:buNone/>
              <a:tabLst/>
              <a:defRPr>
                <a:solidFill>
                  <a:schemeClr val="bg1"/>
                </a:solidFill>
                <a:latin typeface="+mn-lt"/>
              </a:defRPr>
            </a:lvl1pPr>
          </a:lstStyle>
          <a:p>
            <a:r>
              <a:rPr lang="en-US"/>
              <a:t>Photo</a:t>
            </a:r>
          </a:p>
        </p:txBody>
      </p:sp>
      <p:sp>
        <p:nvSpPr>
          <p:cNvPr id="23" name="Text Placeholder 2">
            <a:extLst>
              <a:ext uri="{FF2B5EF4-FFF2-40B4-BE49-F238E27FC236}">
                <a16:creationId xmlns:a16="http://schemas.microsoft.com/office/drawing/2014/main" id="{5A281490-B4BE-7D44-B163-025FA2BEEAEE}"/>
              </a:ext>
            </a:extLst>
          </p:cNvPr>
          <p:cNvSpPr>
            <a:spLocks noGrp="1"/>
          </p:cNvSpPr>
          <p:nvPr>
            <p:ph type="body" sz="quarter" idx="15"/>
          </p:nvPr>
        </p:nvSpPr>
        <p:spPr>
          <a:xfrm>
            <a:off x="381743" y="1928285"/>
            <a:ext cx="3032969" cy="338554"/>
          </a:xfrm>
          <a:prstGeom prst="rect">
            <a:avLst/>
          </a:prstGeom>
          <a:ln w="25400">
            <a:noFill/>
          </a:ln>
          <a:effectLst/>
        </p:spPr>
        <p:txBody>
          <a:bodyPr numCol="1" anchor="ctr">
            <a:spAutoFit/>
          </a:bodyPr>
          <a:lstStyle>
            <a:lvl1pPr marL="0" indent="0" algn="ctr">
              <a:lnSpc>
                <a:spcPct val="100000"/>
              </a:lnSpc>
              <a:spcAft>
                <a:spcPts val="800"/>
              </a:spcAft>
              <a:buClr>
                <a:schemeClr val="bg2"/>
              </a:buClr>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marL="0" indent="0" algn="ctr">
              <a:buClr>
                <a:schemeClr val="bg2"/>
              </a:buClr>
              <a:buNone/>
            </a:pPr>
            <a:endParaRPr lang="en-US" sz="1600" dirty="0"/>
          </a:p>
        </p:txBody>
      </p:sp>
      <p:sp>
        <p:nvSpPr>
          <p:cNvPr id="16" name="Text Placeholder 2">
            <a:extLst>
              <a:ext uri="{FF2B5EF4-FFF2-40B4-BE49-F238E27FC236}">
                <a16:creationId xmlns:a16="http://schemas.microsoft.com/office/drawing/2014/main" id="{EE81954E-1400-0A4E-B9AB-414E6323441A}"/>
              </a:ext>
            </a:extLst>
          </p:cNvPr>
          <p:cNvSpPr>
            <a:spLocks noGrp="1"/>
          </p:cNvSpPr>
          <p:nvPr>
            <p:ph type="body" sz="quarter" idx="22"/>
          </p:nvPr>
        </p:nvSpPr>
        <p:spPr>
          <a:xfrm>
            <a:off x="381743" y="3671358"/>
            <a:ext cx="3032969" cy="338554"/>
          </a:xfrm>
          <a:prstGeom prst="rect">
            <a:avLst/>
          </a:prstGeom>
          <a:ln w="25400">
            <a:noFill/>
          </a:ln>
          <a:effectLst/>
        </p:spPr>
        <p:txBody>
          <a:bodyPr numCol="1" anchor="ctr">
            <a:spAutoFit/>
          </a:bodyPr>
          <a:lstStyle>
            <a:lvl1pPr marL="11113" indent="-11113" algn="ctr">
              <a:lnSpc>
                <a:spcPct val="100000"/>
              </a:lnSpc>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7" name="Text Placeholder 2">
            <a:extLst>
              <a:ext uri="{FF2B5EF4-FFF2-40B4-BE49-F238E27FC236}">
                <a16:creationId xmlns:a16="http://schemas.microsoft.com/office/drawing/2014/main" id="{355641BB-0ED1-1E43-9ED8-233DA7CCF617}"/>
              </a:ext>
            </a:extLst>
          </p:cNvPr>
          <p:cNvSpPr>
            <a:spLocks noGrp="1"/>
          </p:cNvSpPr>
          <p:nvPr>
            <p:ph type="body" sz="quarter" idx="23"/>
          </p:nvPr>
        </p:nvSpPr>
        <p:spPr>
          <a:xfrm>
            <a:off x="381743" y="5414433"/>
            <a:ext cx="3032969" cy="338554"/>
          </a:xfrm>
          <a:prstGeom prst="rect">
            <a:avLst/>
          </a:prstGeom>
          <a:ln w="25400">
            <a:noFill/>
          </a:ln>
          <a:effectLst/>
        </p:spPr>
        <p:txBody>
          <a:bodyPr numCol="1" anchor="ctr">
            <a:spAutoFit/>
          </a:bodyPr>
          <a:lstStyle>
            <a:lvl1pPr marL="11113" indent="-11113" algn="ctr">
              <a:lnSpc>
                <a:spcPct val="100000"/>
              </a:lnSpc>
              <a:spcAft>
                <a:spcPts val="800"/>
              </a:spcAft>
              <a:buFont typeface="Arial" panose="020B0604020202020204" pitchFamily="34" charset="0"/>
              <a:buNone/>
              <a:tabLst/>
              <a:defRPr sz="1600">
                <a:solidFill>
                  <a:schemeClr val="bg2"/>
                </a:solidFill>
                <a:effectLst/>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9" name="Text Placeholder 2">
            <a:extLst>
              <a:ext uri="{FF2B5EF4-FFF2-40B4-BE49-F238E27FC236}">
                <a16:creationId xmlns:a16="http://schemas.microsoft.com/office/drawing/2014/main" id="{903DD7AA-CD10-784B-97C1-8BA89DF7B67B}"/>
              </a:ext>
            </a:extLst>
          </p:cNvPr>
          <p:cNvSpPr>
            <a:spLocks noGrp="1"/>
          </p:cNvSpPr>
          <p:nvPr>
            <p:ph type="body" sz="quarter" idx="24"/>
          </p:nvPr>
        </p:nvSpPr>
        <p:spPr>
          <a:xfrm>
            <a:off x="8797081" y="1928283"/>
            <a:ext cx="3032969" cy="338554"/>
          </a:xfrm>
          <a:prstGeom prst="rect">
            <a:avLst/>
          </a:prstGeom>
          <a:ln w="25400">
            <a:noFill/>
          </a:ln>
          <a:effectLst/>
        </p:spPr>
        <p:txBody>
          <a:bodyPr numCol="1" anchor="ctr">
            <a:spAutoFit/>
          </a:bodyPr>
          <a:lstStyle>
            <a:lvl1pPr marL="11113" indent="-11113" algn="ctr">
              <a:lnSpc>
                <a:spcPct val="100000"/>
              </a:lnSpc>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20" name="Text Placeholder 2">
            <a:extLst>
              <a:ext uri="{FF2B5EF4-FFF2-40B4-BE49-F238E27FC236}">
                <a16:creationId xmlns:a16="http://schemas.microsoft.com/office/drawing/2014/main" id="{29EA89FD-5A89-E649-B975-ECBD93E84B3C}"/>
              </a:ext>
            </a:extLst>
          </p:cNvPr>
          <p:cNvSpPr>
            <a:spLocks noGrp="1"/>
          </p:cNvSpPr>
          <p:nvPr>
            <p:ph type="body" sz="quarter" idx="25"/>
          </p:nvPr>
        </p:nvSpPr>
        <p:spPr>
          <a:xfrm>
            <a:off x="8797081" y="3671358"/>
            <a:ext cx="3032969" cy="338554"/>
          </a:xfrm>
          <a:prstGeom prst="rect">
            <a:avLst/>
          </a:prstGeom>
          <a:ln w="25400">
            <a:noFill/>
          </a:ln>
          <a:effectLst/>
        </p:spPr>
        <p:txBody>
          <a:bodyPr numCol="1" anchor="ctr">
            <a:spAutoFit/>
          </a:bodyPr>
          <a:lstStyle>
            <a:lvl1pPr marL="11113" indent="-11113" algn="ctr">
              <a:lnSpc>
                <a:spcPct val="100000"/>
              </a:lnSpc>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21" name="Text Placeholder 2">
            <a:extLst>
              <a:ext uri="{FF2B5EF4-FFF2-40B4-BE49-F238E27FC236}">
                <a16:creationId xmlns:a16="http://schemas.microsoft.com/office/drawing/2014/main" id="{324EEC33-2465-394F-A247-FD7F94B8AA85}"/>
              </a:ext>
            </a:extLst>
          </p:cNvPr>
          <p:cNvSpPr>
            <a:spLocks noGrp="1"/>
          </p:cNvSpPr>
          <p:nvPr>
            <p:ph type="body" sz="quarter" idx="26"/>
          </p:nvPr>
        </p:nvSpPr>
        <p:spPr>
          <a:xfrm>
            <a:off x="8797081" y="5414433"/>
            <a:ext cx="3032969" cy="338554"/>
          </a:xfrm>
          <a:prstGeom prst="rect">
            <a:avLst/>
          </a:prstGeom>
          <a:ln w="25400">
            <a:noFill/>
          </a:ln>
          <a:effectLst/>
        </p:spPr>
        <p:txBody>
          <a:bodyPr numCol="1" anchor="ctr">
            <a:spAutoFit/>
          </a:bodyPr>
          <a:lstStyle>
            <a:lvl1pPr marL="11113" indent="-11113" algn="ctr">
              <a:lnSpc>
                <a:spcPct val="100000"/>
              </a:lnSpc>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8" name="Title 1">
            <a:extLst>
              <a:ext uri="{FF2B5EF4-FFF2-40B4-BE49-F238E27FC236}">
                <a16:creationId xmlns:a16="http://schemas.microsoft.com/office/drawing/2014/main" id="{E86E61B5-A749-1242-BD78-F3FC20024B7A}"/>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22" name="Text Placeholder 6">
            <a:extLst>
              <a:ext uri="{FF2B5EF4-FFF2-40B4-BE49-F238E27FC236}">
                <a16:creationId xmlns:a16="http://schemas.microsoft.com/office/drawing/2014/main" id="{A64DC081-A294-864F-A02F-48FC6457D4DE}"/>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2539293039"/>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fographic C">
    <p:spTree>
      <p:nvGrpSpPr>
        <p:cNvPr id="1" name=""/>
        <p:cNvGrpSpPr/>
        <p:nvPr/>
      </p:nvGrpSpPr>
      <p:grpSpPr>
        <a:xfrm>
          <a:off x="0" y="0"/>
          <a:ext cx="0" cy="0"/>
          <a:chOff x="0" y="0"/>
          <a:chExt cx="0" cy="0"/>
        </a:xfrm>
      </p:grpSpPr>
      <p:sp>
        <p:nvSpPr>
          <p:cNvPr id="23" name="Text Placeholder 2">
            <a:extLst>
              <a:ext uri="{FF2B5EF4-FFF2-40B4-BE49-F238E27FC236}">
                <a16:creationId xmlns:a16="http://schemas.microsoft.com/office/drawing/2014/main" id="{5A281490-B4BE-7D44-B163-025FA2BEEAEE}"/>
              </a:ext>
            </a:extLst>
          </p:cNvPr>
          <p:cNvSpPr>
            <a:spLocks noGrp="1"/>
          </p:cNvSpPr>
          <p:nvPr>
            <p:ph type="body" sz="quarter" idx="15"/>
          </p:nvPr>
        </p:nvSpPr>
        <p:spPr>
          <a:xfrm>
            <a:off x="381743" y="1370202"/>
            <a:ext cx="4418857" cy="338554"/>
          </a:xfrm>
          <a:prstGeom prst="rect">
            <a:avLst/>
          </a:prstGeom>
          <a:ln w="25400">
            <a:noFill/>
          </a:ln>
          <a:effectLst/>
        </p:spPr>
        <p:txBody>
          <a:bodyPr numCol="1" anchor="ctr">
            <a:spAutoFit/>
          </a:bodyPr>
          <a:lstStyle>
            <a:lvl1pPr marL="0" indent="0" algn="ctr">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2" name="Title 1">
            <a:extLst>
              <a:ext uri="{FF2B5EF4-FFF2-40B4-BE49-F238E27FC236}">
                <a16:creationId xmlns:a16="http://schemas.microsoft.com/office/drawing/2014/main" id="{75CD8328-AAE3-3547-9E96-CE3C1170AE88}"/>
              </a:ext>
            </a:extLst>
          </p:cNvPr>
          <p:cNvSpPr>
            <a:spLocks noGrp="1"/>
          </p:cNvSpPr>
          <p:nvPr>
            <p:ph type="title" hasCustomPrompt="1"/>
          </p:nvPr>
        </p:nvSpPr>
        <p:spPr>
          <a:xfrm>
            <a:off x="4007830" y="3028357"/>
            <a:ext cx="4176340" cy="515526"/>
          </a:xfrm>
          <a:prstGeom prst="rect">
            <a:avLst/>
          </a:prstGeom>
        </p:spPr>
        <p:txBody>
          <a:bodyPr wrap="square" anchor="ctr">
            <a:spAutoFit/>
          </a:bodyPr>
          <a:lstStyle>
            <a:lvl1pPr algn="ctr">
              <a:lnSpc>
                <a:spcPts val="3300"/>
              </a:lnSpc>
              <a:defRPr>
                <a:latin typeface="+mn-lt"/>
              </a:defRPr>
            </a:lvl1pPr>
          </a:lstStyle>
          <a:p>
            <a:r>
              <a:rPr lang="en-US" dirty="0"/>
              <a:t>Click to edit title</a:t>
            </a:r>
          </a:p>
        </p:txBody>
      </p:sp>
      <p:sp>
        <p:nvSpPr>
          <p:cNvPr id="16" name="Text Placeholder 2">
            <a:extLst>
              <a:ext uri="{FF2B5EF4-FFF2-40B4-BE49-F238E27FC236}">
                <a16:creationId xmlns:a16="http://schemas.microsoft.com/office/drawing/2014/main" id="{EE81954E-1400-0A4E-B9AB-414E6323441A}"/>
              </a:ext>
            </a:extLst>
          </p:cNvPr>
          <p:cNvSpPr>
            <a:spLocks noGrp="1"/>
          </p:cNvSpPr>
          <p:nvPr>
            <p:ph type="body" sz="quarter" idx="22"/>
          </p:nvPr>
        </p:nvSpPr>
        <p:spPr>
          <a:xfrm>
            <a:off x="381743" y="3113277"/>
            <a:ext cx="3404445" cy="338554"/>
          </a:xfrm>
          <a:prstGeom prst="rect">
            <a:avLst/>
          </a:prstGeom>
          <a:ln w="25400">
            <a:noFill/>
          </a:ln>
          <a:effectLst/>
        </p:spPr>
        <p:txBody>
          <a:bodyPr numCol="1" anchor="ctr">
            <a:spAutoFit/>
          </a:bodyPr>
          <a:lstStyle>
            <a:lvl1pPr marL="0" indent="0" algn="ctr">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7" name="Text Placeholder 2">
            <a:extLst>
              <a:ext uri="{FF2B5EF4-FFF2-40B4-BE49-F238E27FC236}">
                <a16:creationId xmlns:a16="http://schemas.microsoft.com/office/drawing/2014/main" id="{355641BB-0ED1-1E43-9ED8-233DA7CCF617}"/>
              </a:ext>
            </a:extLst>
          </p:cNvPr>
          <p:cNvSpPr>
            <a:spLocks noGrp="1"/>
          </p:cNvSpPr>
          <p:nvPr>
            <p:ph type="body" sz="quarter" idx="23"/>
          </p:nvPr>
        </p:nvSpPr>
        <p:spPr>
          <a:xfrm>
            <a:off x="381743" y="4856352"/>
            <a:ext cx="4418857" cy="338554"/>
          </a:xfrm>
          <a:prstGeom prst="rect">
            <a:avLst/>
          </a:prstGeom>
          <a:ln w="25400">
            <a:noFill/>
          </a:ln>
          <a:effectLst/>
        </p:spPr>
        <p:txBody>
          <a:bodyPr numCol="1" anchor="ctr">
            <a:spAutoFit/>
          </a:bodyPr>
          <a:lstStyle>
            <a:lvl1pPr marL="0" indent="0" algn="ctr">
              <a:spcAft>
                <a:spcPts val="800"/>
              </a:spcAft>
              <a:buFont typeface="Arial" panose="020B0604020202020204" pitchFamily="34" charset="0"/>
              <a:buNone/>
              <a:tabLst/>
              <a:defRPr sz="1600">
                <a:solidFill>
                  <a:schemeClr val="bg2"/>
                </a:solidFill>
                <a:effectLst/>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18" name="Text Placeholder 2">
            <a:extLst>
              <a:ext uri="{FF2B5EF4-FFF2-40B4-BE49-F238E27FC236}">
                <a16:creationId xmlns:a16="http://schemas.microsoft.com/office/drawing/2014/main" id="{38192CB0-7614-DE46-987C-09CC7E748110}"/>
              </a:ext>
            </a:extLst>
          </p:cNvPr>
          <p:cNvSpPr>
            <a:spLocks noGrp="1"/>
          </p:cNvSpPr>
          <p:nvPr>
            <p:ph type="body" sz="quarter" idx="24"/>
          </p:nvPr>
        </p:nvSpPr>
        <p:spPr>
          <a:xfrm>
            <a:off x="7368331" y="1370202"/>
            <a:ext cx="4418857" cy="338554"/>
          </a:xfrm>
          <a:prstGeom prst="rect">
            <a:avLst/>
          </a:prstGeom>
          <a:ln w="25400">
            <a:noFill/>
          </a:ln>
          <a:effectLst/>
        </p:spPr>
        <p:txBody>
          <a:bodyPr numCol="1" anchor="ctr">
            <a:spAutoFit/>
          </a:bodyPr>
          <a:lstStyle>
            <a:lvl1pPr marL="0" indent="0" algn="ctr">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22" name="Text Placeholder 2">
            <a:extLst>
              <a:ext uri="{FF2B5EF4-FFF2-40B4-BE49-F238E27FC236}">
                <a16:creationId xmlns:a16="http://schemas.microsoft.com/office/drawing/2014/main" id="{40C79334-B6B8-5A43-A997-6FA6289C6E66}"/>
              </a:ext>
            </a:extLst>
          </p:cNvPr>
          <p:cNvSpPr>
            <a:spLocks noGrp="1"/>
          </p:cNvSpPr>
          <p:nvPr>
            <p:ph type="body" sz="quarter" idx="25"/>
          </p:nvPr>
        </p:nvSpPr>
        <p:spPr>
          <a:xfrm>
            <a:off x="8382743" y="3113277"/>
            <a:ext cx="3404445" cy="338554"/>
          </a:xfrm>
          <a:prstGeom prst="rect">
            <a:avLst/>
          </a:prstGeom>
          <a:ln w="25400">
            <a:noFill/>
          </a:ln>
          <a:effectLst/>
        </p:spPr>
        <p:txBody>
          <a:bodyPr numCol="1" anchor="ctr">
            <a:spAutoFit/>
          </a:bodyPr>
          <a:lstStyle>
            <a:lvl1pPr marL="0" indent="0" algn="ctr">
              <a:spcAft>
                <a:spcPts val="800"/>
              </a:spcAft>
              <a:buFont typeface="Arial" panose="020B0604020202020204" pitchFamily="34" charset="0"/>
              <a:buNone/>
              <a:tabLst/>
              <a:defRPr sz="1600">
                <a:solidFill>
                  <a:schemeClr val="bg2"/>
                </a:solidFill>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
        <p:nvSpPr>
          <p:cNvPr id="24" name="Text Placeholder 2">
            <a:extLst>
              <a:ext uri="{FF2B5EF4-FFF2-40B4-BE49-F238E27FC236}">
                <a16:creationId xmlns:a16="http://schemas.microsoft.com/office/drawing/2014/main" id="{3FC3945B-4D07-A441-8151-84026FFFBE7D}"/>
              </a:ext>
            </a:extLst>
          </p:cNvPr>
          <p:cNvSpPr>
            <a:spLocks noGrp="1"/>
          </p:cNvSpPr>
          <p:nvPr>
            <p:ph type="body" sz="quarter" idx="26"/>
          </p:nvPr>
        </p:nvSpPr>
        <p:spPr>
          <a:xfrm>
            <a:off x="7368331" y="4856352"/>
            <a:ext cx="4418857" cy="338554"/>
          </a:xfrm>
          <a:prstGeom prst="rect">
            <a:avLst/>
          </a:prstGeom>
          <a:ln w="25400">
            <a:noFill/>
          </a:ln>
          <a:effectLst/>
        </p:spPr>
        <p:txBody>
          <a:bodyPr numCol="1" anchor="ctr">
            <a:spAutoFit/>
          </a:bodyPr>
          <a:lstStyle>
            <a:lvl1pPr marL="0" indent="0" algn="ctr">
              <a:spcAft>
                <a:spcPts val="800"/>
              </a:spcAft>
              <a:buFont typeface="Arial" panose="020B0604020202020204" pitchFamily="34" charset="0"/>
              <a:buNone/>
              <a:tabLst/>
              <a:defRPr sz="1600">
                <a:solidFill>
                  <a:schemeClr val="bg2"/>
                </a:solidFill>
                <a:effectLst/>
                <a:latin typeface="+mn-lt"/>
              </a:defRPr>
            </a:lvl1pPr>
            <a:lvl2pPr marL="401638" indent="-169863">
              <a:buFont typeface="Arial" panose="020B0604020202020204" pitchFamily="34" charset="0"/>
              <a:buNone/>
              <a:tabLst/>
              <a:defRPr>
                <a:latin typeface="Barlow" pitchFamily="2" charset="77"/>
              </a:defRPr>
            </a:lvl2pPr>
            <a:lvl3pPr marL="517525" indent="-115888">
              <a:buFont typeface="Arial" panose="020B0604020202020204" pitchFamily="34" charset="0"/>
              <a:buNone/>
              <a:tabLst/>
              <a:defRPr>
                <a:latin typeface="Barlow" pitchFamily="2" charset="77"/>
              </a:defRPr>
            </a:lvl3pPr>
            <a:lvl4pPr marL="635000" indent="-117475">
              <a:buFont typeface="Arial" panose="020B0604020202020204" pitchFamily="34" charset="0"/>
              <a:buNone/>
              <a:tabLst/>
              <a:defRPr>
                <a:latin typeface="Barlow" pitchFamily="2" charset="77"/>
              </a:defRPr>
            </a:lvl4pPr>
            <a:lvl5pPr marL="750888" indent="-115888">
              <a:buFont typeface="Arial" panose="020B0604020202020204" pitchFamily="34" charset="0"/>
              <a:buNone/>
              <a:tabLst/>
              <a:defRPr sz="1400">
                <a:latin typeface="Barlow" pitchFamily="2" charset="77"/>
              </a:defRPr>
            </a:lvl5pPr>
          </a:lstStyle>
          <a:p>
            <a:pPr lvl="0"/>
            <a:endParaRPr lang="en-US" dirty="0"/>
          </a:p>
        </p:txBody>
      </p:sp>
    </p:spTree>
    <p:extLst>
      <p:ext uri="{BB962C8B-B14F-4D97-AF65-F5344CB8AC3E}">
        <p14:creationId xmlns:p14="http://schemas.microsoft.com/office/powerpoint/2010/main" val="115464054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image ">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37D658-F34E-8E4F-80A9-BA244B1600DD}"/>
              </a:ext>
            </a:extLst>
          </p:cNvPr>
          <p:cNvSpPr>
            <a:spLocks noGrp="1" noChangeAspect="1"/>
          </p:cNvSpPr>
          <p:nvPr>
            <p:ph type="pic" sz="quarter" idx="10" hasCustomPrompt="1"/>
          </p:nvPr>
        </p:nvSpPr>
        <p:spPr>
          <a:xfrm>
            <a:off x="-1" y="-1335"/>
            <a:ext cx="12192000" cy="6859017"/>
          </a:xfrm>
          <a:custGeom>
            <a:avLst/>
            <a:gdLst>
              <a:gd name="connsiteX0" fmla="*/ 3172280 w 12192000"/>
              <a:gd name="connsiteY0" fmla="*/ 6858000 h 6859017"/>
              <a:gd name="connsiteX1" fmla="*/ 9019720 w 12192000"/>
              <a:gd name="connsiteY1" fmla="*/ 6858000 h 6859017"/>
              <a:gd name="connsiteX2" fmla="*/ 9020736 w 12192000"/>
              <a:gd name="connsiteY2" fmla="*/ 6859017 h 6859017"/>
              <a:gd name="connsiteX3" fmla="*/ 3171265 w 12192000"/>
              <a:gd name="connsiteY3" fmla="*/ 6859017 h 6859017"/>
              <a:gd name="connsiteX4" fmla="*/ 0 w 12192000"/>
              <a:gd name="connsiteY4" fmla="*/ 0 h 6859017"/>
              <a:gd name="connsiteX5" fmla="*/ 12192000 w 12192000"/>
              <a:gd name="connsiteY5" fmla="*/ 0 h 6859017"/>
              <a:gd name="connsiteX6" fmla="*/ 12192000 w 12192000"/>
              <a:gd name="connsiteY6" fmla="*/ 6858000 h 6859017"/>
              <a:gd name="connsiteX7" fmla="*/ 9019720 w 12192000"/>
              <a:gd name="connsiteY7" fmla="*/ 6858000 h 6859017"/>
              <a:gd name="connsiteX8" fmla="*/ 8534214 w 12192000"/>
              <a:gd name="connsiteY8" fmla="*/ 6372108 h 6859017"/>
              <a:gd name="connsiteX9" fmla="*/ 8357213 w 12192000"/>
              <a:gd name="connsiteY9" fmla="*/ 6298639 h 6859017"/>
              <a:gd name="connsiteX10" fmla="*/ 3834205 w 12192000"/>
              <a:gd name="connsiteY10" fmla="*/ 6298639 h 6859017"/>
              <a:gd name="connsiteX11" fmla="*/ 3657203 w 12192000"/>
              <a:gd name="connsiteY11" fmla="*/ 6372108 h 6859017"/>
              <a:gd name="connsiteX12" fmla="*/ 3172280 w 12192000"/>
              <a:gd name="connsiteY12" fmla="*/ 6858000 h 6859017"/>
              <a:gd name="connsiteX13" fmla="*/ 0 w 12192000"/>
              <a:gd name="connsiteY13" fmla="*/ 6858000 h 685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859017">
                <a:moveTo>
                  <a:pt x="3172280" y="6858000"/>
                </a:moveTo>
                <a:lnTo>
                  <a:pt x="9019720" y="6858000"/>
                </a:lnTo>
                <a:lnTo>
                  <a:pt x="9020736" y="6859017"/>
                </a:lnTo>
                <a:lnTo>
                  <a:pt x="3171265" y="6859017"/>
                </a:lnTo>
                <a:close/>
                <a:moveTo>
                  <a:pt x="0" y="0"/>
                </a:moveTo>
                <a:lnTo>
                  <a:pt x="12192000" y="0"/>
                </a:lnTo>
                <a:lnTo>
                  <a:pt x="12192000" y="6858000"/>
                </a:lnTo>
                <a:lnTo>
                  <a:pt x="9019720" y="6858000"/>
                </a:lnTo>
                <a:lnTo>
                  <a:pt x="8534214" y="6372108"/>
                </a:lnTo>
                <a:cubicBezTo>
                  <a:pt x="8487267" y="6325080"/>
                  <a:pt x="8423600" y="6298654"/>
                  <a:pt x="8357213" y="6298639"/>
                </a:cubicBezTo>
                <a:lnTo>
                  <a:pt x="3834205" y="6298639"/>
                </a:lnTo>
                <a:cubicBezTo>
                  <a:pt x="3767813" y="6298628"/>
                  <a:pt x="3704139" y="6325058"/>
                  <a:pt x="3657203" y="6372108"/>
                </a:cubicBezTo>
                <a:lnTo>
                  <a:pt x="3172280" y="6858000"/>
                </a:lnTo>
                <a:lnTo>
                  <a:pt x="0" y="6858000"/>
                </a:lnTo>
                <a:close/>
              </a:path>
            </a:pathLst>
          </a:custGeom>
          <a:solidFill>
            <a:schemeClr val="tx2"/>
          </a:solidFill>
        </p:spPr>
        <p:txBody>
          <a:bodyPr wrap="square" anchor="ctr">
            <a:noAutofit/>
          </a:bodyPr>
          <a:lstStyle>
            <a:lvl1pPr algn="ctr">
              <a:buNone/>
              <a:defRPr>
                <a:latin typeface="+mn-lt"/>
              </a:defRPr>
            </a:lvl1pPr>
          </a:lstStyle>
          <a:p>
            <a:r>
              <a:rPr lang="en-US"/>
              <a:t>Click to add image</a:t>
            </a:r>
          </a:p>
        </p:txBody>
      </p:sp>
    </p:spTree>
    <p:extLst>
      <p:ext uri="{BB962C8B-B14F-4D97-AF65-F5344CB8AC3E}">
        <p14:creationId xmlns:p14="http://schemas.microsoft.com/office/powerpoint/2010/main" val="65988530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martArt Layou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5C26231-A7A6-4242-ABCB-B6A650B928A1}"/>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12" name="Text Placeholder 6">
            <a:extLst>
              <a:ext uri="{FF2B5EF4-FFF2-40B4-BE49-F238E27FC236}">
                <a16:creationId xmlns:a16="http://schemas.microsoft.com/office/drawing/2014/main" id="{3B51A234-D968-764F-A5AC-E511B102A4E6}"/>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4109532818"/>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B8861DD3-D5B0-3A41-902C-85DBDF4B0BE3}"/>
              </a:ext>
            </a:extLst>
          </p:cNvPr>
          <p:cNvSpPr>
            <a:spLocks noGrp="1"/>
          </p:cNvSpPr>
          <p:nvPr>
            <p:ph type="chart" sz="quarter" idx="11"/>
          </p:nvPr>
        </p:nvSpPr>
        <p:spPr>
          <a:xfrm>
            <a:off x="384048" y="1499616"/>
            <a:ext cx="11430000" cy="4572000"/>
          </a:xfrm>
          <a:prstGeom prst="rect">
            <a:avLst/>
          </a:prstGeom>
        </p:spPr>
        <p:txBody>
          <a:bodyPr anchor="ctr"/>
          <a:lstStyle>
            <a:lvl1pPr algn="ctr">
              <a:buFontTx/>
              <a:buNone/>
              <a:defRPr/>
            </a:lvl1pPr>
          </a:lstStyle>
          <a:p>
            <a:endParaRPr lang="en-US" dirty="0"/>
          </a:p>
        </p:txBody>
      </p:sp>
      <p:sp>
        <p:nvSpPr>
          <p:cNvPr id="11" name="Title 1">
            <a:extLst>
              <a:ext uri="{FF2B5EF4-FFF2-40B4-BE49-F238E27FC236}">
                <a16:creationId xmlns:a16="http://schemas.microsoft.com/office/drawing/2014/main" id="{E5C26231-A7A6-4242-ABCB-B6A650B928A1}"/>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12" name="Text Placeholder 6">
            <a:extLst>
              <a:ext uri="{FF2B5EF4-FFF2-40B4-BE49-F238E27FC236}">
                <a16:creationId xmlns:a16="http://schemas.microsoft.com/office/drawing/2014/main" id="{3B51A234-D968-764F-A5AC-E511B102A4E6}"/>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3833077956"/>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a:extLst>
              <a:ext uri="{FF2B5EF4-FFF2-40B4-BE49-F238E27FC236}">
                <a16:creationId xmlns:a16="http://schemas.microsoft.com/office/drawing/2014/main" id="{2CC43DE6-E12C-3145-92D3-3EE484216D50}"/>
              </a:ext>
            </a:extLst>
          </p:cNvPr>
          <p:cNvSpPr>
            <a:spLocks noGrp="1"/>
          </p:cNvSpPr>
          <p:nvPr>
            <p:ph type="tbl" sz="quarter" idx="12"/>
          </p:nvPr>
        </p:nvSpPr>
        <p:spPr>
          <a:xfrm>
            <a:off x="390832" y="1499616"/>
            <a:ext cx="11430000" cy="4572000"/>
          </a:xfrm>
          <a:prstGeom prst="rect">
            <a:avLst/>
          </a:prstGeom>
        </p:spPr>
        <p:txBody>
          <a:bodyPr anchor="ctr"/>
          <a:lstStyle>
            <a:lvl1pPr algn="ctr">
              <a:buFontTx/>
              <a:buNone/>
              <a:defRPr/>
            </a:lvl1pPr>
          </a:lstStyle>
          <a:p>
            <a:endParaRPr lang="en-US" dirty="0"/>
          </a:p>
        </p:txBody>
      </p:sp>
      <p:sp>
        <p:nvSpPr>
          <p:cNvPr id="10" name="Title 1">
            <a:extLst>
              <a:ext uri="{FF2B5EF4-FFF2-40B4-BE49-F238E27FC236}">
                <a16:creationId xmlns:a16="http://schemas.microsoft.com/office/drawing/2014/main" id="{BF6E3E50-9F5E-F34C-AF53-1ECEB1E10973}"/>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11" name="Text Placeholder 6">
            <a:extLst>
              <a:ext uri="{FF2B5EF4-FFF2-40B4-BE49-F238E27FC236}">
                <a16:creationId xmlns:a16="http://schemas.microsoft.com/office/drawing/2014/main" id="{B0C3251F-18EA-C649-AEC3-19A956F192E5}"/>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2000761422"/>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ed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E3A4626-4644-4A43-A564-F882EFE85D99}"/>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10" name="Text Placeholder 6">
            <a:extLst>
              <a:ext uri="{FF2B5EF4-FFF2-40B4-BE49-F238E27FC236}">
                <a16:creationId xmlns:a16="http://schemas.microsoft.com/office/drawing/2014/main" id="{1E69A4A6-9519-FE4C-9D14-221E800409FC}"/>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4143325372"/>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B8861DD3-D5B0-3A41-902C-85DBDF4B0BE3}"/>
              </a:ext>
            </a:extLst>
          </p:cNvPr>
          <p:cNvSpPr>
            <a:spLocks noGrp="1"/>
          </p:cNvSpPr>
          <p:nvPr>
            <p:ph type="chart" sz="quarter" idx="11"/>
          </p:nvPr>
        </p:nvSpPr>
        <p:spPr>
          <a:xfrm>
            <a:off x="384048" y="1499616"/>
            <a:ext cx="11430000" cy="4572000"/>
          </a:xfrm>
          <a:prstGeom prst="rect">
            <a:avLst/>
          </a:prstGeom>
        </p:spPr>
        <p:txBody>
          <a:bodyPr anchor="ctr"/>
          <a:lstStyle>
            <a:lvl1pPr algn="ctr">
              <a:buFontTx/>
              <a:buNone/>
              <a:defRPr/>
            </a:lvl1pPr>
          </a:lstStyle>
          <a:p>
            <a:endParaRPr lang="en-US" dirty="0"/>
          </a:p>
        </p:txBody>
      </p:sp>
      <p:sp>
        <p:nvSpPr>
          <p:cNvPr id="10" name="Title 1">
            <a:extLst>
              <a:ext uri="{FF2B5EF4-FFF2-40B4-BE49-F238E27FC236}">
                <a16:creationId xmlns:a16="http://schemas.microsoft.com/office/drawing/2014/main" id="{8A255E12-1EE6-B740-AD73-B2093273EAC5}"/>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11" name="Text Placeholder 6">
            <a:extLst>
              <a:ext uri="{FF2B5EF4-FFF2-40B4-BE49-F238E27FC236}">
                <a16:creationId xmlns:a16="http://schemas.microsoft.com/office/drawing/2014/main" id="{629F2000-1870-A947-B583-30BDF6917D20}"/>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3779981348"/>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1">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FB7579-3CF5-C74C-BE17-D40E83601C1D}"/>
              </a:ext>
            </a:extLst>
          </p:cNvPr>
          <p:cNvPicPr>
            <a:picLocks noChangeAspect="1"/>
          </p:cNvPicPr>
          <p:nvPr userDrawn="1"/>
        </p:nvPicPr>
        <p:blipFill>
          <a:blip/>
          <a:stretch>
            <a:fillRect/>
          </a:stretch>
        </p:blipFill>
        <p:spPr>
          <a:xfrm>
            <a:off x="-624605" y="519996"/>
            <a:ext cx="13103997" cy="5102851"/>
          </a:xfrm>
          <a:prstGeom prst="rect">
            <a:avLst/>
          </a:prstGeom>
        </p:spPr>
      </p:pic>
      <p:pic>
        <p:nvPicPr>
          <p:cNvPr id="7" name="Picture 6">
            <a:extLst>
              <a:ext uri="{FF2B5EF4-FFF2-40B4-BE49-F238E27FC236}">
                <a16:creationId xmlns:a16="http://schemas.microsoft.com/office/drawing/2014/main" id="{40AD6381-02E8-014C-B302-6E9D04BC05B7}"/>
              </a:ext>
            </a:extLst>
          </p:cNvPr>
          <p:cNvPicPr>
            <a:picLocks noChangeAspect="1"/>
          </p:cNvPicPr>
          <p:nvPr userDrawn="1"/>
        </p:nvPicPr>
        <p:blipFill>
          <a:blip cstate="screen">
            <a:biLevel thresh="25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392294" y="3071422"/>
            <a:ext cx="3082174" cy="713804"/>
          </a:xfrm>
          <a:prstGeom prst="rect">
            <a:avLst/>
          </a:prstGeom>
        </p:spPr>
      </p:pic>
      <p:sp>
        <p:nvSpPr>
          <p:cNvPr id="4" name="Text Placeholder 16">
            <a:extLst>
              <a:ext uri="{FF2B5EF4-FFF2-40B4-BE49-F238E27FC236}">
                <a16:creationId xmlns:a16="http://schemas.microsoft.com/office/drawing/2014/main" id="{5DF60730-273E-7F4B-B665-E3797E8AB25A}"/>
              </a:ext>
            </a:extLst>
          </p:cNvPr>
          <p:cNvSpPr>
            <a:spLocks noGrp="1"/>
          </p:cNvSpPr>
          <p:nvPr>
            <p:ph type="body" sz="quarter" idx="10" hasCustomPrompt="1"/>
          </p:nvPr>
        </p:nvSpPr>
        <p:spPr>
          <a:xfrm>
            <a:off x="5193116" y="2805753"/>
            <a:ext cx="6617141" cy="1246495"/>
          </a:xfrm>
          <a:prstGeom prst="rect">
            <a:avLst/>
          </a:prstGeom>
        </p:spPr>
        <p:txBody>
          <a:bodyPr anchor="ctr">
            <a:spAutoFit/>
          </a:bodyPr>
          <a:lstStyle>
            <a:lvl1pPr marL="0" indent="0">
              <a:lnSpc>
                <a:spcPts val="4500"/>
              </a:lnSpc>
              <a:buNone/>
              <a:defRPr sz="3999" b="0">
                <a:solidFill>
                  <a:schemeClr val="bg1"/>
                </a:solidFill>
                <a:latin typeface="+mj-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Divider slide title goes here on one or two lines of text</a:t>
            </a:r>
          </a:p>
        </p:txBody>
      </p:sp>
    </p:spTree>
    <p:extLst>
      <p:ext uri="{BB962C8B-B14F-4D97-AF65-F5344CB8AC3E}">
        <p14:creationId xmlns:p14="http://schemas.microsoft.com/office/powerpoint/2010/main" val="26063758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4">
    <p:spTree>
      <p:nvGrpSpPr>
        <p:cNvPr id="1" name=""/>
        <p:cNvGrpSpPr/>
        <p:nvPr/>
      </p:nvGrpSpPr>
      <p:grpSpPr>
        <a:xfrm>
          <a:off x="0" y="0"/>
          <a:ext cx="0" cy="0"/>
          <a:chOff x="0" y="0"/>
          <a:chExt cx="0" cy="0"/>
        </a:xfrm>
      </p:grpSpPr>
      <p:sp>
        <p:nvSpPr>
          <p:cNvPr id="9" name="Picture Placeholder 30">
            <a:extLst>
              <a:ext uri="{FF2B5EF4-FFF2-40B4-BE49-F238E27FC236}">
                <a16:creationId xmlns:a16="http://schemas.microsoft.com/office/drawing/2014/main" id="{4B24F867-E3AF-1244-9B1C-A8A4B8813A22}"/>
              </a:ext>
            </a:extLst>
          </p:cNvPr>
          <p:cNvSpPr>
            <a:spLocks noGrp="1" noChangeAspect="1"/>
          </p:cNvSpPr>
          <p:nvPr>
            <p:ph type="pic" sz="quarter" idx="14"/>
          </p:nvPr>
        </p:nvSpPr>
        <p:spPr>
          <a:xfrm>
            <a:off x="7713133" y="0"/>
            <a:ext cx="4481849" cy="6858000"/>
          </a:xfrm>
          <a:custGeom>
            <a:avLst/>
            <a:gdLst>
              <a:gd name="connsiteX0" fmla="*/ 0 w 4481849"/>
              <a:gd name="connsiteY0" fmla="*/ 0 h 6858000"/>
              <a:gd name="connsiteX1" fmla="*/ 4481849 w 4481849"/>
              <a:gd name="connsiteY1" fmla="*/ 0 h 6858000"/>
              <a:gd name="connsiteX2" fmla="*/ 4481849 w 4481849"/>
              <a:gd name="connsiteY2" fmla="*/ 6858000 h 6858000"/>
              <a:gd name="connsiteX3" fmla="*/ 0 w 4481849"/>
              <a:gd name="connsiteY3" fmla="*/ 6858000 h 6858000"/>
              <a:gd name="connsiteX4" fmla="*/ 1844710 w 4481849"/>
              <a:gd name="connsiteY4" fmla="*/ 5011547 h 6858000"/>
              <a:gd name="connsiteX5" fmla="*/ 1951289 w 4481849"/>
              <a:gd name="connsiteY5" fmla="*/ 4753928 h 6858000"/>
              <a:gd name="connsiteX6" fmla="*/ 1951289 w 4481849"/>
              <a:gd name="connsiteY6" fmla="*/ 2104073 h 6858000"/>
              <a:gd name="connsiteX7" fmla="*/ 1844710 w 4481849"/>
              <a:gd name="connsiteY7" fmla="*/ 1846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1849" h="6858000">
                <a:moveTo>
                  <a:pt x="0" y="0"/>
                </a:moveTo>
                <a:lnTo>
                  <a:pt x="4481849" y="0"/>
                </a:lnTo>
                <a:lnTo>
                  <a:pt x="4481849" y="6858000"/>
                </a:lnTo>
                <a:lnTo>
                  <a:pt x="0" y="6858000"/>
                </a:lnTo>
                <a:lnTo>
                  <a:pt x="1844710" y="5011547"/>
                </a:lnTo>
                <a:cubicBezTo>
                  <a:pt x="1912965" y="4943221"/>
                  <a:pt x="1951308" y="4850550"/>
                  <a:pt x="1951289" y="4753928"/>
                </a:cubicBezTo>
                <a:lnTo>
                  <a:pt x="1951289" y="2104073"/>
                </a:lnTo>
                <a:cubicBezTo>
                  <a:pt x="1951308" y="2007451"/>
                  <a:pt x="1912965" y="1914779"/>
                  <a:pt x="1844710" y="1846453"/>
                </a:cubicBezTo>
                <a:close/>
              </a:path>
            </a:pathLst>
          </a:custGeom>
          <a:solidFill>
            <a:schemeClr val="tx2"/>
          </a:solidFill>
          <a:effectLst>
            <a:innerShdw blurRad="190500" dist="50800" dir="10800000">
              <a:prstClr val="black">
                <a:alpha val="20000"/>
              </a:prstClr>
            </a:innerShdw>
          </a:effectLst>
        </p:spPr>
        <p:txBody>
          <a:bodyPr wrap="square" anchor="ctr">
            <a:noAutofit/>
          </a:bodyPr>
          <a:lstStyle>
            <a:lvl1pPr algn="ctr">
              <a:buNone/>
              <a:defRPr>
                <a:latin typeface="+mj-lt"/>
              </a:defRPr>
            </a:lvl1pPr>
          </a:lstStyle>
          <a:p>
            <a:r>
              <a:rPr lang="en-US"/>
              <a:t>Click icon to add picture</a:t>
            </a:r>
            <a:endParaRPr lang="en-US" dirty="0"/>
          </a:p>
        </p:txBody>
      </p:sp>
      <p:sp>
        <p:nvSpPr>
          <p:cNvPr id="10" name="Title 17">
            <a:extLst>
              <a:ext uri="{FF2B5EF4-FFF2-40B4-BE49-F238E27FC236}">
                <a16:creationId xmlns:a16="http://schemas.microsoft.com/office/drawing/2014/main" id="{750781AC-8D27-C34B-8A9D-A132E03A88D0}"/>
              </a:ext>
            </a:extLst>
          </p:cNvPr>
          <p:cNvSpPr>
            <a:spLocks noGrp="1"/>
          </p:cNvSpPr>
          <p:nvPr>
            <p:ph type="title" hasCustomPrompt="1"/>
          </p:nvPr>
        </p:nvSpPr>
        <p:spPr>
          <a:xfrm>
            <a:off x="2801708" y="2399399"/>
            <a:ext cx="6588584" cy="1374735"/>
          </a:xfrm>
          <a:prstGeom prst="rect">
            <a:avLst/>
          </a:prstGeom>
        </p:spPr>
        <p:txBody>
          <a:bodyPr anchor="ctr">
            <a:spAutoFit/>
          </a:bodyPr>
          <a:lstStyle>
            <a:lvl1pPr algn="ctr">
              <a:lnSpc>
                <a:spcPts val="4999"/>
              </a:lnSpc>
              <a:defRPr sz="4999">
                <a:solidFill>
                  <a:schemeClr val="tx1"/>
                </a:solidFill>
                <a:latin typeface="+mj-lt"/>
              </a:defRPr>
            </a:lvl1pPr>
          </a:lstStyle>
          <a:p>
            <a:r>
              <a:rPr lang="en-US" dirty="0"/>
              <a:t>Click to edit title, keep in sentence case</a:t>
            </a:r>
          </a:p>
        </p:txBody>
      </p:sp>
      <p:sp>
        <p:nvSpPr>
          <p:cNvPr id="12" name="Text Placeholder 11">
            <a:extLst>
              <a:ext uri="{FF2B5EF4-FFF2-40B4-BE49-F238E27FC236}">
                <a16:creationId xmlns:a16="http://schemas.microsoft.com/office/drawing/2014/main" id="{B5E02DBC-652E-C143-AAEC-007B19BF7B05}"/>
              </a:ext>
            </a:extLst>
          </p:cNvPr>
          <p:cNvSpPr>
            <a:spLocks noGrp="1"/>
          </p:cNvSpPr>
          <p:nvPr>
            <p:ph type="body" sz="quarter" idx="10" hasCustomPrompt="1"/>
          </p:nvPr>
        </p:nvSpPr>
        <p:spPr>
          <a:xfrm>
            <a:off x="2801708" y="4221405"/>
            <a:ext cx="6588584" cy="307777"/>
          </a:xfrm>
          <a:prstGeom prst="rect">
            <a:avLst/>
          </a:prstGeom>
        </p:spPr>
        <p:txBody>
          <a:bodyPr anchor="t">
            <a:spAutoFit/>
          </a:bodyPr>
          <a:lstStyle>
            <a:lvl1pPr marL="0" marR="0" indent="0" algn="ctr" defTabSz="457109" rtl="0" eaLnBrk="1" fontAlgn="base" latinLnBrk="0" hangingPunct="1">
              <a:lnSpc>
                <a:spcPct val="100000"/>
              </a:lnSpc>
              <a:spcBef>
                <a:spcPts val="0"/>
              </a:spcBef>
              <a:spcAft>
                <a:spcPts val="800"/>
              </a:spcAft>
              <a:buClr>
                <a:srgbClr val="BB2332"/>
              </a:buClr>
              <a:buSzTx/>
              <a:buFont typeface="Wingdings" charset="2"/>
              <a:buNone/>
              <a:tabLst/>
              <a:defRPr lang="en-US" sz="1400" baseline="0" dirty="0">
                <a:solidFill>
                  <a:schemeClr val="tx1"/>
                </a:solidFill>
                <a:latin typeface="+mj-lt"/>
              </a:defRPr>
            </a:lvl1pPr>
            <a:lvl2pPr marL="768178" indent="0" algn="r">
              <a:buNone/>
              <a:defRPr/>
            </a:lvl2pPr>
            <a:lvl3pPr marL="1377641" indent="0" algn="r">
              <a:buNone/>
              <a:defRPr/>
            </a:lvl3pPr>
            <a:lvl4pPr marL="1828389" indent="0" algn="r">
              <a:buNone/>
              <a:defRPr/>
            </a:lvl4pPr>
            <a:lvl5pPr marL="2437851" indent="0" algn="r">
              <a:buNone/>
              <a:defRPr/>
            </a:lvl5pPr>
          </a:lstStyle>
          <a:p>
            <a:pPr lvl="0"/>
            <a:r>
              <a:rPr lang="en-US" dirty="0"/>
              <a:t>FIRST LASTNAME  •  TITLE GOES HERE  •  XX•XX•XX</a:t>
            </a:r>
          </a:p>
        </p:txBody>
      </p:sp>
      <p:pic>
        <p:nvPicPr>
          <p:cNvPr id="13" name="Picture 12">
            <a:extLst>
              <a:ext uri="{FF2B5EF4-FFF2-40B4-BE49-F238E27FC236}">
                <a16:creationId xmlns:a16="http://schemas.microsoft.com/office/drawing/2014/main" id="{0E0F6365-66E6-C84E-B49D-5D3E5FC844F3}"/>
              </a:ext>
            </a:extLst>
          </p:cNvPr>
          <p:cNvPicPr>
            <a:picLocks noChangeAspect="1"/>
          </p:cNvPicPr>
          <p:nvPr userDrawn="1"/>
        </p:nvPicPr>
        <p:blipFill>
          <a:blip r:embed="rId2"/>
          <a:srcRect/>
          <a:stretch/>
        </p:blipFill>
        <p:spPr>
          <a:xfrm>
            <a:off x="4696946" y="883367"/>
            <a:ext cx="2798108" cy="951357"/>
          </a:xfrm>
          <a:prstGeom prst="rect">
            <a:avLst/>
          </a:prstGeom>
        </p:spPr>
      </p:pic>
      <p:pic>
        <p:nvPicPr>
          <p:cNvPr id="14" name="Picture 13">
            <a:extLst>
              <a:ext uri="{FF2B5EF4-FFF2-40B4-BE49-F238E27FC236}">
                <a16:creationId xmlns:a16="http://schemas.microsoft.com/office/drawing/2014/main" id="{CA5DC384-2F4B-9C4E-9530-04D37B9A3289}"/>
              </a:ext>
            </a:extLst>
          </p:cNvPr>
          <p:cNvPicPr>
            <a:picLocks noChangeAspect="1"/>
          </p:cNvPicPr>
          <p:nvPr userDrawn="1"/>
        </p:nvPicPr>
        <p:blipFill>
          <a:blip/>
          <a:stretch>
            <a:fillRect/>
          </a:stretch>
        </p:blipFill>
        <p:spPr>
          <a:xfrm>
            <a:off x="4273989" y="5697521"/>
            <a:ext cx="3644022" cy="277112"/>
          </a:xfrm>
          <a:prstGeom prst="rect">
            <a:avLst/>
          </a:prstGeom>
        </p:spPr>
      </p:pic>
      <p:sp>
        <p:nvSpPr>
          <p:cNvPr id="15" name="Picture Placeholder 11">
            <a:extLst>
              <a:ext uri="{FF2B5EF4-FFF2-40B4-BE49-F238E27FC236}">
                <a16:creationId xmlns:a16="http://schemas.microsoft.com/office/drawing/2014/main" id="{CBB80F28-8729-DE41-8583-5F026A0175FC}"/>
              </a:ext>
            </a:extLst>
          </p:cNvPr>
          <p:cNvSpPr>
            <a:spLocks noGrp="1" noChangeAspect="1"/>
          </p:cNvSpPr>
          <p:nvPr>
            <p:ph type="pic" sz="quarter" idx="15"/>
          </p:nvPr>
        </p:nvSpPr>
        <p:spPr>
          <a:xfrm>
            <a:off x="-2981" y="0"/>
            <a:ext cx="4481849" cy="6858000"/>
          </a:xfrm>
          <a:custGeom>
            <a:avLst/>
            <a:gdLst>
              <a:gd name="connsiteX0" fmla="*/ 0 w 4481849"/>
              <a:gd name="connsiteY0" fmla="*/ 0 h 6858000"/>
              <a:gd name="connsiteX1" fmla="*/ 4481849 w 4481849"/>
              <a:gd name="connsiteY1" fmla="*/ 0 h 6858000"/>
              <a:gd name="connsiteX2" fmla="*/ 2637203 w 4481849"/>
              <a:gd name="connsiteY2" fmla="*/ 1846453 h 6858000"/>
              <a:gd name="connsiteX3" fmla="*/ 2530560 w 4481849"/>
              <a:gd name="connsiteY3" fmla="*/ 2104073 h 6858000"/>
              <a:gd name="connsiteX4" fmla="*/ 2530560 w 4481849"/>
              <a:gd name="connsiteY4" fmla="*/ 4753928 h 6858000"/>
              <a:gd name="connsiteX5" fmla="*/ 2637203 w 4481849"/>
              <a:gd name="connsiteY5" fmla="*/ 5011547 h 6858000"/>
              <a:gd name="connsiteX6" fmla="*/ 4481849 w 4481849"/>
              <a:gd name="connsiteY6" fmla="*/ 6858000 h 6858000"/>
              <a:gd name="connsiteX7" fmla="*/ 2126257 w 4481849"/>
              <a:gd name="connsiteY7" fmla="*/ 6858000 h 6858000"/>
              <a:gd name="connsiteX8" fmla="*/ 1641131 w 4481849"/>
              <a:gd name="connsiteY8" fmla="*/ 6372479 h 6858000"/>
              <a:gd name="connsiteX9" fmla="*/ 1464260 w 4481849"/>
              <a:gd name="connsiteY9" fmla="*/ 6299200 h 6858000"/>
              <a:gd name="connsiteX10" fmla="*/ 0 w 4481849"/>
              <a:gd name="connsiteY10" fmla="*/ 6299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81849" h="6858000">
                <a:moveTo>
                  <a:pt x="0" y="0"/>
                </a:moveTo>
                <a:lnTo>
                  <a:pt x="4481849" y="0"/>
                </a:lnTo>
                <a:lnTo>
                  <a:pt x="2637203" y="1846453"/>
                </a:lnTo>
                <a:cubicBezTo>
                  <a:pt x="2568927" y="1914771"/>
                  <a:pt x="2530566" y="2007441"/>
                  <a:pt x="2530560" y="2104073"/>
                </a:cubicBezTo>
                <a:lnTo>
                  <a:pt x="2530560" y="4753928"/>
                </a:lnTo>
                <a:cubicBezTo>
                  <a:pt x="2530566" y="4850559"/>
                  <a:pt x="2568927" y="4943230"/>
                  <a:pt x="2637203" y="5011547"/>
                </a:cubicBezTo>
                <a:lnTo>
                  <a:pt x="4481849" y="6858000"/>
                </a:lnTo>
                <a:lnTo>
                  <a:pt x="2126257" y="6858000"/>
                </a:lnTo>
                <a:lnTo>
                  <a:pt x="1641131" y="6372479"/>
                </a:lnTo>
                <a:cubicBezTo>
                  <a:pt x="1594208" y="6325552"/>
                  <a:pt x="1530590" y="6299194"/>
                  <a:pt x="1464260" y="6299200"/>
                </a:cubicBezTo>
                <a:lnTo>
                  <a:pt x="0" y="6299200"/>
                </a:lnTo>
                <a:close/>
              </a:path>
            </a:pathLst>
          </a:custGeom>
          <a:solidFill>
            <a:schemeClr val="tx2"/>
          </a:solidFill>
          <a:effectLst>
            <a:innerShdw blurRad="190500" dist="50800">
              <a:prstClr val="black">
                <a:alpha val="20000"/>
              </a:prstClr>
            </a:innerShdw>
          </a:effectLst>
        </p:spPr>
        <p:txBody>
          <a:bodyPr wrap="square" anchor="ctr">
            <a:noAutofit/>
          </a:bodyPr>
          <a:lstStyle>
            <a:lvl1pPr algn="ctr">
              <a:buFontTx/>
              <a:buNone/>
              <a:defRPr/>
            </a:lvl1pPr>
          </a:lstStyle>
          <a:p>
            <a:r>
              <a:rPr lang="en-US"/>
              <a:t>Click icon to add picture</a:t>
            </a:r>
          </a:p>
        </p:txBody>
      </p:sp>
    </p:spTree>
    <p:extLst>
      <p:ext uri="{BB962C8B-B14F-4D97-AF65-F5344CB8AC3E}">
        <p14:creationId xmlns:p14="http://schemas.microsoft.com/office/powerpoint/2010/main" val="3825881807"/>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2">
    <p:bg>
      <p:bgPr>
        <a:blipFill dpi="0" rotWithShape="1">
          <a:blip>
            <a:lum/>
          </a:blip>
          <a:srcRect/>
          <a:stretch>
            <a:fillRect t="-7000" b="-7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FB7579-3CF5-C74C-BE17-D40E83601C1D}"/>
              </a:ext>
            </a:extLst>
          </p:cNvPr>
          <p:cNvPicPr>
            <a:picLocks noChangeAspect="1"/>
          </p:cNvPicPr>
          <p:nvPr userDrawn="1"/>
        </p:nvPicPr>
        <p:blipFill>
          <a:blip/>
          <a:stretch>
            <a:fillRect/>
          </a:stretch>
        </p:blipFill>
        <p:spPr>
          <a:xfrm rot="10800000">
            <a:off x="-526283" y="991945"/>
            <a:ext cx="13103997" cy="5102851"/>
          </a:xfrm>
          <a:prstGeom prst="rect">
            <a:avLst/>
          </a:prstGeom>
        </p:spPr>
      </p:pic>
      <p:pic>
        <p:nvPicPr>
          <p:cNvPr id="7" name="Picture 6">
            <a:extLst>
              <a:ext uri="{FF2B5EF4-FFF2-40B4-BE49-F238E27FC236}">
                <a16:creationId xmlns:a16="http://schemas.microsoft.com/office/drawing/2014/main" id="{40AD6381-02E8-014C-B302-6E9D04BC05B7}"/>
              </a:ext>
            </a:extLst>
          </p:cNvPr>
          <p:cNvPicPr>
            <a:picLocks noChangeAspect="1"/>
          </p:cNvPicPr>
          <p:nvPr userDrawn="1"/>
        </p:nvPicPr>
        <p:blipFill>
          <a:blip cstate="screen">
            <a:biLevel thresh="25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8317737" y="3071422"/>
            <a:ext cx="3082174" cy="713804"/>
          </a:xfrm>
          <a:prstGeom prst="rect">
            <a:avLst/>
          </a:prstGeom>
        </p:spPr>
      </p:pic>
      <p:sp>
        <p:nvSpPr>
          <p:cNvPr id="4" name="Text Placeholder 16">
            <a:extLst>
              <a:ext uri="{FF2B5EF4-FFF2-40B4-BE49-F238E27FC236}">
                <a16:creationId xmlns:a16="http://schemas.microsoft.com/office/drawing/2014/main" id="{5DF60730-273E-7F4B-B665-E3797E8AB25A}"/>
              </a:ext>
            </a:extLst>
          </p:cNvPr>
          <p:cNvSpPr>
            <a:spLocks noGrp="1"/>
          </p:cNvSpPr>
          <p:nvPr>
            <p:ph type="body" sz="quarter" idx="10" hasCustomPrompt="1"/>
          </p:nvPr>
        </p:nvSpPr>
        <p:spPr>
          <a:xfrm>
            <a:off x="621116" y="2763363"/>
            <a:ext cx="6617141" cy="1246495"/>
          </a:xfrm>
          <a:prstGeom prst="rect">
            <a:avLst/>
          </a:prstGeom>
        </p:spPr>
        <p:txBody>
          <a:bodyPr anchor="ctr">
            <a:spAutoFit/>
          </a:bodyPr>
          <a:lstStyle>
            <a:lvl1pPr marL="0" indent="0">
              <a:lnSpc>
                <a:spcPts val="4500"/>
              </a:lnSpc>
              <a:buNone/>
              <a:defRPr sz="3999" b="0">
                <a:solidFill>
                  <a:schemeClr val="bg1"/>
                </a:solidFill>
                <a:latin typeface="+mj-lt"/>
              </a:defRPr>
            </a:lvl1pPr>
            <a:lvl2pPr marL="768178" indent="0">
              <a:buNone/>
              <a:defRPr/>
            </a:lvl2pPr>
            <a:lvl3pPr marL="1377641" indent="0">
              <a:buNone/>
              <a:defRPr/>
            </a:lvl3pPr>
            <a:lvl4pPr marL="1828389" indent="0">
              <a:buNone/>
              <a:defRPr/>
            </a:lvl4pPr>
            <a:lvl5pPr marL="2437851" indent="0">
              <a:buNone/>
              <a:defRPr/>
            </a:lvl5pPr>
          </a:lstStyle>
          <a:p>
            <a:pPr lvl="0"/>
            <a:r>
              <a:rPr lang="en-US"/>
              <a:t>Divider slide title goes here on one or two lines of text</a:t>
            </a:r>
          </a:p>
        </p:txBody>
      </p:sp>
    </p:spTree>
    <p:extLst>
      <p:ext uri="{BB962C8B-B14F-4D97-AF65-F5344CB8AC3E}">
        <p14:creationId xmlns:p14="http://schemas.microsoft.com/office/powerpoint/2010/main" val="247011800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3">
    <p:bg>
      <p:bgPr>
        <a:blipFill dpi="0" rotWithShape="1">
          <a:blip>
            <a:lum/>
          </a:blip>
          <a:srcRect/>
          <a:stretch>
            <a:fillRect t="-7000" b="-7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FB7579-3CF5-C74C-BE17-D40E83601C1D}"/>
              </a:ext>
            </a:extLst>
          </p:cNvPr>
          <p:cNvPicPr>
            <a:picLocks noChangeAspect="1"/>
          </p:cNvPicPr>
          <p:nvPr userDrawn="1"/>
        </p:nvPicPr>
        <p:blipFill>
          <a:blip/>
          <a:stretch>
            <a:fillRect/>
          </a:stretch>
        </p:blipFill>
        <p:spPr>
          <a:xfrm>
            <a:off x="-624605" y="519996"/>
            <a:ext cx="13103997" cy="5102851"/>
          </a:xfrm>
          <a:prstGeom prst="rect">
            <a:avLst/>
          </a:prstGeom>
        </p:spPr>
      </p:pic>
      <p:pic>
        <p:nvPicPr>
          <p:cNvPr id="7" name="Picture 6">
            <a:extLst>
              <a:ext uri="{FF2B5EF4-FFF2-40B4-BE49-F238E27FC236}">
                <a16:creationId xmlns:a16="http://schemas.microsoft.com/office/drawing/2014/main" id="{40AD6381-02E8-014C-B302-6E9D04BC05B7}"/>
              </a:ext>
            </a:extLst>
          </p:cNvPr>
          <p:cNvPicPr>
            <a:picLocks noChangeAspect="1"/>
          </p:cNvPicPr>
          <p:nvPr userDrawn="1"/>
        </p:nvPicPr>
        <p:blipFill>
          <a:blip cstate="screen">
            <a:biLevel thresh="25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392294" y="3071422"/>
            <a:ext cx="3082174" cy="713804"/>
          </a:xfrm>
          <a:prstGeom prst="rect">
            <a:avLst/>
          </a:prstGeom>
        </p:spPr>
      </p:pic>
      <p:sp>
        <p:nvSpPr>
          <p:cNvPr id="6" name="Text Placeholder 16">
            <a:extLst>
              <a:ext uri="{FF2B5EF4-FFF2-40B4-BE49-F238E27FC236}">
                <a16:creationId xmlns:a16="http://schemas.microsoft.com/office/drawing/2014/main" id="{19A7CBD6-C7F8-6144-A3CD-364172A5A5A6}"/>
              </a:ext>
            </a:extLst>
          </p:cNvPr>
          <p:cNvSpPr>
            <a:spLocks noGrp="1"/>
          </p:cNvSpPr>
          <p:nvPr>
            <p:ph type="body" sz="quarter" idx="10" hasCustomPrompt="1"/>
          </p:nvPr>
        </p:nvSpPr>
        <p:spPr>
          <a:xfrm>
            <a:off x="5193116" y="2805753"/>
            <a:ext cx="6617141" cy="1246495"/>
          </a:xfrm>
          <a:prstGeom prst="rect">
            <a:avLst/>
          </a:prstGeom>
        </p:spPr>
        <p:txBody>
          <a:bodyPr anchor="ctr">
            <a:spAutoFit/>
          </a:bodyPr>
          <a:lstStyle>
            <a:lvl1pPr marL="0" indent="0">
              <a:lnSpc>
                <a:spcPts val="4500"/>
              </a:lnSpc>
              <a:buNone/>
              <a:defRPr sz="3999" b="0">
                <a:solidFill>
                  <a:schemeClr val="bg1"/>
                </a:solidFill>
                <a:latin typeface="+mj-lt"/>
              </a:defRPr>
            </a:lvl1pPr>
            <a:lvl2pPr marL="768178" indent="0">
              <a:buNone/>
              <a:defRPr/>
            </a:lvl2pPr>
            <a:lvl3pPr marL="1377641" indent="0">
              <a:buNone/>
              <a:defRPr/>
            </a:lvl3pPr>
            <a:lvl4pPr marL="1828389" indent="0">
              <a:buNone/>
              <a:defRPr/>
            </a:lvl4pPr>
            <a:lvl5pPr marL="2437851" indent="0">
              <a:buNone/>
              <a:defRPr/>
            </a:lvl5pPr>
          </a:lstStyle>
          <a:p>
            <a:pPr lvl="0"/>
            <a:r>
              <a:rPr lang="en-US"/>
              <a:t>Divider slide title goes here on one or two lines of text</a:t>
            </a:r>
          </a:p>
        </p:txBody>
      </p:sp>
    </p:spTree>
    <p:extLst>
      <p:ext uri="{BB962C8B-B14F-4D97-AF65-F5344CB8AC3E}">
        <p14:creationId xmlns:p14="http://schemas.microsoft.com/office/powerpoint/2010/main" val="312533142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4">
    <p:bg>
      <p:bgPr>
        <a:blipFill dpi="0" rotWithShape="1">
          <a:blip>
            <a:lum/>
          </a:blip>
          <a:srcRect/>
          <a:stretch>
            <a:fillRect t="-7000" b="-7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FB7579-3CF5-C74C-BE17-D40E83601C1D}"/>
              </a:ext>
            </a:extLst>
          </p:cNvPr>
          <p:cNvPicPr>
            <a:picLocks noChangeAspect="1"/>
          </p:cNvPicPr>
          <p:nvPr userDrawn="1"/>
        </p:nvPicPr>
        <p:blipFill>
          <a:blip/>
          <a:stretch>
            <a:fillRect/>
          </a:stretch>
        </p:blipFill>
        <p:spPr>
          <a:xfrm rot="10800000">
            <a:off x="-526283" y="991945"/>
            <a:ext cx="13103997" cy="5102851"/>
          </a:xfrm>
          <a:prstGeom prst="rect">
            <a:avLst/>
          </a:prstGeom>
        </p:spPr>
      </p:pic>
      <p:pic>
        <p:nvPicPr>
          <p:cNvPr id="7" name="Picture 6">
            <a:extLst>
              <a:ext uri="{FF2B5EF4-FFF2-40B4-BE49-F238E27FC236}">
                <a16:creationId xmlns:a16="http://schemas.microsoft.com/office/drawing/2014/main" id="{40AD6381-02E8-014C-B302-6E9D04BC05B7}"/>
              </a:ext>
            </a:extLst>
          </p:cNvPr>
          <p:cNvPicPr>
            <a:picLocks noChangeAspect="1"/>
          </p:cNvPicPr>
          <p:nvPr userDrawn="1"/>
        </p:nvPicPr>
        <p:blipFill>
          <a:blip cstate="screen">
            <a:biLevel thresh="25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8317737" y="3071422"/>
            <a:ext cx="3082174" cy="713804"/>
          </a:xfrm>
          <a:prstGeom prst="rect">
            <a:avLst/>
          </a:prstGeom>
        </p:spPr>
      </p:pic>
      <p:sp>
        <p:nvSpPr>
          <p:cNvPr id="4" name="Text Placeholder 16">
            <a:extLst>
              <a:ext uri="{FF2B5EF4-FFF2-40B4-BE49-F238E27FC236}">
                <a16:creationId xmlns:a16="http://schemas.microsoft.com/office/drawing/2014/main" id="{5DF60730-273E-7F4B-B665-E3797E8AB25A}"/>
              </a:ext>
            </a:extLst>
          </p:cNvPr>
          <p:cNvSpPr>
            <a:spLocks noGrp="1"/>
          </p:cNvSpPr>
          <p:nvPr>
            <p:ph type="body" sz="quarter" idx="10" hasCustomPrompt="1"/>
          </p:nvPr>
        </p:nvSpPr>
        <p:spPr>
          <a:xfrm>
            <a:off x="621116" y="2763363"/>
            <a:ext cx="6617141" cy="1246495"/>
          </a:xfrm>
          <a:prstGeom prst="rect">
            <a:avLst/>
          </a:prstGeom>
        </p:spPr>
        <p:txBody>
          <a:bodyPr anchor="ctr">
            <a:spAutoFit/>
          </a:bodyPr>
          <a:lstStyle>
            <a:lvl1pPr marL="0" indent="0">
              <a:lnSpc>
                <a:spcPts val="4500"/>
              </a:lnSpc>
              <a:buNone/>
              <a:defRPr sz="3999" b="0">
                <a:solidFill>
                  <a:schemeClr val="bg1"/>
                </a:solidFill>
                <a:latin typeface="+mj-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Divider slide title goes here on one or two lines of text</a:t>
            </a:r>
          </a:p>
        </p:txBody>
      </p:sp>
    </p:spTree>
    <p:extLst>
      <p:ext uri="{BB962C8B-B14F-4D97-AF65-F5344CB8AC3E}">
        <p14:creationId xmlns:p14="http://schemas.microsoft.com/office/powerpoint/2010/main" val="3309067064"/>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slide 1">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C2CA989-099C-134E-BFB5-90EC1318A5FA}"/>
              </a:ext>
            </a:extLst>
          </p:cNvPr>
          <p:cNvCxnSpPr>
            <a:cxnSpLocks/>
          </p:cNvCxnSpPr>
          <p:nvPr userDrawn="1"/>
        </p:nvCxnSpPr>
        <p:spPr bwMode="auto">
          <a:xfrm flipH="1">
            <a:off x="890240" y="3525078"/>
            <a:ext cx="3291467" cy="0"/>
          </a:xfrm>
          <a:prstGeom prst="line">
            <a:avLst/>
          </a:prstGeom>
          <a:ln w="25400" cap="rnd">
            <a:solidFill>
              <a:schemeClr val="bg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6" name="Title 17">
            <a:extLst>
              <a:ext uri="{FF2B5EF4-FFF2-40B4-BE49-F238E27FC236}">
                <a16:creationId xmlns:a16="http://schemas.microsoft.com/office/drawing/2014/main" id="{1A4FB5F1-C8E2-AB4A-A5DC-266ADA050040}"/>
              </a:ext>
            </a:extLst>
          </p:cNvPr>
          <p:cNvSpPr>
            <a:spLocks noGrp="1"/>
          </p:cNvSpPr>
          <p:nvPr>
            <p:ph type="title" hasCustomPrompt="1"/>
          </p:nvPr>
        </p:nvSpPr>
        <p:spPr>
          <a:xfrm>
            <a:off x="3860888" y="1283161"/>
            <a:ext cx="4470224" cy="675826"/>
          </a:xfrm>
          <a:prstGeom prst="rect">
            <a:avLst/>
          </a:prstGeom>
        </p:spPr>
        <p:txBody>
          <a:bodyPr anchor="ctr">
            <a:spAutoFit/>
          </a:bodyPr>
          <a:lstStyle>
            <a:lvl1pPr algn="ctr">
              <a:lnSpc>
                <a:spcPts val="4999"/>
              </a:lnSpc>
              <a:defRPr sz="4000" b="1" spc="600">
                <a:solidFill>
                  <a:schemeClr val="bg1"/>
                </a:solidFill>
                <a:latin typeface="+mj-lt"/>
              </a:defRPr>
            </a:lvl1pPr>
          </a:lstStyle>
          <a:p>
            <a:r>
              <a:rPr lang="en-US"/>
              <a:t>THANK YOU</a:t>
            </a:r>
          </a:p>
        </p:txBody>
      </p:sp>
      <p:cxnSp>
        <p:nvCxnSpPr>
          <p:cNvPr id="14" name="Straight Connector 13">
            <a:extLst>
              <a:ext uri="{FF2B5EF4-FFF2-40B4-BE49-F238E27FC236}">
                <a16:creationId xmlns:a16="http://schemas.microsoft.com/office/drawing/2014/main" id="{14284D9F-9924-CE4F-A5BF-7F7677B05C0D}"/>
              </a:ext>
            </a:extLst>
          </p:cNvPr>
          <p:cNvCxnSpPr>
            <a:cxnSpLocks/>
          </p:cNvCxnSpPr>
          <p:nvPr userDrawn="1"/>
        </p:nvCxnSpPr>
        <p:spPr bwMode="auto">
          <a:xfrm flipH="1">
            <a:off x="8027021" y="3525078"/>
            <a:ext cx="3291467" cy="0"/>
          </a:xfrm>
          <a:prstGeom prst="line">
            <a:avLst/>
          </a:prstGeom>
          <a:ln w="25400" cap="rnd">
            <a:solidFill>
              <a:schemeClr val="bg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pic>
        <p:nvPicPr>
          <p:cNvPr id="12" name="Picture 11">
            <a:extLst>
              <a:ext uri="{FF2B5EF4-FFF2-40B4-BE49-F238E27FC236}">
                <a16:creationId xmlns:a16="http://schemas.microsoft.com/office/drawing/2014/main" id="{AFA4EA84-A401-924F-BA21-C1D37FD9AE4C}"/>
              </a:ext>
            </a:extLst>
          </p:cNvPr>
          <p:cNvPicPr>
            <a:picLocks noChangeAspect="1"/>
          </p:cNvPicPr>
          <p:nvPr userDrawn="1"/>
        </p:nvPicPr>
        <p:blipFill>
          <a:blip r:embed="rId3"/>
          <a:stretch>
            <a:fillRect/>
          </a:stretch>
        </p:blipFill>
        <p:spPr>
          <a:xfrm>
            <a:off x="4543291" y="3858367"/>
            <a:ext cx="3105419" cy="236154"/>
          </a:xfrm>
          <a:prstGeom prst="rect">
            <a:avLst/>
          </a:prstGeom>
        </p:spPr>
      </p:pic>
      <p:pic>
        <p:nvPicPr>
          <p:cNvPr id="13" name="Picture 12" descr="Logo&#10;&#10;Description automatically generated">
            <a:extLst>
              <a:ext uri="{FF2B5EF4-FFF2-40B4-BE49-F238E27FC236}">
                <a16:creationId xmlns:a16="http://schemas.microsoft.com/office/drawing/2014/main" id="{861D96D8-26F4-9343-9228-21F9741ADB1B}"/>
              </a:ext>
            </a:extLst>
          </p:cNvPr>
          <p:cNvPicPr>
            <a:picLocks noChangeAspect="1"/>
          </p:cNvPicPr>
          <p:nvPr userDrawn="1"/>
        </p:nvPicPr>
        <p:blipFill>
          <a:blip r:embed="rId4"/>
          <a:stretch>
            <a:fillRect/>
          </a:stretch>
        </p:blipFill>
        <p:spPr>
          <a:xfrm>
            <a:off x="4177471" y="2615386"/>
            <a:ext cx="3837058" cy="1304600"/>
          </a:xfrm>
          <a:prstGeom prst="rect">
            <a:avLst/>
          </a:prstGeom>
        </p:spPr>
      </p:pic>
      <p:sp>
        <p:nvSpPr>
          <p:cNvPr id="15" name="Text Box 16">
            <a:extLst>
              <a:ext uri="{FF2B5EF4-FFF2-40B4-BE49-F238E27FC236}">
                <a16:creationId xmlns:a16="http://schemas.microsoft.com/office/drawing/2014/main" id="{F176583E-7ACB-4D40-9935-67CA2C42B23F}"/>
              </a:ext>
            </a:extLst>
          </p:cNvPr>
          <p:cNvSpPr txBox="1">
            <a:spLocks noChangeArrowheads="1"/>
          </p:cNvSpPr>
          <p:nvPr userDrawn="1"/>
        </p:nvSpPr>
        <p:spPr bwMode="auto">
          <a:xfrm>
            <a:off x="5502744" y="5810611"/>
            <a:ext cx="2262671" cy="276999"/>
          </a:xfrm>
          <a:prstGeom prst="rect">
            <a:avLst/>
          </a:prstGeom>
          <a:noFill/>
          <a:ln w="9525">
            <a:noFill/>
            <a:miter lim="800000"/>
            <a:headEnd/>
            <a:tailEnd/>
          </a:ln>
        </p:spPr>
        <p:txBody>
          <a:bodyPr wrap="none" anchor="b">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b="0" i="0" u="none" spc="20" baseline="0" dirty="0" err="1">
                <a:solidFill>
                  <a:schemeClr val="bg1"/>
                </a:solidFill>
                <a:latin typeface="+mj-lt"/>
                <a:cs typeface="Arial"/>
                <a:hlinkClick r:id="rId5">
                  <a:extLst>
                    <a:ext uri="{A12FA001-AC4F-418D-AE19-62706E023703}">
                      <ahyp:hlinkClr xmlns:ahyp="http://schemas.microsoft.com/office/drawing/2018/hyperlinkcolor" val="tx"/>
                    </a:ext>
                  </a:extLst>
                </a:hlinkClick>
              </a:rPr>
              <a:t>www.rockwellautomation.com</a:t>
            </a:r>
            <a:endParaRPr lang="en-US" sz="1333" b="0" i="0" u="none" spc="20" baseline="0" dirty="0">
              <a:solidFill>
                <a:schemeClr val="bg1"/>
              </a:solidFill>
              <a:latin typeface="+mj-lt"/>
              <a:cs typeface="Arial"/>
            </a:endParaRPr>
          </a:p>
        </p:txBody>
      </p:sp>
      <p:pic>
        <p:nvPicPr>
          <p:cNvPr id="9" name="Picture 8">
            <a:hlinkClick r:id="rId6" tooltip="Click to visit"/>
            <a:extLst>
              <a:ext uri="{FF2B5EF4-FFF2-40B4-BE49-F238E27FC236}">
                <a16:creationId xmlns:a16="http://schemas.microsoft.com/office/drawing/2014/main" id="{690D70AC-2EAF-A843-828A-516CA1898C56}"/>
              </a:ext>
            </a:extLst>
          </p:cNvPr>
          <p:cNvPicPr>
            <a:picLocks noChangeAspect="1"/>
          </p:cNvPicPr>
          <p:nvPr userDrawn="1"/>
        </p:nvPicPr>
        <p:blipFill rotWithShape="1">
          <a:blip cstate="screen">
            <a:extLst>
              <a:ext uri="{28A0092B-C50C-407E-A947-70E740481C1C}">
                <a14:useLocalDpi xmlns:a14="http://schemas.microsoft.com/office/drawing/2010/main"/>
              </a:ext>
            </a:extLst>
          </a:blip>
          <a:srcRect l="19020" t="23374" r="66344" b="22487"/>
          <a:stretch/>
        </p:blipFill>
        <p:spPr>
          <a:xfrm>
            <a:off x="4363643" y="5810611"/>
            <a:ext cx="275129" cy="347428"/>
          </a:xfrm>
          <a:prstGeom prst="rect">
            <a:avLst/>
          </a:prstGeom>
        </p:spPr>
      </p:pic>
      <p:pic>
        <p:nvPicPr>
          <p:cNvPr id="17" name="Picture 16">
            <a:hlinkClick r:id="rId7" tooltip="Click to visit"/>
            <a:extLst>
              <a:ext uri="{FF2B5EF4-FFF2-40B4-BE49-F238E27FC236}">
                <a16:creationId xmlns:a16="http://schemas.microsoft.com/office/drawing/2014/main" id="{40CF0378-BF14-E84E-AEB7-AF7050E0237E}"/>
              </a:ext>
            </a:extLst>
          </p:cNvPr>
          <p:cNvPicPr>
            <a:picLocks noChangeAspect="1"/>
          </p:cNvPicPr>
          <p:nvPr userDrawn="1"/>
        </p:nvPicPr>
        <p:blipFill rotWithShape="1">
          <a:blip cstate="screen">
            <a:extLst>
              <a:ext uri="{28A0092B-C50C-407E-A947-70E740481C1C}">
                <a14:useLocalDpi xmlns:a14="http://schemas.microsoft.com/office/drawing/2010/main"/>
              </a:ext>
            </a:extLst>
          </a:blip>
          <a:srcRect l="33613" t="23374" r="51751" b="22487"/>
          <a:stretch/>
        </p:blipFill>
        <p:spPr>
          <a:xfrm>
            <a:off x="4633859" y="5810611"/>
            <a:ext cx="275129" cy="347428"/>
          </a:xfrm>
          <a:prstGeom prst="rect">
            <a:avLst/>
          </a:prstGeom>
        </p:spPr>
      </p:pic>
      <p:pic>
        <p:nvPicPr>
          <p:cNvPr id="18" name="Picture 17">
            <a:hlinkClick r:id="rId8" tooltip="Click to visit"/>
            <a:extLst>
              <a:ext uri="{FF2B5EF4-FFF2-40B4-BE49-F238E27FC236}">
                <a16:creationId xmlns:a16="http://schemas.microsoft.com/office/drawing/2014/main" id="{7980FBE9-BEBF-6445-85B6-50D3EB60BA98}"/>
              </a:ext>
            </a:extLst>
          </p:cNvPr>
          <p:cNvPicPr>
            <a:picLocks noChangeAspect="1"/>
          </p:cNvPicPr>
          <p:nvPr userDrawn="1"/>
        </p:nvPicPr>
        <p:blipFill rotWithShape="1">
          <a:blip cstate="screen">
            <a:extLst>
              <a:ext uri="{28A0092B-C50C-407E-A947-70E740481C1C}">
                <a14:useLocalDpi xmlns:a14="http://schemas.microsoft.com/office/drawing/2010/main"/>
              </a:ext>
            </a:extLst>
          </a:blip>
          <a:srcRect l="48876" t="23374" r="36706" b="22487"/>
          <a:stretch/>
        </p:blipFill>
        <p:spPr>
          <a:xfrm>
            <a:off x="4908179" y="5810611"/>
            <a:ext cx="271025" cy="347428"/>
          </a:xfrm>
          <a:prstGeom prst="rect">
            <a:avLst/>
          </a:prstGeom>
        </p:spPr>
      </p:pic>
      <p:pic>
        <p:nvPicPr>
          <p:cNvPr id="19" name="Picture 18">
            <a:hlinkClick r:id="rId9" tooltip="Click to visit"/>
            <a:extLst>
              <a:ext uri="{FF2B5EF4-FFF2-40B4-BE49-F238E27FC236}">
                <a16:creationId xmlns:a16="http://schemas.microsoft.com/office/drawing/2014/main" id="{2EBEB192-97AC-CF44-90C3-2E834458797C}"/>
              </a:ext>
            </a:extLst>
          </p:cNvPr>
          <p:cNvPicPr>
            <a:picLocks noChangeAspect="1"/>
          </p:cNvPicPr>
          <p:nvPr userDrawn="1"/>
        </p:nvPicPr>
        <p:blipFill rotWithShape="1">
          <a:blip cstate="screen">
            <a:extLst>
              <a:ext uri="{28A0092B-C50C-407E-A947-70E740481C1C}">
                <a14:useLocalDpi xmlns:a14="http://schemas.microsoft.com/office/drawing/2010/main"/>
              </a:ext>
            </a:extLst>
          </a:blip>
          <a:srcRect l="64053" t="23374" r="21311" b="22487"/>
          <a:stretch/>
        </p:blipFill>
        <p:spPr>
          <a:xfrm>
            <a:off x="5190507" y="5810611"/>
            <a:ext cx="275129" cy="347428"/>
          </a:xfrm>
          <a:prstGeom prst="rect">
            <a:avLst/>
          </a:prstGeom>
        </p:spPr>
      </p:pic>
    </p:spTree>
    <p:extLst>
      <p:ext uri="{BB962C8B-B14F-4D97-AF65-F5344CB8AC3E}">
        <p14:creationId xmlns:p14="http://schemas.microsoft.com/office/powerpoint/2010/main" val="2158077530"/>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losing slide 2">
    <p:bg>
      <p:bgPr>
        <a:blipFill dpi="0" rotWithShape="1">
          <a:blip>
            <a:lum/>
          </a:blip>
          <a:srcRect/>
          <a:stretch>
            <a:fillRect t="-7000" b="-7000"/>
          </a:stretch>
        </a:blip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AF3076FA-15D3-964B-A292-60E014516E96}"/>
              </a:ext>
            </a:extLst>
          </p:cNvPr>
          <p:cNvCxnSpPr>
            <a:cxnSpLocks/>
          </p:cNvCxnSpPr>
          <p:nvPr userDrawn="1"/>
        </p:nvCxnSpPr>
        <p:spPr bwMode="auto">
          <a:xfrm>
            <a:off x="7776116" y="4201339"/>
            <a:ext cx="1" cy="1809730"/>
          </a:xfrm>
          <a:prstGeom prst="line">
            <a:avLst/>
          </a:prstGeom>
          <a:ln w="25400" cap="rnd">
            <a:solidFill>
              <a:schemeClr val="bg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6" name="Title 17">
            <a:extLst>
              <a:ext uri="{FF2B5EF4-FFF2-40B4-BE49-F238E27FC236}">
                <a16:creationId xmlns:a16="http://schemas.microsoft.com/office/drawing/2014/main" id="{6D7C73B9-BDCA-C044-A297-3B4034B3ED12}"/>
              </a:ext>
            </a:extLst>
          </p:cNvPr>
          <p:cNvSpPr>
            <a:spLocks noGrp="1"/>
          </p:cNvSpPr>
          <p:nvPr>
            <p:ph type="title" hasCustomPrompt="1"/>
          </p:nvPr>
        </p:nvSpPr>
        <p:spPr>
          <a:xfrm>
            <a:off x="2947712" y="4496852"/>
            <a:ext cx="4470224" cy="733534"/>
          </a:xfrm>
          <a:prstGeom prst="rect">
            <a:avLst/>
          </a:prstGeom>
        </p:spPr>
        <p:txBody>
          <a:bodyPr anchor="ctr">
            <a:spAutoFit/>
          </a:bodyPr>
          <a:lstStyle>
            <a:lvl1pPr algn="r">
              <a:lnSpc>
                <a:spcPts val="4999"/>
              </a:lnSpc>
              <a:defRPr sz="4999" b="1">
                <a:solidFill>
                  <a:schemeClr val="bg1"/>
                </a:solidFill>
                <a:latin typeface="+mj-lt"/>
              </a:defRPr>
            </a:lvl1pPr>
          </a:lstStyle>
          <a:p>
            <a:r>
              <a:rPr lang="en-US" dirty="0"/>
              <a:t>Thank you</a:t>
            </a:r>
          </a:p>
        </p:txBody>
      </p:sp>
      <p:sp>
        <p:nvSpPr>
          <p:cNvPr id="19" name="Text Box 16">
            <a:extLst>
              <a:ext uri="{FF2B5EF4-FFF2-40B4-BE49-F238E27FC236}">
                <a16:creationId xmlns:a16="http://schemas.microsoft.com/office/drawing/2014/main" id="{70E31068-15C4-0349-A6BE-C6F7923F2E94}"/>
              </a:ext>
            </a:extLst>
          </p:cNvPr>
          <p:cNvSpPr txBox="1">
            <a:spLocks noChangeArrowheads="1"/>
          </p:cNvSpPr>
          <p:nvPr userDrawn="1"/>
        </p:nvSpPr>
        <p:spPr bwMode="auto">
          <a:xfrm>
            <a:off x="5154786" y="5759867"/>
            <a:ext cx="2262671" cy="276999"/>
          </a:xfrm>
          <a:prstGeom prst="rect">
            <a:avLst/>
          </a:prstGeom>
          <a:noFill/>
          <a:ln w="9525">
            <a:noFill/>
            <a:miter lim="800000"/>
            <a:headEnd/>
            <a:tailEnd/>
          </a:ln>
        </p:spPr>
        <p:txBody>
          <a:bodyPr wrap="none" anchor="b">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200" b="0" i="0" u="none" spc="20" baseline="0" dirty="0" err="1">
                <a:solidFill>
                  <a:schemeClr val="bg1"/>
                </a:solidFill>
                <a:latin typeface="+mj-lt"/>
                <a:cs typeface="Arial"/>
                <a:hlinkClick r:id="rId2">
                  <a:extLst>
                    <a:ext uri="{A12FA001-AC4F-418D-AE19-62706E023703}">
                      <ahyp:hlinkClr xmlns:ahyp="http://schemas.microsoft.com/office/drawing/2018/hyperlinkcolor" val="tx"/>
                    </a:ext>
                  </a:extLst>
                </a:hlinkClick>
              </a:rPr>
              <a:t>www.rockwellautomation.com</a:t>
            </a:r>
            <a:endParaRPr lang="en-US" sz="1333" b="0" i="0" u="none" spc="20" baseline="0" dirty="0">
              <a:solidFill>
                <a:schemeClr val="bg1"/>
              </a:solidFill>
              <a:latin typeface="+mj-lt"/>
              <a:cs typeface="Arial"/>
            </a:endParaRPr>
          </a:p>
        </p:txBody>
      </p:sp>
      <p:grpSp>
        <p:nvGrpSpPr>
          <p:cNvPr id="2" name="Group 1">
            <a:extLst>
              <a:ext uri="{FF2B5EF4-FFF2-40B4-BE49-F238E27FC236}">
                <a16:creationId xmlns:a16="http://schemas.microsoft.com/office/drawing/2014/main" id="{E75845BC-E95C-7646-9572-D20ED6C2C665}"/>
              </a:ext>
            </a:extLst>
          </p:cNvPr>
          <p:cNvGrpSpPr/>
          <p:nvPr userDrawn="1"/>
        </p:nvGrpSpPr>
        <p:grpSpPr>
          <a:xfrm>
            <a:off x="7962929" y="4411041"/>
            <a:ext cx="2835885" cy="1138737"/>
            <a:chOff x="7776116" y="2316770"/>
            <a:chExt cx="2835885" cy="1138737"/>
          </a:xfrm>
        </p:grpSpPr>
        <p:pic>
          <p:nvPicPr>
            <p:cNvPr id="10" name="Picture 9">
              <a:extLst>
                <a:ext uri="{FF2B5EF4-FFF2-40B4-BE49-F238E27FC236}">
                  <a16:creationId xmlns:a16="http://schemas.microsoft.com/office/drawing/2014/main" id="{1C054228-18F9-E643-A130-529B7F2E4E32}"/>
                </a:ext>
              </a:extLst>
            </p:cNvPr>
            <p:cNvPicPr>
              <a:picLocks noChangeAspect="1"/>
            </p:cNvPicPr>
            <p:nvPr userDrawn="1"/>
          </p:nvPicPr>
          <p:blipFill>
            <a:blip r:embed="rId3"/>
            <a:stretch>
              <a:fillRect/>
            </a:stretch>
          </p:blipFill>
          <p:spPr>
            <a:xfrm>
              <a:off x="8046486" y="3280971"/>
              <a:ext cx="2295144" cy="174536"/>
            </a:xfrm>
            <a:prstGeom prst="rect">
              <a:avLst/>
            </a:prstGeom>
          </p:spPr>
        </p:pic>
        <p:pic>
          <p:nvPicPr>
            <p:cNvPr id="11" name="Picture 10" descr="Logo&#10;&#10;Description automatically generated">
              <a:extLst>
                <a:ext uri="{FF2B5EF4-FFF2-40B4-BE49-F238E27FC236}">
                  <a16:creationId xmlns:a16="http://schemas.microsoft.com/office/drawing/2014/main" id="{3A648432-397F-144A-ACDC-1E95AF97467E}"/>
                </a:ext>
              </a:extLst>
            </p:cNvPr>
            <p:cNvPicPr>
              <a:picLocks noChangeAspect="1"/>
            </p:cNvPicPr>
            <p:nvPr userDrawn="1"/>
          </p:nvPicPr>
          <p:blipFill>
            <a:blip r:embed="rId4"/>
            <a:stretch>
              <a:fillRect/>
            </a:stretch>
          </p:blipFill>
          <p:spPr>
            <a:xfrm>
              <a:off x="7776116" y="2316770"/>
              <a:ext cx="2835885" cy="964201"/>
            </a:xfrm>
            <a:prstGeom prst="rect">
              <a:avLst/>
            </a:prstGeom>
          </p:spPr>
        </p:pic>
      </p:grpSp>
      <p:pic>
        <p:nvPicPr>
          <p:cNvPr id="12" name="Picture 11">
            <a:hlinkClick r:id="rId5" tooltip="Click to visit"/>
            <a:extLst>
              <a:ext uri="{FF2B5EF4-FFF2-40B4-BE49-F238E27FC236}">
                <a16:creationId xmlns:a16="http://schemas.microsoft.com/office/drawing/2014/main" id="{268C8CDA-56CC-4240-A284-7B21BC274B60}"/>
              </a:ext>
            </a:extLst>
          </p:cNvPr>
          <p:cNvPicPr>
            <a:picLocks noChangeAspect="1"/>
          </p:cNvPicPr>
          <p:nvPr userDrawn="1"/>
        </p:nvPicPr>
        <p:blipFill rotWithShape="1">
          <a:blip cstate="screen">
            <a:extLst>
              <a:ext uri="{28A0092B-C50C-407E-A947-70E740481C1C}">
                <a14:useLocalDpi xmlns:a14="http://schemas.microsoft.com/office/drawing/2010/main"/>
              </a:ext>
            </a:extLst>
          </a:blip>
          <a:srcRect l="19020" t="23374" r="66344" b="22487"/>
          <a:stretch/>
        </p:blipFill>
        <p:spPr>
          <a:xfrm>
            <a:off x="6232885" y="5403295"/>
            <a:ext cx="275129" cy="347428"/>
          </a:xfrm>
          <a:prstGeom prst="rect">
            <a:avLst/>
          </a:prstGeom>
        </p:spPr>
      </p:pic>
      <p:pic>
        <p:nvPicPr>
          <p:cNvPr id="13" name="Picture 12">
            <a:hlinkClick r:id="rId6" tooltip="Click to visit"/>
            <a:extLst>
              <a:ext uri="{FF2B5EF4-FFF2-40B4-BE49-F238E27FC236}">
                <a16:creationId xmlns:a16="http://schemas.microsoft.com/office/drawing/2014/main" id="{8492D71B-4981-9545-A712-DED372E1E577}"/>
              </a:ext>
            </a:extLst>
          </p:cNvPr>
          <p:cNvPicPr>
            <a:picLocks noChangeAspect="1"/>
          </p:cNvPicPr>
          <p:nvPr userDrawn="1"/>
        </p:nvPicPr>
        <p:blipFill rotWithShape="1">
          <a:blip cstate="screen">
            <a:extLst>
              <a:ext uri="{28A0092B-C50C-407E-A947-70E740481C1C}">
                <a14:useLocalDpi xmlns:a14="http://schemas.microsoft.com/office/drawing/2010/main"/>
              </a:ext>
            </a:extLst>
          </a:blip>
          <a:srcRect l="33613" t="23374" r="51751" b="22487"/>
          <a:stretch/>
        </p:blipFill>
        <p:spPr>
          <a:xfrm>
            <a:off x="6503101" y="5403295"/>
            <a:ext cx="275129" cy="347428"/>
          </a:xfrm>
          <a:prstGeom prst="rect">
            <a:avLst/>
          </a:prstGeom>
        </p:spPr>
      </p:pic>
      <p:pic>
        <p:nvPicPr>
          <p:cNvPr id="14" name="Picture 13">
            <a:hlinkClick r:id="rId7" tooltip="Click to visit"/>
            <a:extLst>
              <a:ext uri="{FF2B5EF4-FFF2-40B4-BE49-F238E27FC236}">
                <a16:creationId xmlns:a16="http://schemas.microsoft.com/office/drawing/2014/main" id="{34F8C515-9857-AF46-ACC5-B3A58BD43026}"/>
              </a:ext>
            </a:extLst>
          </p:cNvPr>
          <p:cNvPicPr>
            <a:picLocks noChangeAspect="1"/>
          </p:cNvPicPr>
          <p:nvPr userDrawn="1"/>
        </p:nvPicPr>
        <p:blipFill rotWithShape="1">
          <a:blip cstate="screen">
            <a:extLst>
              <a:ext uri="{28A0092B-C50C-407E-A947-70E740481C1C}">
                <a14:useLocalDpi xmlns:a14="http://schemas.microsoft.com/office/drawing/2010/main"/>
              </a:ext>
            </a:extLst>
          </a:blip>
          <a:srcRect l="48876" t="23374" r="36706" b="22487"/>
          <a:stretch/>
        </p:blipFill>
        <p:spPr>
          <a:xfrm>
            <a:off x="6777421" y="5403295"/>
            <a:ext cx="271025" cy="347428"/>
          </a:xfrm>
          <a:prstGeom prst="rect">
            <a:avLst/>
          </a:prstGeom>
        </p:spPr>
      </p:pic>
      <p:pic>
        <p:nvPicPr>
          <p:cNvPr id="17" name="Picture 16">
            <a:hlinkClick r:id="rId8" tooltip="Click to visit"/>
            <a:extLst>
              <a:ext uri="{FF2B5EF4-FFF2-40B4-BE49-F238E27FC236}">
                <a16:creationId xmlns:a16="http://schemas.microsoft.com/office/drawing/2014/main" id="{57F810BB-747F-804D-9EDB-F2F964F55CAB}"/>
              </a:ext>
            </a:extLst>
          </p:cNvPr>
          <p:cNvPicPr>
            <a:picLocks noChangeAspect="1"/>
          </p:cNvPicPr>
          <p:nvPr userDrawn="1"/>
        </p:nvPicPr>
        <p:blipFill rotWithShape="1">
          <a:blip cstate="screen">
            <a:extLst>
              <a:ext uri="{28A0092B-C50C-407E-A947-70E740481C1C}">
                <a14:useLocalDpi xmlns:a14="http://schemas.microsoft.com/office/drawing/2010/main"/>
              </a:ext>
            </a:extLst>
          </a:blip>
          <a:srcRect l="64053" t="23374" r="21311" b="22487"/>
          <a:stretch/>
        </p:blipFill>
        <p:spPr>
          <a:xfrm>
            <a:off x="7059749" y="5403295"/>
            <a:ext cx="275129" cy="347428"/>
          </a:xfrm>
          <a:prstGeom prst="rect">
            <a:avLst/>
          </a:prstGeom>
        </p:spPr>
      </p:pic>
    </p:spTree>
    <p:extLst>
      <p:ext uri="{BB962C8B-B14F-4D97-AF65-F5344CB8AC3E}">
        <p14:creationId xmlns:p14="http://schemas.microsoft.com/office/powerpoint/2010/main" val="2336027468"/>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library">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93F53E5-BB0D-2142-9108-DDFD20921EEF}"/>
              </a:ext>
            </a:extLst>
          </p:cNvPr>
          <p:cNvSpPr txBox="1">
            <a:spLocks/>
          </p:cNvSpPr>
          <p:nvPr userDrawn="1"/>
        </p:nvSpPr>
        <p:spPr>
          <a:xfrm>
            <a:off x="381744" y="0"/>
            <a:ext cx="11428512" cy="839893"/>
          </a:xfrm>
          <a:prstGeom prst="rect">
            <a:avLst/>
          </a:prstGeom>
        </p:spPr>
        <p:txBody>
          <a:bodyPr vert="horz" lIns="91440" tIns="45720" rIns="91440" bIns="45720" rtlCol="0" anchor="b">
            <a:normAutofit/>
          </a:bodyPr>
          <a:lstStyle>
            <a:lvl1pPr algn="l" rtl="0" eaLnBrk="1" fontAlgn="base" hangingPunct="1">
              <a:lnSpc>
                <a:spcPts val="3999"/>
              </a:lnSpc>
              <a:spcBef>
                <a:spcPct val="0"/>
              </a:spcBef>
              <a:spcAft>
                <a:spcPct val="0"/>
              </a:spcAft>
              <a:defRPr sz="2999" b="1">
                <a:solidFill>
                  <a:schemeClr val="tx1"/>
                </a:solidFill>
                <a:latin typeface="Arial"/>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a:lstStyle>
          <a:p>
            <a:pPr marL="0" marR="0" lvl="0" indent="0" algn="l" defTabSz="914400" rtl="0" eaLnBrk="1" fontAlgn="base" latinLnBrk="0" hangingPunct="1">
              <a:lnSpc>
                <a:spcPts val="3999"/>
              </a:lnSpc>
              <a:spcBef>
                <a:spcPct val="0"/>
              </a:spcBef>
              <a:spcAft>
                <a:spcPct val="0"/>
              </a:spcAft>
              <a:buClrTx/>
              <a:buSzTx/>
              <a:buFontTx/>
              <a:buNone/>
              <a:tabLst/>
              <a:defRPr/>
            </a:pPr>
            <a:r>
              <a:rPr kumimoji="0" lang="en-US" sz="2999" b="1" i="0" u="none" strike="noStrike" kern="0" cap="none" spc="0" normalizeH="0" baseline="0" noProof="0" dirty="0">
                <a:ln>
                  <a:noFill/>
                </a:ln>
                <a:solidFill>
                  <a:srgbClr val="000000"/>
                </a:solidFill>
                <a:effectLst/>
                <a:uLnTx/>
                <a:uFillTx/>
                <a:latin typeface="+mn-lt"/>
                <a:ea typeface="+mj-ea"/>
                <a:cs typeface="Arial"/>
              </a:rPr>
              <a:t>Fonts</a:t>
            </a:r>
          </a:p>
        </p:txBody>
      </p:sp>
      <p:sp>
        <p:nvSpPr>
          <p:cNvPr id="2" name="Rectangle 1">
            <a:extLst>
              <a:ext uri="{FF2B5EF4-FFF2-40B4-BE49-F238E27FC236}">
                <a16:creationId xmlns:a16="http://schemas.microsoft.com/office/drawing/2014/main" id="{B4EA5A0D-12B3-2E48-9E3B-E99B8AAF1541}"/>
              </a:ext>
            </a:extLst>
          </p:cNvPr>
          <p:cNvSpPr/>
          <p:nvPr userDrawn="1"/>
        </p:nvSpPr>
        <p:spPr>
          <a:xfrm>
            <a:off x="6096000" y="3978951"/>
            <a:ext cx="4668266" cy="1446550"/>
          </a:xfrm>
          <a:prstGeom prst="rect">
            <a:avLst/>
          </a:prstGeom>
        </p:spPr>
        <p:txBody>
          <a:bodyPr wrap="none">
            <a:spAutoFit/>
          </a:body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kumimoji="0" lang="en-US" sz="8800" b="1" i="0" u="none" strike="noStrike" kern="0" cap="none" spc="0" normalizeH="0" baseline="0" noProof="0" dirty="0">
                <a:ln>
                  <a:noFill/>
                </a:ln>
                <a:solidFill>
                  <a:schemeClr val="tx1"/>
                </a:solidFill>
                <a:effectLst/>
                <a:uLnTx/>
                <a:uFillTx/>
                <a:latin typeface="+mn-lt"/>
                <a:ea typeface="+mn-ea"/>
                <a:cs typeface="+mn-cs"/>
              </a:rPr>
              <a:t>BARLOW</a:t>
            </a:r>
          </a:p>
        </p:txBody>
      </p:sp>
      <p:sp>
        <p:nvSpPr>
          <p:cNvPr id="7" name="Rectangle 6">
            <a:extLst>
              <a:ext uri="{FF2B5EF4-FFF2-40B4-BE49-F238E27FC236}">
                <a16:creationId xmlns:a16="http://schemas.microsoft.com/office/drawing/2014/main" id="{C938CC5A-8818-2446-A15F-AC52B245CD4C}"/>
              </a:ext>
            </a:extLst>
          </p:cNvPr>
          <p:cNvSpPr/>
          <p:nvPr userDrawn="1"/>
        </p:nvSpPr>
        <p:spPr>
          <a:xfrm>
            <a:off x="8233708" y="5175730"/>
            <a:ext cx="1175322" cy="707886"/>
          </a:xfrm>
          <a:prstGeom prst="rect">
            <a:avLst/>
          </a:prstGeom>
        </p:spPr>
        <p:txBody>
          <a:bodyPr wrap="none">
            <a:spAutoFit/>
          </a:body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kumimoji="0" lang="en-US" sz="4000" b="1" i="0" u="none" strike="noStrike" kern="0" cap="none" spc="0" normalizeH="0" baseline="0" noProof="0" dirty="0">
                <a:ln>
                  <a:noFill/>
                </a:ln>
                <a:solidFill>
                  <a:schemeClr val="bg2"/>
                </a:solidFill>
                <a:effectLst/>
                <a:uLnTx/>
                <a:uFillTx/>
                <a:latin typeface="+mn-lt"/>
                <a:ea typeface="+mn-ea"/>
                <a:cs typeface="+mn-cs"/>
              </a:rPr>
              <a:t>bold</a:t>
            </a:r>
          </a:p>
        </p:txBody>
      </p:sp>
      <p:sp>
        <p:nvSpPr>
          <p:cNvPr id="8" name="Rectangle 7">
            <a:extLst>
              <a:ext uri="{FF2B5EF4-FFF2-40B4-BE49-F238E27FC236}">
                <a16:creationId xmlns:a16="http://schemas.microsoft.com/office/drawing/2014/main" id="{A3A61455-229D-1E4C-9B1A-1FEE4ED4BF27}"/>
              </a:ext>
            </a:extLst>
          </p:cNvPr>
          <p:cNvSpPr/>
          <p:nvPr userDrawn="1"/>
        </p:nvSpPr>
        <p:spPr>
          <a:xfrm>
            <a:off x="9409030" y="5175730"/>
            <a:ext cx="1762021" cy="707886"/>
          </a:xfrm>
          <a:prstGeom prst="rect">
            <a:avLst/>
          </a:prstGeom>
        </p:spPr>
        <p:txBody>
          <a:bodyPr wrap="none">
            <a:spAutoFit/>
          </a:body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kumimoji="0" lang="en-US" sz="4000" b="0" i="0" u="none" strike="noStrike" kern="0" cap="none" spc="0" normalizeH="0" baseline="0" noProof="0" dirty="0">
                <a:ln>
                  <a:noFill/>
                </a:ln>
                <a:solidFill>
                  <a:schemeClr val="bg2"/>
                </a:solidFill>
                <a:effectLst/>
                <a:uLnTx/>
                <a:uFillTx/>
                <a:latin typeface="+mn-lt"/>
                <a:ea typeface="+mn-ea"/>
                <a:cs typeface="+mn-cs"/>
              </a:rPr>
              <a:t>regular</a:t>
            </a:r>
          </a:p>
        </p:txBody>
      </p:sp>
    </p:spTree>
    <p:extLst>
      <p:ext uri="{BB962C8B-B14F-4D97-AF65-F5344CB8AC3E}">
        <p14:creationId xmlns:p14="http://schemas.microsoft.com/office/powerpoint/2010/main" val="1856684156"/>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Photo library">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EDF52758-CACC-3D41-AF10-485C5AD652B4}"/>
              </a:ext>
            </a:extLst>
          </p:cNvPr>
          <p:cNvSpPr txBox="1">
            <a:spLocks/>
          </p:cNvSpPr>
          <p:nvPr userDrawn="1"/>
        </p:nvSpPr>
        <p:spPr>
          <a:xfrm>
            <a:off x="381744" y="1062817"/>
            <a:ext cx="7091972" cy="2522594"/>
          </a:xfrm>
          <a:prstGeom prst="rect">
            <a:avLst/>
          </a:prstGeom>
        </p:spPr>
        <p:txBody>
          <a:bodyPr anchor="ctr"/>
          <a:lstStyle>
            <a:lvl1pPr marL="0" indent="0" algn="l" rtl="0" eaLnBrk="1" fontAlgn="base" hangingPunct="1">
              <a:lnSpc>
                <a:spcPct val="100000"/>
              </a:lnSpc>
              <a:spcBef>
                <a:spcPts val="0"/>
              </a:spcBef>
              <a:spcAft>
                <a:spcPts val="800"/>
              </a:spcAft>
              <a:buClr>
                <a:srgbClr val="BB2332"/>
              </a:buClr>
              <a:buFont typeface="Wingdings" charset="2"/>
              <a:buNone/>
              <a:defRPr sz="1800" b="1">
                <a:solidFill>
                  <a:schemeClr val="bg2"/>
                </a:solidFill>
                <a:latin typeface="+mj-lt"/>
                <a:ea typeface="+mn-ea"/>
                <a:cs typeface="+mn-cs"/>
              </a:defRPr>
            </a:lvl1pPr>
            <a:lvl2pPr marL="768178" indent="0" algn="l" rtl="0" eaLnBrk="1" fontAlgn="base" hangingPunct="1">
              <a:lnSpc>
                <a:spcPct val="100000"/>
              </a:lnSpc>
              <a:spcBef>
                <a:spcPts val="0"/>
              </a:spcBef>
              <a:spcAft>
                <a:spcPts val="800"/>
              </a:spcAft>
              <a:buClr>
                <a:schemeClr val="bg1">
                  <a:lumMod val="50000"/>
                </a:schemeClr>
              </a:buClr>
              <a:buSzPct val="80000"/>
              <a:buFont typeface="Wingdings" charset="2"/>
              <a:buNone/>
              <a:defRPr sz="1600">
                <a:solidFill>
                  <a:schemeClr val="bg2"/>
                </a:solidFill>
                <a:latin typeface="+mj-lt"/>
                <a:ea typeface="+mn-ea"/>
              </a:defRPr>
            </a:lvl2pPr>
            <a:lvl3pPr marL="1377641" indent="0" algn="l" rtl="0" eaLnBrk="1" fontAlgn="base" hangingPunct="1">
              <a:lnSpc>
                <a:spcPct val="100000"/>
              </a:lnSpc>
              <a:spcBef>
                <a:spcPts val="0"/>
              </a:spcBef>
              <a:spcAft>
                <a:spcPts val="800"/>
              </a:spcAft>
              <a:buClr>
                <a:schemeClr val="bg1">
                  <a:lumMod val="50000"/>
                </a:schemeClr>
              </a:buClr>
              <a:buSzPct val="80000"/>
              <a:buFont typeface="Wingdings" charset="2"/>
              <a:buNone/>
              <a:defRPr sz="1400">
                <a:solidFill>
                  <a:schemeClr val="bg2"/>
                </a:solidFill>
                <a:latin typeface="+mj-lt"/>
                <a:ea typeface="+mn-ea"/>
              </a:defRPr>
            </a:lvl3pPr>
            <a:lvl4pPr marL="1828389" indent="0" algn="l" rtl="0" eaLnBrk="1" fontAlgn="base" hangingPunct="1">
              <a:lnSpc>
                <a:spcPct val="100000"/>
              </a:lnSpc>
              <a:spcBef>
                <a:spcPts val="0"/>
              </a:spcBef>
              <a:spcAft>
                <a:spcPts val="800"/>
              </a:spcAft>
              <a:buClr>
                <a:schemeClr val="bg1">
                  <a:lumMod val="50000"/>
                </a:schemeClr>
              </a:buClr>
              <a:buFont typeface="Wingdings" charset="2"/>
              <a:buNone/>
              <a:defRPr sz="1200" cap="none">
                <a:solidFill>
                  <a:schemeClr val="bg2"/>
                </a:solidFill>
                <a:latin typeface="+mj-lt"/>
                <a:ea typeface="+mn-ea"/>
              </a:defRPr>
            </a:lvl4pPr>
            <a:lvl5pPr marL="2437851" indent="0" algn="l" rtl="0" eaLnBrk="1" fontAlgn="base" hangingPunct="1">
              <a:lnSpc>
                <a:spcPct val="100000"/>
              </a:lnSpc>
              <a:spcBef>
                <a:spcPts val="0"/>
              </a:spcBef>
              <a:spcAft>
                <a:spcPts val="800"/>
              </a:spcAft>
              <a:buClr>
                <a:schemeClr val="bg1">
                  <a:lumMod val="50000"/>
                </a:schemeClr>
              </a:buClr>
              <a:buFont typeface="Wingdings" charset="2"/>
              <a:buNone/>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kumimoji="0" lang="en-US" sz="1800" b="1" i="0" u="none" strike="noStrike" kern="0" cap="none" spc="0" normalizeH="0" baseline="0" noProof="0" dirty="0">
                <a:ln>
                  <a:noFill/>
                </a:ln>
                <a:solidFill>
                  <a:schemeClr val="bg2"/>
                </a:solidFill>
                <a:effectLst/>
                <a:uLnTx/>
                <a:uFillTx/>
                <a:latin typeface="+mn-lt"/>
                <a:ea typeface="+mn-ea"/>
                <a:cs typeface="+mn-cs"/>
              </a:rPr>
              <a:t>We've compiled our favorite photos help you tell brand stories. </a:t>
            </a:r>
            <a:br>
              <a:rPr kumimoji="0" lang="en-US" sz="1800" b="1" i="0" u="none" strike="noStrike" kern="0" cap="none" spc="0" normalizeH="0" baseline="0" noProof="0" dirty="0">
                <a:ln>
                  <a:noFill/>
                </a:ln>
                <a:solidFill>
                  <a:schemeClr val="bg2"/>
                </a:solidFill>
                <a:effectLst/>
                <a:uLnTx/>
                <a:uFillTx/>
                <a:latin typeface="+mn-lt"/>
                <a:ea typeface="+mn-ea"/>
                <a:cs typeface="+mn-cs"/>
              </a:rPr>
            </a:br>
            <a:r>
              <a:rPr kumimoji="0" lang="en-US" sz="1800" b="1" i="0" u="none" strike="noStrike" kern="0" cap="none" spc="0" normalizeH="0" baseline="0" noProof="0" dirty="0">
                <a:ln>
                  <a:noFill/>
                </a:ln>
                <a:solidFill>
                  <a:schemeClr val="bg2"/>
                </a:solidFill>
                <a:effectLst/>
                <a:uLnTx/>
                <a:uFillTx/>
                <a:latin typeface="+mn-lt"/>
                <a:ea typeface="+mn-ea"/>
                <a:cs typeface="+mn-cs"/>
              </a:rPr>
              <a:t>Pull from this collection to add interest to your PowerPoint. </a:t>
            </a:r>
          </a:p>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kumimoji="0" lang="en-US" sz="1800" b="1" i="0" u="none" strike="noStrike" kern="0" cap="none" spc="0" normalizeH="0" baseline="0" noProof="0" dirty="0">
                <a:ln>
                  <a:noFill/>
                </a:ln>
                <a:solidFill>
                  <a:schemeClr val="bg2"/>
                </a:solidFill>
                <a:effectLst/>
                <a:uLnTx/>
                <a:uFillTx/>
                <a:latin typeface="+mn-lt"/>
                <a:ea typeface="+mn-ea"/>
                <a:cs typeface="+mn-cs"/>
              </a:rPr>
              <a:t>Rockwell Automation owns or has purchased the rights for everything in the photo library. If you choose to use a photo that’s not part of the library, be sure to obtain proper permissions. </a:t>
            </a:r>
          </a:p>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endParaRPr kumimoji="0" lang="en-US" sz="1800" b="1" i="0" u="none" strike="noStrike" kern="0" cap="none" spc="0" normalizeH="0" baseline="0" noProof="0" dirty="0">
              <a:ln>
                <a:noFill/>
              </a:ln>
              <a:solidFill>
                <a:schemeClr val="bg2"/>
              </a:solidFill>
              <a:effectLst/>
              <a:uLnTx/>
              <a:uFillTx/>
              <a:latin typeface="+mn-lt"/>
              <a:ea typeface="+mn-ea"/>
              <a:cs typeface="+mn-cs"/>
            </a:endParaRPr>
          </a:p>
        </p:txBody>
      </p:sp>
      <p:sp>
        <p:nvSpPr>
          <p:cNvPr id="4" name="Title 2">
            <a:extLst>
              <a:ext uri="{FF2B5EF4-FFF2-40B4-BE49-F238E27FC236}">
                <a16:creationId xmlns:a16="http://schemas.microsoft.com/office/drawing/2014/main" id="{093F53E5-BB0D-2142-9108-DDFD20921EEF}"/>
              </a:ext>
            </a:extLst>
          </p:cNvPr>
          <p:cNvSpPr txBox="1">
            <a:spLocks/>
          </p:cNvSpPr>
          <p:nvPr userDrawn="1"/>
        </p:nvSpPr>
        <p:spPr>
          <a:xfrm>
            <a:off x="381744" y="0"/>
            <a:ext cx="11428512" cy="839893"/>
          </a:xfrm>
          <a:prstGeom prst="rect">
            <a:avLst/>
          </a:prstGeom>
        </p:spPr>
        <p:txBody>
          <a:bodyPr vert="horz" lIns="91440" tIns="45720" rIns="91440" bIns="45720" rtlCol="0" anchor="b">
            <a:normAutofit/>
          </a:bodyPr>
          <a:lstStyle>
            <a:lvl1pPr algn="l" rtl="0" eaLnBrk="1" fontAlgn="base" hangingPunct="1">
              <a:lnSpc>
                <a:spcPts val="3999"/>
              </a:lnSpc>
              <a:spcBef>
                <a:spcPct val="0"/>
              </a:spcBef>
              <a:spcAft>
                <a:spcPct val="0"/>
              </a:spcAft>
              <a:defRPr sz="2999" b="1">
                <a:solidFill>
                  <a:schemeClr val="tx1"/>
                </a:solidFill>
                <a:latin typeface="Arial"/>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a:lstStyle>
          <a:p>
            <a:pPr marL="0" marR="0" lvl="0" indent="0" algn="l" defTabSz="914400" rtl="0" eaLnBrk="1" fontAlgn="base" latinLnBrk="0" hangingPunct="1">
              <a:lnSpc>
                <a:spcPts val="3999"/>
              </a:lnSpc>
              <a:spcBef>
                <a:spcPct val="0"/>
              </a:spcBef>
              <a:spcAft>
                <a:spcPct val="0"/>
              </a:spcAft>
              <a:buClrTx/>
              <a:buSzTx/>
              <a:buFontTx/>
              <a:buNone/>
              <a:tabLst/>
              <a:defRPr/>
            </a:pPr>
            <a:r>
              <a:rPr kumimoji="0" lang="en-US" sz="2999" b="1" i="0" u="none" strike="noStrike" kern="0" cap="none" spc="0" normalizeH="0" baseline="0" noProof="0">
                <a:ln>
                  <a:noFill/>
                </a:ln>
                <a:solidFill>
                  <a:srgbClr val="000000"/>
                </a:solidFill>
                <a:effectLst/>
                <a:uLnTx/>
                <a:uFillTx/>
                <a:latin typeface="+mn-lt"/>
                <a:ea typeface="+mj-ea"/>
                <a:cs typeface="Arial"/>
              </a:rPr>
              <a:t>Photos</a:t>
            </a:r>
          </a:p>
        </p:txBody>
      </p:sp>
      <p:pic>
        <p:nvPicPr>
          <p:cNvPr id="9" name="Picture Placeholder 7">
            <a:extLst>
              <a:ext uri="{FF2B5EF4-FFF2-40B4-BE49-F238E27FC236}">
                <a16:creationId xmlns:a16="http://schemas.microsoft.com/office/drawing/2014/main" id="{638A77BA-E4D3-7C4A-AD5A-31B4B2A06E0F}"/>
              </a:ext>
            </a:extLst>
          </p:cNvPr>
          <p:cNvPicPr>
            <a:picLocks noChangeAspect="1"/>
          </p:cNvPicPr>
          <p:nvPr userDrawn="1"/>
        </p:nvPicPr>
        <p:blipFill>
          <a:blip r:embed="rId2"/>
          <a:srcRect l="26397" r="26397"/>
          <a:stretch/>
        </p:blipFill>
        <p:spPr>
          <a:xfrm>
            <a:off x="7854950" y="-14514"/>
            <a:ext cx="4337050" cy="6125028"/>
          </a:xfrm>
          <a:custGeom>
            <a:avLst/>
            <a:gdLst>
              <a:gd name="connsiteX0" fmla="*/ 0 w 4336775"/>
              <a:gd name="connsiteY0" fmla="*/ 0 h 6273979"/>
              <a:gd name="connsiteX1" fmla="*/ 4336773 w 4336775"/>
              <a:gd name="connsiteY1" fmla="*/ 0 h 6273979"/>
              <a:gd name="connsiteX2" fmla="*/ 4336773 w 4336775"/>
              <a:gd name="connsiteY2" fmla="*/ 12879 h 6273979"/>
              <a:gd name="connsiteX3" fmla="*/ 4336774 w 4336775"/>
              <a:gd name="connsiteY3" fmla="*/ 12879 h 6273979"/>
              <a:gd name="connsiteX4" fmla="*/ 4336774 w 4336775"/>
              <a:gd name="connsiteY4" fmla="*/ 281471 h 6273979"/>
              <a:gd name="connsiteX5" fmla="*/ 4336775 w 4336775"/>
              <a:gd name="connsiteY5" fmla="*/ 281473 h 6273979"/>
              <a:gd name="connsiteX6" fmla="*/ 4336775 w 4336775"/>
              <a:gd name="connsiteY6" fmla="*/ 4539973 h 6273979"/>
              <a:gd name="connsiteX7" fmla="*/ 4336774 w 4336775"/>
              <a:gd name="connsiteY7" fmla="*/ 4539974 h 6273979"/>
              <a:gd name="connsiteX8" fmla="*/ 4336774 w 4336775"/>
              <a:gd name="connsiteY8" fmla="*/ 6273979 h 6273979"/>
              <a:gd name="connsiteX9" fmla="*/ 2606279 w 4336775"/>
              <a:gd name="connsiteY9" fmla="*/ 6273979 h 6273979"/>
              <a:gd name="connsiteX10" fmla="*/ 2606278 w 4336775"/>
              <a:gd name="connsiteY10" fmla="*/ 6273979 h 6273979"/>
              <a:gd name="connsiteX11" fmla="*/ 1618516 w 4336775"/>
              <a:gd name="connsiteY11" fmla="*/ 6273979 h 6273979"/>
              <a:gd name="connsiteX12" fmla="*/ 1570424 w 4336775"/>
              <a:gd name="connsiteY12" fmla="*/ 6265390 h 6273979"/>
              <a:gd name="connsiteX13" fmla="*/ 1495316 w 4336775"/>
              <a:gd name="connsiteY13" fmla="*/ 6242254 h 6273979"/>
              <a:gd name="connsiteX14" fmla="*/ 1417900 w 4336775"/>
              <a:gd name="connsiteY14" fmla="*/ 6206908 h 6273979"/>
              <a:gd name="connsiteX15" fmla="*/ 1390976 w 4336775"/>
              <a:gd name="connsiteY15" fmla="*/ 6190182 h 6273979"/>
              <a:gd name="connsiteX16" fmla="*/ 1349903 w 4336775"/>
              <a:gd name="connsiteY16" fmla="*/ 6160917 h 6273979"/>
              <a:gd name="connsiteX17" fmla="*/ 1348600 w 4336775"/>
              <a:gd name="connsiteY17" fmla="*/ 6159731 h 6273979"/>
              <a:gd name="connsiteX18" fmla="*/ 112349 w 4336775"/>
              <a:gd name="connsiteY18" fmla="*/ 4920971 h 6273979"/>
              <a:gd name="connsiteX19" fmla="*/ 84404 w 4336775"/>
              <a:gd name="connsiteY19" fmla="*/ 4880823 h 6273979"/>
              <a:gd name="connsiteX20" fmla="*/ 47621 w 4336775"/>
              <a:gd name="connsiteY20" fmla="*/ 4811246 h 6273979"/>
              <a:gd name="connsiteX21" fmla="*/ 17822 w 4336775"/>
              <a:gd name="connsiteY21" fmla="*/ 4731401 h 6273979"/>
              <a:gd name="connsiteX22" fmla="*/ 10588 w 4336775"/>
              <a:gd name="connsiteY22" fmla="*/ 4700496 h 6273979"/>
              <a:gd name="connsiteX23" fmla="*/ 3206 w 4336775"/>
              <a:gd name="connsiteY23" fmla="*/ 4656694 h 6273979"/>
              <a:gd name="connsiteX24" fmla="*/ 3206 w 4336775"/>
              <a:gd name="connsiteY24" fmla="*/ 3840960 h 6273979"/>
              <a:gd name="connsiteX25" fmla="*/ 0 w 4336775"/>
              <a:gd name="connsiteY25" fmla="*/ 3840960 h 627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36775" h="6273979">
                <a:moveTo>
                  <a:pt x="0" y="0"/>
                </a:moveTo>
                <a:lnTo>
                  <a:pt x="4336773" y="0"/>
                </a:lnTo>
                <a:lnTo>
                  <a:pt x="4336773" y="12879"/>
                </a:lnTo>
                <a:lnTo>
                  <a:pt x="4336774" y="12879"/>
                </a:lnTo>
                <a:lnTo>
                  <a:pt x="4336774" y="281471"/>
                </a:lnTo>
                <a:lnTo>
                  <a:pt x="4336775" y="281473"/>
                </a:lnTo>
                <a:lnTo>
                  <a:pt x="4336775" y="4539973"/>
                </a:lnTo>
                <a:lnTo>
                  <a:pt x="4336774" y="4539974"/>
                </a:lnTo>
                <a:lnTo>
                  <a:pt x="4336774" y="6273979"/>
                </a:lnTo>
                <a:lnTo>
                  <a:pt x="2606279" y="6273979"/>
                </a:lnTo>
                <a:lnTo>
                  <a:pt x="2606278" y="6273979"/>
                </a:lnTo>
                <a:lnTo>
                  <a:pt x="1618516" y="6273979"/>
                </a:lnTo>
                <a:lnTo>
                  <a:pt x="1570424" y="6265390"/>
                </a:lnTo>
                <a:lnTo>
                  <a:pt x="1495316" y="6242254"/>
                </a:lnTo>
                <a:cubicBezTo>
                  <a:pt x="1468650" y="6232094"/>
                  <a:pt x="1442803" y="6220271"/>
                  <a:pt x="1417900" y="6206908"/>
                </a:cubicBezTo>
                <a:lnTo>
                  <a:pt x="1390976" y="6190182"/>
                </a:lnTo>
                <a:lnTo>
                  <a:pt x="1349903" y="6160917"/>
                </a:lnTo>
                <a:lnTo>
                  <a:pt x="1348600" y="6159731"/>
                </a:lnTo>
                <a:lnTo>
                  <a:pt x="112349" y="4920971"/>
                </a:lnTo>
                <a:lnTo>
                  <a:pt x="84404" y="4880823"/>
                </a:lnTo>
                <a:lnTo>
                  <a:pt x="47621" y="4811246"/>
                </a:lnTo>
                <a:cubicBezTo>
                  <a:pt x="35935" y="4785168"/>
                  <a:pt x="26002" y="4758494"/>
                  <a:pt x="17822" y="4731401"/>
                </a:cubicBezTo>
                <a:lnTo>
                  <a:pt x="10588" y="4700496"/>
                </a:lnTo>
                <a:lnTo>
                  <a:pt x="3206" y="4656694"/>
                </a:lnTo>
                <a:lnTo>
                  <a:pt x="3206" y="3840960"/>
                </a:lnTo>
                <a:lnTo>
                  <a:pt x="0" y="3840960"/>
                </a:lnTo>
                <a:close/>
              </a:path>
            </a:pathLst>
          </a:custGeom>
        </p:spPr>
      </p:pic>
    </p:spTree>
    <p:extLst>
      <p:ext uri="{BB962C8B-B14F-4D97-AF65-F5344CB8AC3E}">
        <p14:creationId xmlns:p14="http://schemas.microsoft.com/office/powerpoint/2010/main" val="290235263"/>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con instructions">
    <p:bg>
      <p:bgPr>
        <a:solidFill>
          <a:schemeClr val="bg1"/>
        </a:solidFill>
        <a:effectLst/>
      </p:bgPr>
    </p:bg>
    <p:spTree>
      <p:nvGrpSpPr>
        <p:cNvPr id="1" name=""/>
        <p:cNvGrpSpPr/>
        <p:nvPr/>
      </p:nvGrpSpPr>
      <p:grpSpPr>
        <a:xfrm>
          <a:off x="0" y="0"/>
          <a:ext cx="0" cy="0"/>
          <a:chOff x="0" y="0"/>
          <a:chExt cx="0" cy="0"/>
        </a:xfrm>
      </p:grpSpPr>
      <p:sp>
        <p:nvSpPr>
          <p:cNvPr id="17" name="Text Placeholder 1">
            <a:extLst>
              <a:ext uri="{FF2B5EF4-FFF2-40B4-BE49-F238E27FC236}">
                <a16:creationId xmlns:a16="http://schemas.microsoft.com/office/drawing/2014/main" id="{4FF4D0A5-2D44-1340-BCE4-37CE534687C8}"/>
              </a:ext>
            </a:extLst>
          </p:cNvPr>
          <p:cNvSpPr txBox="1">
            <a:spLocks/>
          </p:cNvSpPr>
          <p:nvPr userDrawn="1"/>
        </p:nvSpPr>
        <p:spPr>
          <a:xfrm>
            <a:off x="381744" y="1062817"/>
            <a:ext cx="7091972" cy="839893"/>
          </a:xfrm>
          <a:prstGeom prst="rect">
            <a:avLst/>
          </a:prstGeom>
        </p:spPr>
        <p:txBody>
          <a:bodyPr anchor="b"/>
          <a:lstStyle>
            <a:lvl1pPr marL="0" indent="0" algn="l" rtl="0" eaLnBrk="1" fontAlgn="base" hangingPunct="1">
              <a:lnSpc>
                <a:spcPct val="100000"/>
              </a:lnSpc>
              <a:spcBef>
                <a:spcPts val="0"/>
              </a:spcBef>
              <a:spcAft>
                <a:spcPts val="800"/>
              </a:spcAft>
              <a:buClr>
                <a:srgbClr val="BB2332"/>
              </a:buClr>
              <a:buFont typeface="Wingdings" charset="2"/>
              <a:buNone/>
              <a:defRPr sz="1800" b="1">
                <a:solidFill>
                  <a:schemeClr val="bg2"/>
                </a:solidFill>
                <a:latin typeface="+mj-lt"/>
                <a:ea typeface="+mn-ea"/>
                <a:cs typeface="+mn-cs"/>
              </a:defRPr>
            </a:lvl1pPr>
            <a:lvl2pPr marL="768178" indent="0" algn="l" rtl="0" eaLnBrk="1" fontAlgn="base" hangingPunct="1">
              <a:lnSpc>
                <a:spcPct val="100000"/>
              </a:lnSpc>
              <a:spcBef>
                <a:spcPts val="0"/>
              </a:spcBef>
              <a:spcAft>
                <a:spcPts val="800"/>
              </a:spcAft>
              <a:buClr>
                <a:schemeClr val="bg1">
                  <a:lumMod val="50000"/>
                </a:schemeClr>
              </a:buClr>
              <a:buSzPct val="80000"/>
              <a:buFont typeface="Wingdings" charset="2"/>
              <a:buNone/>
              <a:defRPr sz="1600">
                <a:solidFill>
                  <a:schemeClr val="bg2"/>
                </a:solidFill>
                <a:latin typeface="+mj-lt"/>
                <a:ea typeface="+mn-ea"/>
              </a:defRPr>
            </a:lvl2pPr>
            <a:lvl3pPr marL="1377641" indent="0" algn="l" rtl="0" eaLnBrk="1" fontAlgn="base" hangingPunct="1">
              <a:lnSpc>
                <a:spcPct val="100000"/>
              </a:lnSpc>
              <a:spcBef>
                <a:spcPts val="0"/>
              </a:spcBef>
              <a:spcAft>
                <a:spcPts val="800"/>
              </a:spcAft>
              <a:buClr>
                <a:schemeClr val="bg1">
                  <a:lumMod val="50000"/>
                </a:schemeClr>
              </a:buClr>
              <a:buSzPct val="80000"/>
              <a:buFont typeface="Wingdings" charset="2"/>
              <a:buNone/>
              <a:defRPr sz="1400">
                <a:solidFill>
                  <a:schemeClr val="bg2"/>
                </a:solidFill>
                <a:latin typeface="+mj-lt"/>
                <a:ea typeface="+mn-ea"/>
              </a:defRPr>
            </a:lvl3pPr>
            <a:lvl4pPr marL="1828389" indent="0" algn="l" rtl="0" eaLnBrk="1" fontAlgn="base" hangingPunct="1">
              <a:lnSpc>
                <a:spcPct val="100000"/>
              </a:lnSpc>
              <a:spcBef>
                <a:spcPts val="0"/>
              </a:spcBef>
              <a:spcAft>
                <a:spcPts val="800"/>
              </a:spcAft>
              <a:buClr>
                <a:schemeClr val="bg1">
                  <a:lumMod val="50000"/>
                </a:schemeClr>
              </a:buClr>
              <a:buFont typeface="Wingdings" charset="2"/>
              <a:buNone/>
              <a:defRPr sz="1200" cap="none">
                <a:solidFill>
                  <a:schemeClr val="bg2"/>
                </a:solidFill>
                <a:latin typeface="+mj-lt"/>
                <a:ea typeface="+mn-ea"/>
              </a:defRPr>
            </a:lvl4pPr>
            <a:lvl5pPr marL="2437851" indent="0" algn="l" rtl="0" eaLnBrk="1" fontAlgn="base" hangingPunct="1">
              <a:lnSpc>
                <a:spcPct val="100000"/>
              </a:lnSpc>
              <a:spcBef>
                <a:spcPts val="0"/>
              </a:spcBef>
              <a:spcAft>
                <a:spcPts val="800"/>
              </a:spcAft>
              <a:buClr>
                <a:schemeClr val="bg1">
                  <a:lumMod val="50000"/>
                </a:schemeClr>
              </a:buClr>
              <a:buFont typeface="Wingdings" charset="2"/>
              <a:buNone/>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kumimoji="0" lang="en-US" sz="1800" b="1" i="0" u="none" strike="noStrike" kern="0" cap="none" spc="0" normalizeH="0" baseline="0" noProof="0" dirty="0">
                <a:ln>
                  <a:noFill/>
                </a:ln>
                <a:solidFill>
                  <a:schemeClr val="bg2"/>
                </a:solidFill>
                <a:effectLst/>
                <a:uLnTx/>
                <a:uFillTx/>
                <a:latin typeface="+mn-lt"/>
                <a:ea typeface="+mn-ea"/>
                <a:cs typeface="+mn-cs"/>
              </a:rPr>
              <a:t>The icons found on the following slides may be copied and pasted into your presentation. Please follow these guidelines:</a:t>
            </a:r>
          </a:p>
        </p:txBody>
      </p:sp>
      <p:sp>
        <p:nvSpPr>
          <p:cNvPr id="18" name="Title 2">
            <a:extLst>
              <a:ext uri="{FF2B5EF4-FFF2-40B4-BE49-F238E27FC236}">
                <a16:creationId xmlns:a16="http://schemas.microsoft.com/office/drawing/2014/main" id="{768F2187-4C96-0648-9045-1A889213E1DA}"/>
              </a:ext>
            </a:extLst>
          </p:cNvPr>
          <p:cNvSpPr txBox="1">
            <a:spLocks/>
          </p:cNvSpPr>
          <p:nvPr userDrawn="1"/>
        </p:nvSpPr>
        <p:spPr>
          <a:xfrm>
            <a:off x="381744" y="0"/>
            <a:ext cx="11428512" cy="839893"/>
          </a:xfrm>
          <a:prstGeom prst="rect">
            <a:avLst/>
          </a:prstGeom>
        </p:spPr>
        <p:txBody>
          <a:bodyPr vert="horz" lIns="91440" tIns="45720" rIns="91440" bIns="45720" rtlCol="0" anchor="b">
            <a:normAutofit/>
          </a:bodyPr>
          <a:lstStyle>
            <a:lvl1pPr algn="l" rtl="0" eaLnBrk="1" fontAlgn="base" hangingPunct="1">
              <a:lnSpc>
                <a:spcPts val="3999"/>
              </a:lnSpc>
              <a:spcBef>
                <a:spcPct val="0"/>
              </a:spcBef>
              <a:spcAft>
                <a:spcPct val="0"/>
              </a:spcAft>
              <a:defRPr sz="2999" b="1">
                <a:solidFill>
                  <a:schemeClr val="tx1"/>
                </a:solidFill>
                <a:latin typeface="Arial"/>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a:lstStyle>
          <a:p>
            <a:pPr marL="0" marR="0" lvl="0" indent="0" algn="l" defTabSz="914400" rtl="0" eaLnBrk="1" fontAlgn="base" latinLnBrk="0" hangingPunct="1">
              <a:lnSpc>
                <a:spcPts val="3999"/>
              </a:lnSpc>
              <a:spcBef>
                <a:spcPct val="0"/>
              </a:spcBef>
              <a:spcAft>
                <a:spcPct val="0"/>
              </a:spcAft>
              <a:buClrTx/>
              <a:buSzTx/>
              <a:buFontTx/>
              <a:buNone/>
              <a:tabLst/>
              <a:defRPr/>
            </a:pPr>
            <a:r>
              <a:rPr kumimoji="0" lang="en-US" sz="2999" b="1" i="0" u="none" strike="noStrike" kern="0" cap="none" spc="0" normalizeH="0" baseline="0" noProof="0" dirty="0">
                <a:ln>
                  <a:noFill/>
                </a:ln>
                <a:solidFill>
                  <a:srgbClr val="000000"/>
                </a:solidFill>
                <a:effectLst/>
                <a:uLnTx/>
                <a:uFillTx/>
                <a:latin typeface="+mn-lt"/>
                <a:ea typeface="+mj-ea"/>
                <a:cs typeface="Arial"/>
              </a:rPr>
              <a:t>Icons</a:t>
            </a:r>
          </a:p>
        </p:txBody>
      </p:sp>
      <p:sp>
        <p:nvSpPr>
          <p:cNvPr id="19" name="Text Placeholder 3">
            <a:extLst>
              <a:ext uri="{FF2B5EF4-FFF2-40B4-BE49-F238E27FC236}">
                <a16:creationId xmlns:a16="http://schemas.microsoft.com/office/drawing/2014/main" id="{E738CE48-2609-614C-8863-ECFD6E012C6E}"/>
              </a:ext>
            </a:extLst>
          </p:cNvPr>
          <p:cNvSpPr txBox="1">
            <a:spLocks/>
          </p:cNvSpPr>
          <p:nvPr userDrawn="1"/>
        </p:nvSpPr>
        <p:spPr>
          <a:xfrm>
            <a:off x="381000" y="2194627"/>
            <a:ext cx="7092950" cy="1311001"/>
          </a:xfrm>
          <a:prstGeom prst="rect">
            <a:avLst/>
          </a:prstGeom>
        </p:spPr>
        <p:txBody>
          <a:bodyPr/>
          <a:lstStyle>
            <a:lvl1pPr marL="230188" indent="-230188" algn="l" rtl="0" eaLnBrk="1" fontAlgn="base" hangingPunct="1">
              <a:lnSpc>
                <a:spcPct val="100000"/>
              </a:lnSpc>
              <a:spcBef>
                <a:spcPts val="0"/>
              </a:spcBef>
              <a:spcAft>
                <a:spcPts val="800"/>
              </a:spcAft>
              <a:buClrTx/>
              <a:buFont typeface="Arial" panose="020B0604020202020204" pitchFamily="34" charset="0"/>
              <a:buChar char="•"/>
              <a:tabLst/>
              <a:defRPr sz="1600">
                <a:solidFill>
                  <a:schemeClr val="bg2"/>
                </a:solidFill>
                <a:latin typeface="+mj-lt"/>
                <a:ea typeface="+mn-ea"/>
                <a:cs typeface="+mn-cs"/>
              </a:defRPr>
            </a:lvl1pPr>
            <a:lvl2pPr marL="692150" indent="-144463" algn="l" rtl="0" eaLnBrk="1" fontAlgn="base" hangingPunct="1">
              <a:lnSpc>
                <a:spcPct val="100000"/>
              </a:lnSpc>
              <a:spcBef>
                <a:spcPts val="0"/>
              </a:spcBef>
              <a:spcAft>
                <a:spcPts val="800"/>
              </a:spcAft>
              <a:buClrTx/>
              <a:buSzPct val="80000"/>
              <a:buFont typeface="Arial" panose="020B0604020202020204" pitchFamily="34" charset="0"/>
              <a:buChar char="•"/>
              <a:tabLst/>
              <a:defRPr sz="1600">
                <a:solidFill>
                  <a:schemeClr val="bg2"/>
                </a:solidFill>
                <a:latin typeface="+mj-lt"/>
                <a:ea typeface="+mn-ea"/>
              </a:defRPr>
            </a:lvl2pPr>
            <a:lvl3pPr marL="1038225" indent="-158750" algn="l" rtl="0" eaLnBrk="1" fontAlgn="base" hangingPunct="1">
              <a:lnSpc>
                <a:spcPct val="100000"/>
              </a:lnSpc>
              <a:spcBef>
                <a:spcPts val="0"/>
              </a:spcBef>
              <a:spcAft>
                <a:spcPts val="800"/>
              </a:spcAft>
              <a:buClrTx/>
              <a:buSzPct val="80000"/>
              <a:buFont typeface="Arial" panose="020B0604020202020204" pitchFamily="34" charset="0"/>
              <a:buChar char="•"/>
              <a:tabLst/>
              <a:defRPr sz="1400">
                <a:solidFill>
                  <a:schemeClr val="bg2"/>
                </a:solidFill>
                <a:latin typeface="+mj-lt"/>
                <a:ea typeface="+mn-ea"/>
              </a:defRPr>
            </a:lvl3pPr>
            <a:lvl4pPr marL="1384300" indent="-158750" algn="l" rtl="0" eaLnBrk="1" fontAlgn="base" hangingPunct="1">
              <a:lnSpc>
                <a:spcPct val="100000"/>
              </a:lnSpc>
              <a:spcBef>
                <a:spcPts val="0"/>
              </a:spcBef>
              <a:spcAft>
                <a:spcPts val="800"/>
              </a:spcAft>
              <a:buClrTx/>
              <a:buFont typeface="Arial" panose="020B0604020202020204" pitchFamily="34" charset="0"/>
              <a:buChar char="•"/>
              <a:tabLst/>
              <a:defRPr sz="1200" cap="none">
                <a:solidFill>
                  <a:schemeClr val="bg2"/>
                </a:solidFill>
                <a:latin typeface="+mj-lt"/>
                <a:ea typeface="+mn-ea"/>
              </a:defRPr>
            </a:lvl4pPr>
            <a:lvl5pPr marL="2640013" indent="-201613" algn="l" rtl="0" eaLnBrk="1" fontAlgn="base" hangingPunct="1">
              <a:lnSpc>
                <a:spcPct val="100000"/>
              </a:lnSpc>
              <a:spcBef>
                <a:spcPts val="0"/>
              </a:spcBef>
              <a:spcAft>
                <a:spcPts val="800"/>
              </a:spcAft>
              <a:buClrTx/>
              <a:buFont typeface="Arial" panose="020B0604020202020204" pitchFamily="34" charset="0"/>
              <a:buChar char="•"/>
              <a:tabLst/>
              <a:defRPr sz="1200" cap="none">
                <a:solidFill>
                  <a:schemeClr val="tx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a:lstStyle>
          <a:p>
            <a:pPr marL="230188" marR="0" lvl="0" indent="-230188" algn="l" defTabSz="914400" rtl="0" eaLnBrk="1" fontAlgn="base" latinLnBrk="0" hangingPunct="1">
              <a:lnSpc>
                <a:spcPct val="100000"/>
              </a:lnSpc>
              <a:spcBef>
                <a:spcPts val="0"/>
              </a:spcBef>
              <a:spcAft>
                <a:spcPts val="800"/>
              </a:spcAft>
              <a:buClrTx/>
              <a:buSzTx/>
              <a:buFont typeface="Arial" panose="020B0604020202020204" pitchFamily="34" charset="0"/>
              <a:buChar char="•"/>
              <a:tabLst/>
              <a:defRPr/>
            </a:pPr>
            <a:r>
              <a:rPr kumimoji="0" lang="en-US" sz="1600" b="0" i="0" u="none" strike="noStrike" kern="0" cap="none" spc="0" normalizeH="0" baseline="0" noProof="0">
                <a:ln>
                  <a:noFill/>
                </a:ln>
                <a:solidFill>
                  <a:schemeClr val="bg2"/>
                </a:solidFill>
                <a:effectLst/>
                <a:uLnTx/>
                <a:uFillTx/>
                <a:latin typeface="+mn-lt"/>
                <a:ea typeface="+mn-ea"/>
                <a:cs typeface="+mn-cs"/>
              </a:rPr>
              <a:t>Icons have been created to represent specific concepts and ideas and should not be used to represent anything else</a:t>
            </a:r>
          </a:p>
          <a:p>
            <a:pPr marL="230188" marR="0" lvl="0" indent="-230188" algn="l" defTabSz="914400" rtl="0" eaLnBrk="1" fontAlgn="base" latinLnBrk="0" hangingPunct="1">
              <a:lnSpc>
                <a:spcPct val="100000"/>
              </a:lnSpc>
              <a:spcBef>
                <a:spcPts val="0"/>
              </a:spcBef>
              <a:spcAft>
                <a:spcPts val="800"/>
              </a:spcAft>
              <a:buClrTx/>
              <a:buSzTx/>
              <a:buFont typeface="Arial" panose="020B0604020202020204" pitchFamily="34" charset="0"/>
              <a:buChar char="•"/>
              <a:tabLst/>
              <a:defRPr/>
            </a:pPr>
            <a:r>
              <a:rPr kumimoji="0" lang="en-US" sz="1600" b="0" i="0" u="none" strike="noStrike" kern="0" cap="none" spc="0" normalizeH="0" baseline="0" noProof="0">
                <a:ln>
                  <a:noFill/>
                </a:ln>
                <a:solidFill>
                  <a:schemeClr val="bg2"/>
                </a:solidFill>
                <a:effectLst/>
                <a:uLnTx/>
                <a:uFillTx/>
                <a:latin typeface="+mn-lt"/>
                <a:ea typeface="+mn-ea"/>
                <a:cs typeface="+mn-cs"/>
              </a:rPr>
              <a:t>Only icons created by Rockwell Automation in this signature style should be used in any marketing collateral</a:t>
            </a:r>
          </a:p>
        </p:txBody>
      </p:sp>
      <p:pic>
        <p:nvPicPr>
          <p:cNvPr id="28" name="Picture 27">
            <a:extLst>
              <a:ext uri="{FF2B5EF4-FFF2-40B4-BE49-F238E27FC236}">
                <a16:creationId xmlns:a16="http://schemas.microsoft.com/office/drawing/2014/main" id="{05CDE544-8294-364E-B5B1-490C38FB3A4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50547" y="1873477"/>
            <a:ext cx="930344" cy="839893"/>
          </a:xfrm>
          <a:prstGeom prst="rect">
            <a:avLst/>
          </a:prstGeom>
        </p:spPr>
      </p:pic>
      <p:grpSp>
        <p:nvGrpSpPr>
          <p:cNvPr id="32" name="Group 31">
            <a:extLst>
              <a:ext uri="{FF2B5EF4-FFF2-40B4-BE49-F238E27FC236}">
                <a16:creationId xmlns:a16="http://schemas.microsoft.com/office/drawing/2014/main" id="{3879ADA6-C175-244C-BAE3-E443D78968A4}"/>
              </a:ext>
            </a:extLst>
          </p:cNvPr>
          <p:cNvGrpSpPr/>
          <p:nvPr userDrawn="1"/>
        </p:nvGrpSpPr>
        <p:grpSpPr>
          <a:xfrm>
            <a:off x="9684450" y="1547297"/>
            <a:ext cx="1492253" cy="1492253"/>
            <a:chOff x="9818020" y="1779586"/>
            <a:chExt cx="1492253" cy="1492253"/>
          </a:xfrm>
        </p:grpSpPr>
        <p:sp>
          <p:nvSpPr>
            <p:cNvPr id="16" name="Oval 15">
              <a:extLst>
                <a:ext uri="{FF2B5EF4-FFF2-40B4-BE49-F238E27FC236}">
                  <a16:creationId xmlns:a16="http://schemas.microsoft.com/office/drawing/2014/main" id="{FCECE006-5CB8-2E4B-96CF-A07EA23FCA2B}"/>
                </a:ext>
              </a:extLst>
            </p:cNvPr>
            <p:cNvSpPr/>
            <p:nvPr userDrawn="1"/>
          </p:nvSpPr>
          <p:spPr bwMode="auto">
            <a:xfrm>
              <a:off x="9818020" y="1779586"/>
              <a:ext cx="1492253" cy="1492253"/>
            </a:xfrm>
            <a:prstGeom prst="ellipse">
              <a:avLst/>
            </a:prstGeom>
            <a:solidFill>
              <a:srgbClr val="000000"/>
            </a:solidFill>
            <a:ln>
              <a:noFill/>
              <a:headEnd/>
              <a:tailEnd/>
            </a:ln>
            <a:effectLst/>
            <a:scene3d>
              <a:camera prst="orthographicFront"/>
              <a:lightRig rig="threePt" dir="t">
                <a:rot lat="0" lon="0" rev="1200000"/>
              </a:lightRig>
            </a:scene3d>
            <a:sp3d/>
          </p:spPr>
          <p:txBody>
            <a:bodyPr wrap="none" rtlCol="0" anchor="ctr">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n-lt"/>
                <a:ea typeface="+mn-ea"/>
                <a:cs typeface="+mn-cs"/>
              </a:endParaRPr>
            </a:p>
          </p:txBody>
        </p:sp>
        <p:pic>
          <p:nvPicPr>
            <p:cNvPr id="29" name="Picture 28">
              <a:extLst>
                <a:ext uri="{FF2B5EF4-FFF2-40B4-BE49-F238E27FC236}">
                  <a16:creationId xmlns:a16="http://schemas.microsoft.com/office/drawing/2014/main" id="{BC8B23D7-6BEA-8447-BFA3-DE8BC8A270A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094794" y="2105766"/>
              <a:ext cx="938703" cy="839892"/>
            </a:xfrm>
            <a:prstGeom prst="rect">
              <a:avLst/>
            </a:prstGeom>
          </p:spPr>
        </p:pic>
      </p:grpSp>
      <p:grpSp>
        <p:nvGrpSpPr>
          <p:cNvPr id="26" name="Group 25">
            <a:extLst>
              <a:ext uri="{FF2B5EF4-FFF2-40B4-BE49-F238E27FC236}">
                <a16:creationId xmlns:a16="http://schemas.microsoft.com/office/drawing/2014/main" id="{A113325C-9D50-3C43-9FA7-650DE4692F68}"/>
              </a:ext>
            </a:extLst>
          </p:cNvPr>
          <p:cNvGrpSpPr/>
          <p:nvPr userDrawn="1"/>
        </p:nvGrpSpPr>
        <p:grpSpPr>
          <a:xfrm>
            <a:off x="8640901" y="4188222"/>
            <a:ext cx="1732547" cy="307777"/>
            <a:chOff x="9050659" y="4311510"/>
            <a:chExt cx="1732547" cy="307777"/>
          </a:xfrm>
        </p:grpSpPr>
        <p:sp>
          <p:nvSpPr>
            <p:cNvPr id="30" name="TextBox 29">
              <a:extLst>
                <a:ext uri="{FF2B5EF4-FFF2-40B4-BE49-F238E27FC236}">
                  <a16:creationId xmlns:a16="http://schemas.microsoft.com/office/drawing/2014/main" id="{63D9C3D3-B193-F144-BE66-F828539D14C8}"/>
                </a:ext>
              </a:extLst>
            </p:cNvPr>
            <p:cNvSpPr txBox="1"/>
            <p:nvPr/>
          </p:nvSpPr>
          <p:spPr>
            <a:xfrm>
              <a:off x="9050659" y="4311510"/>
              <a:ext cx="1732547" cy="307777"/>
            </a:xfrm>
            <a:prstGeom prst="rect">
              <a:avLst/>
            </a:prstGeom>
          </p:spPr>
          <p:txBody>
            <a:bodyPr wrap="square" rtlCol="0" anchor="t">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AEEF"/>
                  </a:solidFill>
                  <a:effectLst/>
                  <a:uLnTx/>
                  <a:uFillTx/>
                  <a:latin typeface="+mn-lt"/>
                </a:rPr>
                <a:t>Minimum size: 0.5”</a:t>
              </a:r>
            </a:p>
          </p:txBody>
        </p:sp>
        <p:cxnSp>
          <p:nvCxnSpPr>
            <p:cNvPr id="33" name="Straight Connector 32">
              <a:extLst>
                <a:ext uri="{FF2B5EF4-FFF2-40B4-BE49-F238E27FC236}">
                  <a16:creationId xmlns:a16="http://schemas.microsoft.com/office/drawing/2014/main" id="{0E13B540-DA0E-6246-B0F8-8EF7067D78BC}"/>
                </a:ext>
              </a:extLst>
            </p:cNvPr>
            <p:cNvCxnSpPr>
              <a:cxnSpLocks/>
            </p:cNvCxnSpPr>
            <p:nvPr/>
          </p:nvCxnSpPr>
          <p:spPr bwMode="auto">
            <a:xfrm>
              <a:off x="9678501" y="4311510"/>
              <a:ext cx="457200" cy="0"/>
            </a:xfrm>
            <a:prstGeom prst="line">
              <a:avLst/>
            </a:prstGeom>
            <a:noFill/>
            <a:ln w="9525" cap="flat" cmpd="sng" algn="ctr">
              <a:solidFill>
                <a:srgbClr val="00A3DB"/>
              </a:solidFill>
              <a:prstDash val="solid"/>
              <a:round/>
              <a:headEnd type="oval" w="sm" len="sm"/>
              <a:tailEnd type="oval" w="sm" len="sm"/>
            </a:ln>
            <a:effectLst/>
          </p:spPr>
        </p:cxnSp>
      </p:grpSp>
      <p:pic>
        <p:nvPicPr>
          <p:cNvPr id="34" name="Picture 33">
            <a:extLst>
              <a:ext uri="{FF2B5EF4-FFF2-40B4-BE49-F238E27FC236}">
                <a16:creationId xmlns:a16="http://schemas.microsoft.com/office/drawing/2014/main" id="{9C80D0BE-17AF-9042-839F-1AE350C27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229622" y="3552137"/>
            <a:ext cx="515018" cy="464946"/>
          </a:xfrm>
          <a:prstGeom prst="rect">
            <a:avLst/>
          </a:prstGeom>
        </p:spPr>
      </p:pic>
    </p:spTree>
    <p:extLst>
      <p:ext uri="{BB962C8B-B14F-4D97-AF65-F5344CB8AC3E}">
        <p14:creationId xmlns:p14="http://schemas.microsoft.com/office/powerpoint/2010/main" val="2597681573"/>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056D661-0F98-C04C-8405-9862684CD55D}"/>
              </a:ext>
            </a:extLst>
          </p:cNvPr>
          <p:cNvSpPr>
            <a:spLocks noGrp="1"/>
          </p:cNvSpPr>
          <p:nvPr>
            <p:ph type="pic" sz="quarter" idx="10"/>
          </p:nvPr>
        </p:nvSpPr>
        <p:spPr>
          <a:xfrm>
            <a:off x="490538" y="2154238"/>
            <a:ext cx="3340100" cy="1884362"/>
          </a:xfrm>
          <a:prstGeom prst="rect">
            <a:avLst/>
          </a:prstGeom>
        </p:spPr>
        <p:txBody>
          <a:bodyPr anchor="ctr"/>
          <a:lstStyle>
            <a:lvl1pPr marL="0" indent="0" algn="ctr">
              <a:buFontTx/>
              <a:buNone/>
              <a:defRPr/>
            </a:lvl1pPr>
          </a:lstStyle>
          <a:p>
            <a:endParaRPr lang="en-US" dirty="0"/>
          </a:p>
        </p:txBody>
      </p:sp>
      <p:sp>
        <p:nvSpPr>
          <p:cNvPr id="8" name="Picture Placeholder 6">
            <a:extLst>
              <a:ext uri="{FF2B5EF4-FFF2-40B4-BE49-F238E27FC236}">
                <a16:creationId xmlns:a16="http://schemas.microsoft.com/office/drawing/2014/main" id="{C6E8F651-EC8A-CE4F-A1E5-0CE7AB7562B9}"/>
              </a:ext>
            </a:extLst>
          </p:cNvPr>
          <p:cNvSpPr>
            <a:spLocks noGrp="1"/>
          </p:cNvSpPr>
          <p:nvPr>
            <p:ph type="pic" sz="quarter" idx="11"/>
          </p:nvPr>
        </p:nvSpPr>
        <p:spPr>
          <a:xfrm>
            <a:off x="6945737" y="2917336"/>
            <a:ext cx="2769763" cy="1654664"/>
          </a:xfrm>
          <a:prstGeom prst="rect">
            <a:avLst/>
          </a:prstGeom>
        </p:spPr>
        <p:txBody>
          <a:bodyPr anchor="ctr"/>
          <a:lstStyle>
            <a:lvl1pPr marL="0" indent="0" algn="ctr">
              <a:buFontTx/>
              <a:buNone/>
              <a:defRPr/>
            </a:lvl1pPr>
          </a:lstStyle>
          <a:p>
            <a:endParaRPr lang="en-US" dirty="0"/>
          </a:p>
        </p:txBody>
      </p:sp>
      <p:sp>
        <p:nvSpPr>
          <p:cNvPr id="9" name="Picture Placeholder 6">
            <a:extLst>
              <a:ext uri="{FF2B5EF4-FFF2-40B4-BE49-F238E27FC236}">
                <a16:creationId xmlns:a16="http://schemas.microsoft.com/office/drawing/2014/main" id="{CD475BCA-71DB-7944-A81F-78C4A18FEFC5}"/>
              </a:ext>
            </a:extLst>
          </p:cNvPr>
          <p:cNvSpPr>
            <a:spLocks noGrp="1"/>
          </p:cNvSpPr>
          <p:nvPr>
            <p:ph type="pic" sz="quarter" idx="12"/>
          </p:nvPr>
        </p:nvSpPr>
        <p:spPr>
          <a:xfrm>
            <a:off x="10527137" y="2474668"/>
            <a:ext cx="1174325" cy="2097332"/>
          </a:xfrm>
          <a:prstGeom prst="rect">
            <a:avLst/>
          </a:prstGeom>
        </p:spPr>
        <p:txBody>
          <a:bodyPr anchor="ctr"/>
          <a:lstStyle>
            <a:lvl1pPr marL="0" indent="0" algn="ctr">
              <a:buFontTx/>
              <a:buNone/>
              <a:defRPr/>
            </a:lvl1pPr>
          </a:lstStyle>
          <a:p>
            <a:endParaRPr lang="en-US" dirty="0"/>
          </a:p>
        </p:txBody>
      </p:sp>
      <p:sp>
        <p:nvSpPr>
          <p:cNvPr id="10" name="Picture Placeholder 6">
            <a:extLst>
              <a:ext uri="{FF2B5EF4-FFF2-40B4-BE49-F238E27FC236}">
                <a16:creationId xmlns:a16="http://schemas.microsoft.com/office/drawing/2014/main" id="{2C5F2B90-61C4-E34E-BD02-001805DD9C0B}"/>
              </a:ext>
            </a:extLst>
          </p:cNvPr>
          <p:cNvSpPr>
            <a:spLocks noGrp="1"/>
          </p:cNvSpPr>
          <p:nvPr>
            <p:ph type="pic" sz="quarter" idx="13"/>
          </p:nvPr>
        </p:nvSpPr>
        <p:spPr>
          <a:xfrm>
            <a:off x="4457700" y="1877768"/>
            <a:ext cx="1587500" cy="2783132"/>
          </a:xfrm>
          <a:prstGeom prst="rect">
            <a:avLst/>
          </a:prstGeom>
        </p:spPr>
        <p:txBody>
          <a:bodyPr anchor="ctr"/>
          <a:lstStyle>
            <a:lvl1pPr marL="0" indent="0" algn="ctr">
              <a:buFontTx/>
              <a:buNone/>
              <a:defRPr/>
            </a:lvl1pPr>
          </a:lstStyle>
          <a:p>
            <a:endParaRPr lang="en-US" dirty="0"/>
          </a:p>
        </p:txBody>
      </p:sp>
    </p:spTree>
    <p:extLst>
      <p:ext uri="{BB962C8B-B14F-4D97-AF65-F5344CB8AC3E}">
        <p14:creationId xmlns:p14="http://schemas.microsoft.com/office/powerpoint/2010/main" val="217901997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91072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 Overview 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D2F253-0AC3-20D0-7999-74B827C87249}"/>
              </a:ext>
            </a:extLst>
          </p:cNvPr>
          <p:cNvSpPr txBox="1">
            <a:spLocks/>
          </p:cNvSpPr>
          <p:nvPr userDrawn="1"/>
        </p:nvSpPr>
        <p:spPr>
          <a:xfrm>
            <a:off x="309350" y="2321210"/>
            <a:ext cx="11573300" cy="750923"/>
          </a:xfrm>
          <a:prstGeom prst="rect">
            <a:avLst/>
          </a:prstGeom>
          <a:effectLst/>
        </p:spPr>
        <p:txBody>
          <a:bodyPr anchor="t"/>
          <a:lstStyle>
            <a:lvl1pPr marL="766216" indent="-766216" algn="l" rtl="0" eaLnBrk="1" fontAlgn="base" hangingPunct="1">
              <a:lnSpc>
                <a:spcPct val="100000"/>
              </a:lnSpc>
              <a:spcBef>
                <a:spcPts val="0"/>
              </a:spcBef>
              <a:spcAft>
                <a:spcPts val="1600"/>
              </a:spcAft>
              <a:buClr>
                <a:srgbClr val="BB2332"/>
              </a:buClr>
              <a:buFont typeface="Wingdings" charset="2"/>
              <a:buChar char="§"/>
              <a:defRPr sz="4000">
                <a:solidFill>
                  <a:schemeClr val="bg2"/>
                </a:solidFill>
                <a:latin typeface="+mj-lt"/>
                <a:ea typeface="+mn-ea"/>
                <a:cs typeface="+mn-cs"/>
              </a:defRPr>
            </a:lvl1pPr>
            <a:lvl2pPr marL="2146248" indent="-609584" algn="l" rtl="0" eaLnBrk="1" fontAlgn="base" hangingPunct="1">
              <a:lnSpc>
                <a:spcPct val="100000"/>
              </a:lnSpc>
              <a:spcBef>
                <a:spcPts val="0"/>
              </a:spcBef>
              <a:spcAft>
                <a:spcPts val="1600"/>
              </a:spcAft>
              <a:buClr>
                <a:schemeClr val="bg1">
                  <a:lumMod val="50000"/>
                </a:schemeClr>
              </a:buClr>
              <a:buSzPct val="80000"/>
              <a:buFont typeface="Wingdings" charset="2"/>
              <a:buChar char="§"/>
              <a:defRPr sz="3200">
                <a:solidFill>
                  <a:schemeClr val="bg2"/>
                </a:solidFill>
                <a:latin typeface="+mj-lt"/>
                <a:ea typeface="+mn-ea"/>
              </a:defRPr>
            </a:lvl2pPr>
            <a:lvl3pPr marL="3365418" indent="-609584" algn="l" rtl="0" eaLnBrk="1" fontAlgn="base" hangingPunct="1">
              <a:lnSpc>
                <a:spcPct val="100000"/>
              </a:lnSpc>
              <a:spcBef>
                <a:spcPts val="0"/>
              </a:spcBef>
              <a:spcAft>
                <a:spcPts val="1600"/>
              </a:spcAft>
              <a:buClr>
                <a:schemeClr val="bg1">
                  <a:lumMod val="50000"/>
                </a:schemeClr>
              </a:buClr>
              <a:buSzPct val="80000"/>
              <a:buFont typeface="Wingdings" charset="2"/>
              <a:buChar char="§"/>
              <a:defRPr sz="2800">
                <a:solidFill>
                  <a:schemeClr val="bg2"/>
                </a:solidFill>
                <a:latin typeface="+mj-lt"/>
                <a:ea typeface="+mn-ea"/>
              </a:defRPr>
            </a:lvl3pPr>
            <a:lvl4pPr marL="4267094" indent="-609584" algn="l" rtl="0" eaLnBrk="1" fontAlgn="base" hangingPunct="1">
              <a:lnSpc>
                <a:spcPct val="100000"/>
              </a:lnSpc>
              <a:spcBef>
                <a:spcPts val="0"/>
              </a:spcBef>
              <a:spcAft>
                <a:spcPts val="1600"/>
              </a:spcAft>
              <a:buClr>
                <a:schemeClr val="bg1">
                  <a:lumMod val="50000"/>
                </a:schemeClr>
              </a:buClr>
              <a:buFont typeface="Wingdings" charset="2"/>
              <a:buChar char="§"/>
              <a:defRPr sz="2400" cap="none">
                <a:solidFill>
                  <a:schemeClr val="bg2"/>
                </a:solidFill>
                <a:latin typeface="+mj-lt"/>
                <a:ea typeface="+mn-ea"/>
              </a:defRPr>
            </a:lvl4pPr>
            <a:lvl5pPr marL="5486262" indent="-609584" algn="l" rtl="0" eaLnBrk="1" fontAlgn="base" hangingPunct="1">
              <a:lnSpc>
                <a:spcPct val="100000"/>
              </a:lnSpc>
              <a:spcBef>
                <a:spcPts val="0"/>
              </a:spcBef>
              <a:spcAft>
                <a:spcPts val="1600"/>
              </a:spcAft>
              <a:buClr>
                <a:schemeClr val="bg1">
                  <a:lumMod val="50000"/>
                </a:schemeClr>
              </a:buClr>
              <a:buFont typeface="Wingdings" charset="2"/>
              <a:buChar char="§"/>
              <a:defRPr sz="2400" cap="none">
                <a:solidFill>
                  <a:schemeClr val="bg2"/>
                </a:solidFill>
                <a:latin typeface="+mj-lt"/>
                <a:ea typeface="+mn-ea"/>
              </a:defRPr>
            </a:lvl5pPr>
            <a:lvl6pPr marL="670543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6pPr>
            <a:lvl7pPr marL="792460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7pPr>
            <a:lvl8pPr marL="9143772"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8pPr>
            <a:lvl9pPr marL="10362940" indent="-609584" algn="l" rtl="0" eaLnBrk="1" fontAlgn="base" hangingPunct="1">
              <a:spcBef>
                <a:spcPct val="20000"/>
              </a:spcBef>
              <a:spcAft>
                <a:spcPct val="0"/>
              </a:spcAft>
              <a:buClr>
                <a:srgbClr val="BB2332"/>
              </a:buClr>
              <a:buChar char="»"/>
              <a:defRPr sz="5334">
                <a:solidFill>
                  <a:schemeClr val="tx1"/>
                </a:solidFill>
                <a:latin typeface="Arial" charset="0"/>
                <a:ea typeface="+mn-ea"/>
              </a:defRPr>
            </a:lvl9pPr>
          </a:lstStyle>
          <a:p>
            <a:pPr marL="0" indent="0" algn="ctr" fontAlgn="base">
              <a:buFontTx/>
              <a:buNone/>
            </a:pPr>
            <a:r>
              <a:rPr lang="en-US" sz="2000" b="1" kern="0" dirty="0">
                <a:solidFill>
                  <a:schemeClr val="bg1"/>
                </a:solidFill>
                <a:effectLst>
                  <a:glow rad="622300">
                    <a:schemeClr val="tx1">
                      <a:alpha val="5000"/>
                    </a:schemeClr>
                  </a:glow>
                </a:effectLst>
                <a:latin typeface="+mj-lt"/>
                <a:cs typeface="Arial" panose="020B0604020202020204" pitchFamily="34" charset="0"/>
              </a:rPr>
              <a:t>Our strategy is to bring The Connected Enterprise to life.</a:t>
            </a:r>
            <a:br>
              <a:rPr lang="en-US" sz="2000" b="1" kern="0" dirty="0">
                <a:solidFill>
                  <a:schemeClr val="bg1"/>
                </a:solidFill>
                <a:effectLst>
                  <a:glow rad="622300">
                    <a:schemeClr val="tx1">
                      <a:alpha val="5000"/>
                    </a:schemeClr>
                  </a:glow>
                </a:effectLst>
                <a:latin typeface="+mj-lt"/>
                <a:cs typeface="Arial" panose="020B0604020202020204" pitchFamily="34" charset="0"/>
              </a:rPr>
            </a:br>
            <a:r>
              <a:rPr lang="en-US" sz="1600" dirty="0">
                <a:solidFill>
                  <a:schemeClr val="bg1"/>
                </a:solidFill>
                <a:effectLst/>
                <a:latin typeface="+mj-lt"/>
              </a:rPr>
              <a:t>We integrate control and information across the enterprise to help industrial companies </a:t>
            </a:r>
            <a:br>
              <a:rPr lang="en-US" sz="1600" dirty="0">
                <a:solidFill>
                  <a:schemeClr val="bg1"/>
                </a:solidFill>
                <a:effectLst/>
                <a:latin typeface="+mj-lt"/>
              </a:rPr>
            </a:br>
            <a:r>
              <a:rPr lang="en-US" sz="1600" dirty="0">
                <a:solidFill>
                  <a:schemeClr val="bg1"/>
                </a:solidFill>
                <a:effectLst/>
                <a:latin typeface="+mj-lt"/>
              </a:rPr>
              <a:t>and their people be more productive and sustainable. </a:t>
            </a:r>
          </a:p>
        </p:txBody>
      </p:sp>
      <p:sp>
        <p:nvSpPr>
          <p:cNvPr id="5" name="TextBox 4">
            <a:extLst>
              <a:ext uri="{FF2B5EF4-FFF2-40B4-BE49-F238E27FC236}">
                <a16:creationId xmlns:a16="http://schemas.microsoft.com/office/drawing/2014/main" id="{C51A959D-C763-65EB-7856-6184BFC8139A}"/>
              </a:ext>
            </a:extLst>
          </p:cNvPr>
          <p:cNvSpPr txBox="1"/>
          <p:nvPr userDrawn="1"/>
        </p:nvSpPr>
        <p:spPr>
          <a:xfrm>
            <a:off x="1802197" y="5578646"/>
            <a:ext cx="8587607" cy="338554"/>
          </a:xfrm>
          <a:prstGeom prst="rect">
            <a:avLst/>
          </a:prstGeom>
          <a:noFill/>
        </p:spPr>
        <p:txBody>
          <a:bodyPr wrap="none" rtlCol="0" anchor="ctr" anchorCtr="0">
            <a:spAutoFit/>
          </a:bodyPr>
          <a:lstStyle/>
          <a:p>
            <a:pPr algn="ctr"/>
            <a:r>
              <a:rPr lang="en-US" sz="1600">
                <a:solidFill>
                  <a:schemeClr val="bg1"/>
                </a:solidFill>
                <a:latin typeface="+mn-lt"/>
                <a:ea typeface="Poppins SemiBold" charset="0"/>
                <a:cs typeface="Arial" panose="020B0604020202020204" pitchFamily="34" charset="0"/>
              </a:rPr>
              <a:t>ABOVE-MARKET GROWTH  </a:t>
            </a:r>
            <a:r>
              <a:rPr lang="en-US" sz="1600" b="1">
                <a:solidFill>
                  <a:schemeClr val="bg1"/>
                </a:solidFill>
                <a:latin typeface="+mn-lt"/>
                <a:ea typeface="Poppins SemiBold" charset="0"/>
                <a:cs typeface="Arial Black" panose="020B0604020202020204" pitchFamily="34" charset="0"/>
              </a:rPr>
              <a:t>|</a:t>
            </a:r>
            <a:r>
              <a:rPr lang="en-US" sz="1600">
                <a:solidFill>
                  <a:schemeClr val="bg1"/>
                </a:solidFill>
                <a:latin typeface="+mn-lt"/>
                <a:ea typeface="Poppins SemiBold" charset="0"/>
                <a:cs typeface="Arial" panose="020B0604020202020204" pitchFamily="34" charset="0"/>
              </a:rPr>
              <a:t>  PRODUCTIVITY  </a:t>
            </a:r>
            <a:r>
              <a:rPr lang="en-US" sz="1600" b="1">
                <a:solidFill>
                  <a:schemeClr val="bg1"/>
                </a:solidFill>
                <a:latin typeface="+mn-lt"/>
                <a:ea typeface="Poppins SemiBold" charset="0"/>
                <a:cs typeface="Arial Black" panose="020B0604020202020204" pitchFamily="34" charset="0"/>
              </a:rPr>
              <a:t>|</a:t>
            </a:r>
            <a:r>
              <a:rPr lang="en-US" sz="1600">
                <a:solidFill>
                  <a:schemeClr val="bg1"/>
                </a:solidFill>
                <a:latin typeface="+mn-lt"/>
                <a:ea typeface="Poppins SemiBold" charset="0"/>
                <a:cs typeface="Arial" panose="020B0604020202020204" pitchFamily="34" charset="0"/>
              </a:rPr>
              <a:t>  INTELLECTUAL CAPITAL            VALUE CREATION</a:t>
            </a:r>
          </a:p>
        </p:txBody>
      </p:sp>
      <p:grpSp>
        <p:nvGrpSpPr>
          <p:cNvPr id="6" name="Group 5">
            <a:extLst>
              <a:ext uri="{FF2B5EF4-FFF2-40B4-BE49-F238E27FC236}">
                <a16:creationId xmlns:a16="http://schemas.microsoft.com/office/drawing/2014/main" id="{ACB4800A-1898-22DC-8EE7-33D356F0FBA0}"/>
              </a:ext>
            </a:extLst>
          </p:cNvPr>
          <p:cNvGrpSpPr/>
          <p:nvPr userDrawn="1"/>
        </p:nvGrpSpPr>
        <p:grpSpPr>
          <a:xfrm>
            <a:off x="8333929" y="5687189"/>
            <a:ext cx="297031" cy="153171"/>
            <a:chOff x="0" y="0"/>
            <a:chExt cx="885535" cy="456647"/>
          </a:xfrm>
        </p:grpSpPr>
        <p:pic>
          <p:nvPicPr>
            <p:cNvPr id="7" name="Picture 6" descr="Picture 130">
              <a:extLst>
                <a:ext uri="{FF2B5EF4-FFF2-40B4-BE49-F238E27FC236}">
                  <a16:creationId xmlns:a16="http://schemas.microsoft.com/office/drawing/2014/main" id="{6C1DA4DC-1F99-EF58-984B-CC26B1306CBA}"/>
                </a:ext>
              </a:extLst>
            </p:cNvPr>
            <p:cNvPicPr>
              <a:picLocks noChangeAspect="1"/>
            </p:cNvPicPr>
            <p:nvPr userDrawn="1"/>
          </p:nvPicPr>
          <p:blipFill>
            <a:blip cstate="email">
              <a:alphaModFix amt="20000"/>
              <a:extLst>
                <a:ext uri="{28A0092B-C50C-407E-A947-70E740481C1C}">
                  <a14:useLocalDpi xmlns:a14="http://schemas.microsoft.com/office/drawing/2010/main"/>
                </a:ext>
              </a:extLst>
            </a:blip>
            <a:stretch>
              <a:fillRect/>
            </a:stretch>
          </p:blipFill>
          <p:spPr>
            <a:xfrm rot="10800000">
              <a:off x="0" y="0"/>
              <a:ext cx="235455" cy="456647"/>
            </a:xfrm>
            <a:prstGeom prst="rect">
              <a:avLst/>
            </a:prstGeom>
            <a:ln w="12700" cap="flat">
              <a:noFill/>
              <a:miter lim="400000"/>
            </a:ln>
            <a:effectLst/>
          </p:spPr>
        </p:pic>
        <p:pic>
          <p:nvPicPr>
            <p:cNvPr id="8" name="Picture 7" descr="Picture 131">
              <a:extLst>
                <a:ext uri="{FF2B5EF4-FFF2-40B4-BE49-F238E27FC236}">
                  <a16:creationId xmlns:a16="http://schemas.microsoft.com/office/drawing/2014/main" id="{60E2F89D-0ABE-3180-8EF8-EB1FCEDFEF1C}"/>
                </a:ext>
              </a:extLst>
            </p:cNvPr>
            <p:cNvPicPr>
              <a:picLocks noChangeAspect="1"/>
            </p:cNvPicPr>
            <p:nvPr userDrawn="1"/>
          </p:nvPicPr>
          <p:blipFill>
            <a:blip cstate="email">
              <a:alphaModFix amt="50000"/>
              <a:extLst>
                <a:ext uri="{28A0092B-C50C-407E-A947-70E740481C1C}">
                  <a14:useLocalDpi xmlns:a14="http://schemas.microsoft.com/office/drawing/2010/main"/>
                </a:ext>
              </a:extLst>
            </a:blip>
            <a:stretch>
              <a:fillRect/>
            </a:stretch>
          </p:blipFill>
          <p:spPr>
            <a:xfrm rot="10800000">
              <a:off x="315190" y="0"/>
              <a:ext cx="235455" cy="456647"/>
            </a:xfrm>
            <a:prstGeom prst="rect">
              <a:avLst/>
            </a:prstGeom>
            <a:ln w="12700" cap="flat">
              <a:noFill/>
              <a:miter lim="400000"/>
            </a:ln>
            <a:effectLst/>
          </p:spPr>
        </p:pic>
        <p:pic>
          <p:nvPicPr>
            <p:cNvPr id="9" name="Picture 8" descr="Picture 132">
              <a:extLst>
                <a:ext uri="{FF2B5EF4-FFF2-40B4-BE49-F238E27FC236}">
                  <a16:creationId xmlns:a16="http://schemas.microsoft.com/office/drawing/2014/main" id="{066C1545-3A9B-28FA-952B-B0C303817843}"/>
                </a:ext>
              </a:extLst>
            </p:cNvPr>
            <p:cNvPicPr>
              <a:picLocks noChangeAspect="1"/>
            </p:cNvPicPr>
            <p:nvPr userDrawn="1"/>
          </p:nvPicPr>
          <p:blipFill>
            <a:blip cstate="email">
              <a:alphaModFix amt="85000"/>
              <a:extLst>
                <a:ext uri="{28A0092B-C50C-407E-A947-70E740481C1C}">
                  <a14:useLocalDpi xmlns:a14="http://schemas.microsoft.com/office/drawing/2010/main"/>
                </a:ext>
              </a:extLst>
            </a:blip>
            <a:stretch>
              <a:fillRect/>
            </a:stretch>
          </p:blipFill>
          <p:spPr>
            <a:xfrm rot="10800000">
              <a:off x="650079" y="0"/>
              <a:ext cx="235456" cy="456647"/>
            </a:xfrm>
            <a:prstGeom prst="rect">
              <a:avLst/>
            </a:prstGeom>
            <a:ln w="12700" cap="flat">
              <a:noFill/>
              <a:miter lim="400000"/>
            </a:ln>
            <a:effectLst/>
          </p:spPr>
        </p:pic>
      </p:grpSp>
      <p:sp>
        <p:nvSpPr>
          <p:cNvPr id="10" name="Rectangle 9">
            <a:extLst>
              <a:ext uri="{FF2B5EF4-FFF2-40B4-BE49-F238E27FC236}">
                <a16:creationId xmlns:a16="http://schemas.microsoft.com/office/drawing/2014/main" id="{F6CA801A-2613-322E-9940-53C6A1A0F1B6}"/>
              </a:ext>
            </a:extLst>
          </p:cNvPr>
          <p:cNvSpPr/>
          <p:nvPr userDrawn="1"/>
        </p:nvSpPr>
        <p:spPr>
          <a:xfrm>
            <a:off x="3048000" y="172866"/>
            <a:ext cx="6096000" cy="422552"/>
          </a:xfrm>
          <a:prstGeom prst="rect">
            <a:avLst/>
          </a:prstGeom>
        </p:spPr>
        <p:txBody>
          <a:bodyPr>
            <a:spAutoFit/>
          </a:bodyPr>
          <a:lstStyle/>
          <a:p>
            <a:pPr marL="0" indent="0" algn="ctr" defTabSz="457109">
              <a:lnSpc>
                <a:spcPts val="2899"/>
              </a:lnSpc>
              <a:buNone/>
              <a:tabLst>
                <a:tab pos="1107060" algn="l"/>
              </a:tabLst>
            </a:pPr>
            <a:r>
              <a:rPr lang="en-US" sz="1800" b="1" i="0" kern="0" spc="300">
                <a:solidFill>
                  <a:schemeClr val="bg1"/>
                </a:solidFill>
                <a:latin typeface="+mn-lt"/>
                <a:cs typeface="Arial" panose="020B0604020202020204" pitchFamily="34" charset="0"/>
              </a:rPr>
              <a:t>AT  A  GLANCE</a:t>
            </a:r>
          </a:p>
        </p:txBody>
      </p:sp>
      <p:pic>
        <p:nvPicPr>
          <p:cNvPr id="12" name="Picture 11" descr="Logo&#10;&#10;Description automatically generated">
            <a:extLst>
              <a:ext uri="{FF2B5EF4-FFF2-40B4-BE49-F238E27FC236}">
                <a16:creationId xmlns:a16="http://schemas.microsoft.com/office/drawing/2014/main" id="{E6D94595-F8C0-AD2B-FE34-57D21AC901AD}"/>
              </a:ext>
            </a:extLst>
          </p:cNvPr>
          <p:cNvPicPr>
            <a:picLocks noChangeAspect="1"/>
          </p:cNvPicPr>
          <p:nvPr userDrawn="1"/>
        </p:nvPicPr>
        <p:blipFill>
          <a:blip r:embed="rId3"/>
          <a:stretch>
            <a:fillRect/>
          </a:stretch>
        </p:blipFill>
        <p:spPr>
          <a:xfrm>
            <a:off x="3466359" y="612776"/>
            <a:ext cx="5259282" cy="1788156"/>
          </a:xfrm>
          <a:prstGeom prst="rect">
            <a:avLst/>
          </a:prstGeom>
        </p:spPr>
      </p:pic>
      <p:grpSp>
        <p:nvGrpSpPr>
          <p:cNvPr id="13" name="Group 12">
            <a:extLst>
              <a:ext uri="{FF2B5EF4-FFF2-40B4-BE49-F238E27FC236}">
                <a16:creationId xmlns:a16="http://schemas.microsoft.com/office/drawing/2014/main" id="{87D7940B-6695-3305-D44D-58EE67D403C0}"/>
              </a:ext>
            </a:extLst>
          </p:cNvPr>
          <p:cNvGrpSpPr/>
          <p:nvPr userDrawn="1"/>
        </p:nvGrpSpPr>
        <p:grpSpPr>
          <a:xfrm>
            <a:off x="2423769" y="3413320"/>
            <a:ext cx="7328696" cy="2005655"/>
            <a:chOff x="2423769" y="3413320"/>
            <a:chExt cx="7328696" cy="2005655"/>
          </a:xfrm>
        </p:grpSpPr>
        <p:sp>
          <p:nvSpPr>
            <p:cNvPr id="14" name="TextBox 13">
              <a:extLst>
                <a:ext uri="{FF2B5EF4-FFF2-40B4-BE49-F238E27FC236}">
                  <a16:creationId xmlns:a16="http://schemas.microsoft.com/office/drawing/2014/main" id="{A53A8442-9D13-41BE-80A8-86B948145F8F}"/>
                </a:ext>
              </a:extLst>
            </p:cNvPr>
            <p:cNvSpPr txBox="1"/>
            <p:nvPr userDrawn="1"/>
          </p:nvSpPr>
          <p:spPr>
            <a:xfrm>
              <a:off x="5513148" y="4542040"/>
              <a:ext cx="1165704" cy="307777"/>
            </a:xfrm>
            <a:prstGeom prst="rect">
              <a:avLst/>
            </a:prstGeom>
            <a:noFill/>
          </p:spPr>
          <p:txBody>
            <a:bodyPr wrap="none" rtlCol="0" anchor="ctr" anchorCtr="0">
              <a:spAutoFit/>
            </a:bodyPr>
            <a:lstStyle/>
            <a:p>
              <a:pPr algn="ctr"/>
              <a:r>
                <a:rPr lang="en-US" sz="1400" b="0">
                  <a:solidFill>
                    <a:schemeClr val="bg1"/>
                  </a:solidFill>
                  <a:latin typeface="+mn-lt"/>
                  <a:ea typeface="Poppins SemiBold" charset="0"/>
                  <a:cs typeface="Arial" panose="020B0604020202020204" pitchFamily="34" charset="0"/>
                </a:rPr>
                <a:t>EMPLOYEES</a:t>
              </a:r>
            </a:p>
          </p:txBody>
        </p:sp>
        <p:sp>
          <p:nvSpPr>
            <p:cNvPr id="15" name="Rectangle 14">
              <a:extLst>
                <a:ext uri="{FF2B5EF4-FFF2-40B4-BE49-F238E27FC236}">
                  <a16:creationId xmlns:a16="http://schemas.microsoft.com/office/drawing/2014/main" id="{5A397D7C-8AB6-4415-C59A-98AE9B66ADE6}"/>
                </a:ext>
              </a:extLst>
            </p:cNvPr>
            <p:cNvSpPr>
              <a:spLocks/>
            </p:cNvSpPr>
            <p:nvPr userDrawn="1"/>
          </p:nvSpPr>
          <p:spPr bwMode="auto">
            <a:xfrm>
              <a:off x="5262083" y="4066269"/>
              <a:ext cx="1667834" cy="474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square" lIns="0" tIns="0" rIns="0" bIns="0" anchor="ctr" anchorCtr="0">
              <a:spAutoFit/>
            </a:bodyPr>
            <a:lstStyle/>
            <a:p>
              <a:pPr algn="ctr" defTabSz="2285543">
                <a:lnSpc>
                  <a:spcPts val="3699"/>
                </a:lnSpc>
              </a:pPr>
              <a:r>
                <a:rPr lang="en-US" sz="3499" b="1" dirty="0">
                  <a:solidFill>
                    <a:schemeClr val="bg1"/>
                  </a:solidFill>
                  <a:latin typeface="+mn-lt"/>
                  <a:ea typeface="Montserrat Ultra Light" charset="0"/>
                  <a:cs typeface="Arial" panose="020B0604020202020204" pitchFamily="34" charset="0"/>
                  <a:sym typeface="Bebas Neue" charset="0"/>
                </a:rPr>
                <a:t>25,000</a:t>
              </a:r>
            </a:p>
          </p:txBody>
        </p:sp>
        <p:sp>
          <p:nvSpPr>
            <p:cNvPr id="16" name="TextBox 15">
              <a:extLst>
                <a:ext uri="{FF2B5EF4-FFF2-40B4-BE49-F238E27FC236}">
                  <a16:creationId xmlns:a16="http://schemas.microsoft.com/office/drawing/2014/main" id="{1834ED7C-D4F0-2002-F2B6-E5029352EB3C}"/>
                </a:ext>
              </a:extLst>
            </p:cNvPr>
            <p:cNvSpPr txBox="1"/>
            <p:nvPr userDrawn="1"/>
          </p:nvSpPr>
          <p:spPr>
            <a:xfrm>
              <a:off x="2553007" y="4542040"/>
              <a:ext cx="1747594" cy="307777"/>
            </a:xfrm>
            <a:prstGeom prst="rect">
              <a:avLst/>
            </a:prstGeom>
            <a:noFill/>
          </p:spPr>
          <p:txBody>
            <a:bodyPr wrap="none" rtlCol="0" anchor="ctr" anchorCtr="0">
              <a:spAutoFit/>
            </a:bodyPr>
            <a:lstStyle/>
            <a:p>
              <a:pPr algn="ctr"/>
              <a:r>
                <a:rPr lang="en-US" sz="1400" b="0" dirty="0">
                  <a:solidFill>
                    <a:schemeClr val="bg1"/>
                  </a:solidFill>
                  <a:latin typeface="+mn-lt"/>
                  <a:ea typeface="Poppins SemiBold" charset="0"/>
                  <a:cs typeface="Arial" panose="020B0604020202020204" pitchFamily="34" charset="0"/>
                </a:rPr>
                <a:t>FISCAL 2022 SALES</a:t>
              </a:r>
            </a:p>
          </p:txBody>
        </p:sp>
        <p:sp>
          <p:nvSpPr>
            <p:cNvPr id="17" name="Rectangle 16">
              <a:extLst>
                <a:ext uri="{FF2B5EF4-FFF2-40B4-BE49-F238E27FC236}">
                  <a16:creationId xmlns:a16="http://schemas.microsoft.com/office/drawing/2014/main" id="{6F5B1B09-9287-777E-1FB8-892BE31826DD}"/>
                </a:ext>
              </a:extLst>
            </p:cNvPr>
            <p:cNvSpPr>
              <a:spLocks/>
            </p:cNvSpPr>
            <p:nvPr userDrawn="1"/>
          </p:nvSpPr>
          <p:spPr bwMode="auto">
            <a:xfrm>
              <a:off x="2908231" y="4066269"/>
              <a:ext cx="1037143" cy="474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5543">
                <a:lnSpc>
                  <a:spcPts val="3699"/>
                </a:lnSpc>
              </a:pPr>
              <a:r>
                <a:rPr lang="en-US" sz="3499" b="1" baseline="30000" dirty="0">
                  <a:solidFill>
                    <a:schemeClr val="bg1"/>
                  </a:solidFill>
                  <a:latin typeface="+mn-lt"/>
                  <a:ea typeface="Montserrat Ultra Light" charset="0"/>
                  <a:cs typeface="Arial" panose="020B0604020202020204" pitchFamily="34" charset="0"/>
                  <a:sym typeface="Bebas Neue" charset="0"/>
                </a:rPr>
                <a:t>$</a:t>
              </a:r>
              <a:r>
                <a:rPr lang="en-US" sz="3499" b="1" dirty="0">
                  <a:solidFill>
                    <a:schemeClr val="bg1"/>
                  </a:solidFill>
                  <a:latin typeface="+mn-lt"/>
                  <a:ea typeface="Montserrat Ultra Light" charset="0"/>
                  <a:cs typeface="Arial" panose="020B0604020202020204" pitchFamily="34" charset="0"/>
                  <a:sym typeface="Bebas Neue" charset="0"/>
                </a:rPr>
                <a:t>7.8B</a:t>
              </a:r>
            </a:p>
          </p:txBody>
        </p:sp>
        <p:sp>
          <p:nvSpPr>
            <p:cNvPr id="18" name="TextBox 17">
              <a:extLst>
                <a:ext uri="{FF2B5EF4-FFF2-40B4-BE49-F238E27FC236}">
                  <a16:creationId xmlns:a16="http://schemas.microsoft.com/office/drawing/2014/main" id="{51914B40-DE10-A6B4-767A-6D8E551985C5}"/>
                </a:ext>
              </a:extLst>
            </p:cNvPr>
            <p:cNvSpPr txBox="1"/>
            <p:nvPr userDrawn="1"/>
          </p:nvSpPr>
          <p:spPr>
            <a:xfrm>
              <a:off x="8209596" y="4542040"/>
              <a:ext cx="1111202" cy="307777"/>
            </a:xfrm>
            <a:prstGeom prst="rect">
              <a:avLst/>
            </a:prstGeom>
            <a:noFill/>
          </p:spPr>
          <p:txBody>
            <a:bodyPr wrap="none" rtlCol="0" anchor="ctr" anchorCtr="0">
              <a:spAutoFit/>
            </a:bodyPr>
            <a:lstStyle/>
            <a:p>
              <a:pPr algn="ctr"/>
              <a:r>
                <a:rPr lang="en-US" sz="1400" b="0">
                  <a:solidFill>
                    <a:schemeClr val="bg1"/>
                  </a:solidFill>
                  <a:latin typeface="+mn-lt"/>
                  <a:ea typeface="Poppins SemiBold" charset="0"/>
                  <a:cs typeface="Arial" panose="020B0604020202020204" pitchFamily="34" charset="0"/>
                </a:rPr>
                <a:t>COUNTRIES</a:t>
              </a:r>
            </a:p>
          </p:txBody>
        </p:sp>
        <p:sp>
          <p:nvSpPr>
            <p:cNvPr id="28" name="Rectangle 27">
              <a:extLst>
                <a:ext uri="{FF2B5EF4-FFF2-40B4-BE49-F238E27FC236}">
                  <a16:creationId xmlns:a16="http://schemas.microsoft.com/office/drawing/2014/main" id="{46175E65-4843-7286-6FEC-C00C9D1F3497}"/>
                </a:ext>
              </a:extLst>
            </p:cNvPr>
            <p:cNvSpPr>
              <a:spLocks/>
            </p:cNvSpPr>
            <p:nvPr userDrawn="1"/>
          </p:nvSpPr>
          <p:spPr bwMode="auto">
            <a:xfrm>
              <a:off x="8320363" y="4066269"/>
              <a:ext cx="889666" cy="474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chemeClr val="tx1"/>
                  </a:solidFill>
                  <a:miter lim="800000"/>
                  <a:headEnd/>
                  <a:tailEnd/>
                </a14:hiddenLine>
              </a:ext>
            </a:extLst>
          </p:spPr>
          <p:txBody>
            <a:bodyPr vert="horz" wrap="none" lIns="0" tIns="0" rIns="0" bIns="0" anchor="ctr" anchorCtr="0">
              <a:spAutoFit/>
            </a:bodyPr>
            <a:lstStyle/>
            <a:p>
              <a:pPr algn="ctr" defTabSz="2285543">
                <a:lnSpc>
                  <a:spcPts val="3699"/>
                </a:lnSpc>
              </a:pPr>
              <a:r>
                <a:rPr lang="en-US" sz="3499" b="1">
                  <a:solidFill>
                    <a:schemeClr val="bg1"/>
                  </a:solidFill>
                  <a:latin typeface="+mn-lt"/>
                  <a:ea typeface="Montserrat Ultra Light" charset="0"/>
                  <a:cs typeface="Arial" panose="020B0604020202020204" pitchFamily="34" charset="0"/>
                  <a:sym typeface="Bebas Neue" charset="0"/>
                </a:rPr>
                <a:t>100+</a:t>
              </a:r>
            </a:p>
          </p:txBody>
        </p:sp>
        <p:sp>
          <p:nvSpPr>
            <p:cNvPr id="29" name="Graphic 7">
              <a:extLst>
                <a:ext uri="{FF2B5EF4-FFF2-40B4-BE49-F238E27FC236}">
                  <a16:creationId xmlns:a16="http://schemas.microsoft.com/office/drawing/2014/main" id="{BC51F046-291F-1049-6B71-9B268E9590A2}"/>
                </a:ext>
              </a:extLst>
            </p:cNvPr>
            <p:cNvSpPr/>
            <p:nvPr userDrawn="1"/>
          </p:nvSpPr>
          <p:spPr>
            <a:xfrm rot="10800000">
              <a:off x="2423769" y="3413320"/>
              <a:ext cx="2006068" cy="2005655"/>
            </a:xfrm>
            <a:custGeom>
              <a:avLst/>
              <a:gdLst>
                <a:gd name="connsiteX0" fmla="*/ 1565570 w 2307595"/>
                <a:gd name="connsiteY0" fmla="*/ 0 h 2307120"/>
                <a:gd name="connsiteX1" fmla="*/ 741931 w 2307595"/>
                <a:gd name="connsiteY1" fmla="*/ 0 h 2307120"/>
                <a:gd name="connsiteX2" fmla="*/ 629691 w 2307595"/>
                <a:gd name="connsiteY2" fmla="*/ 46513 h 2307120"/>
                <a:gd name="connsiteX3" fmla="*/ 46514 w 2307595"/>
                <a:gd name="connsiteY3" fmla="*/ 629214 h 2307120"/>
                <a:gd name="connsiteX4" fmla="*/ 1 w 2307595"/>
                <a:gd name="connsiteY4" fmla="*/ 741931 h 2307120"/>
                <a:gd name="connsiteX5" fmla="*/ 1 w 2307595"/>
                <a:gd name="connsiteY5" fmla="*/ 1566045 h 2307120"/>
                <a:gd name="connsiteX6" fmla="*/ 46514 w 2307595"/>
                <a:gd name="connsiteY6" fmla="*/ 1677905 h 2307120"/>
                <a:gd name="connsiteX7" fmla="*/ 629215 w 2307595"/>
                <a:gd name="connsiteY7" fmla="*/ 2260606 h 2307120"/>
                <a:gd name="connsiteX8" fmla="*/ 741931 w 2307595"/>
                <a:gd name="connsiteY8" fmla="*/ 2307120 h 2307120"/>
                <a:gd name="connsiteX9" fmla="*/ 1566045 w 2307595"/>
                <a:gd name="connsiteY9" fmla="*/ 2307120 h 2307120"/>
                <a:gd name="connsiteX10" fmla="*/ 1678381 w 2307595"/>
                <a:gd name="connsiteY10" fmla="*/ 2260606 h 2307120"/>
                <a:gd name="connsiteX11" fmla="*/ 2261083 w 2307595"/>
                <a:gd name="connsiteY11" fmla="*/ 1677905 h 2307120"/>
                <a:gd name="connsiteX12" fmla="*/ 2307596 w 2307595"/>
                <a:gd name="connsiteY12" fmla="*/ 1565569 h 2307120"/>
                <a:gd name="connsiteX13" fmla="*/ 2307596 w 2307595"/>
                <a:gd name="connsiteY13" fmla="*/ 741931 h 2307120"/>
                <a:gd name="connsiteX14" fmla="*/ 2261083 w 2307595"/>
                <a:gd name="connsiteY14" fmla="*/ 629690 h 2307120"/>
                <a:gd name="connsiteX15" fmla="*/ 1677906 w 2307595"/>
                <a:gd name="connsiteY15" fmla="*/ 46513 h 2307120"/>
                <a:gd name="connsiteX16" fmla="*/ 1565570 w 2307595"/>
                <a:gd name="connsiteY16" fmla="*/ 0 h 2307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5" h="2307120">
                  <a:moveTo>
                    <a:pt x="1565570" y="0"/>
                  </a:moveTo>
                  <a:lnTo>
                    <a:pt x="741931" y="0"/>
                  </a:lnTo>
                  <a:cubicBezTo>
                    <a:pt x="699832" y="19"/>
                    <a:pt x="659462" y="16748"/>
                    <a:pt x="629691" y="46513"/>
                  </a:cubicBezTo>
                  <a:lnTo>
                    <a:pt x="46514" y="629214"/>
                  </a:lnTo>
                  <a:cubicBezTo>
                    <a:pt x="16632" y="659103"/>
                    <a:pt x="-107" y="699667"/>
                    <a:pt x="1" y="741931"/>
                  </a:cubicBezTo>
                  <a:lnTo>
                    <a:pt x="1" y="1566045"/>
                  </a:lnTo>
                  <a:cubicBezTo>
                    <a:pt x="120" y="1608012"/>
                    <a:pt x="16842" y="1648227"/>
                    <a:pt x="46514" y="1677905"/>
                  </a:cubicBezTo>
                  <a:lnTo>
                    <a:pt x="629215" y="2260606"/>
                  </a:lnTo>
                  <a:cubicBezTo>
                    <a:pt x="659103" y="2290488"/>
                    <a:pt x="699668" y="2307227"/>
                    <a:pt x="741931" y="2307120"/>
                  </a:cubicBezTo>
                  <a:lnTo>
                    <a:pt x="1566045" y="2307120"/>
                  </a:lnTo>
                  <a:cubicBezTo>
                    <a:pt x="1608177" y="2307126"/>
                    <a:pt x="1648586" y="2290395"/>
                    <a:pt x="1678381" y="2260606"/>
                  </a:cubicBezTo>
                  <a:lnTo>
                    <a:pt x="2261083" y="1677905"/>
                  </a:lnTo>
                  <a:cubicBezTo>
                    <a:pt x="2290871" y="1648110"/>
                    <a:pt x="2307603" y="1607701"/>
                    <a:pt x="2307596" y="1565569"/>
                  </a:cubicBezTo>
                  <a:lnTo>
                    <a:pt x="2307596" y="741931"/>
                  </a:lnTo>
                  <a:cubicBezTo>
                    <a:pt x="2307577" y="699832"/>
                    <a:pt x="2290848" y="659462"/>
                    <a:pt x="2261083" y="629690"/>
                  </a:cubicBezTo>
                  <a:lnTo>
                    <a:pt x="1677906" y="46513"/>
                  </a:lnTo>
                  <a:cubicBezTo>
                    <a:pt x="1648111" y="16725"/>
                    <a:pt x="1607702" y="-7"/>
                    <a:pt x="1565570" y="0"/>
                  </a:cubicBezTo>
                  <a:close/>
                </a:path>
              </a:pathLst>
            </a:custGeom>
            <a:noFill/>
            <a:ln w="31750" cap="flat">
              <a:gradFill>
                <a:gsLst>
                  <a:gs pos="0">
                    <a:schemeClr val="accent1"/>
                  </a:gs>
                  <a:gs pos="100000">
                    <a:schemeClr val="accent3"/>
                  </a:gs>
                </a:gsLst>
                <a:lin ang="5400000" scaled="1"/>
              </a:gradFill>
              <a:prstDash val="solid"/>
              <a:miter/>
            </a:ln>
            <a:effectLst/>
          </p:spPr>
          <p:txBody>
            <a:bodyPr rtlCol="0" anchor="ctr"/>
            <a:lstStyle/>
            <a:p>
              <a:endParaRPr lang="en-US">
                <a:latin typeface="+mn-lt"/>
              </a:endParaRPr>
            </a:p>
          </p:txBody>
        </p:sp>
        <p:sp>
          <p:nvSpPr>
            <p:cNvPr id="30" name="Graphic 7">
              <a:extLst>
                <a:ext uri="{FF2B5EF4-FFF2-40B4-BE49-F238E27FC236}">
                  <a16:creationId xmlns:a16="http://schemas.microsoft.com/office/drawing/2014/main" id="{D743B725-87D0-8F78-BA94-6452FEF56B41}"/>
                </a:ext>
              </a:extLst>
            </p:cNvPr>
            <p:cNvSpPr/>
            <p:nvPr userDrawn="1"/>
          </p:nvSpPr>
          <p:spPr>
            <a:xfrm rot="10800000">
              <a:off x="5085083" y="3413320"/>
              <a:ext cx="2006068" cy="2005655"/>
            </a:xfrm>
            <a:custGeom>
              <a:avLst/>
              <a:gdLst>
                <a:gd name="connsiteX0" fmla="*/ 1565570 w 2307595"/>
                <a:gd name="connsiteY0" fmla="*/ 0 h 2307120"/>
                <a:gd name="connsiteX1" fmla="*/ 741931 w 2307595"/>
                <a:gd name="connsiteY1" fmla="*/ 0 h 2307120"/>
                <a:gd name="connsiteX2" fmla="*/ 629691 w 2307595"/>
                <a:gd name="connsiteY2" fmla="*/ 46513 h 2307120"/>
                <a:gd name="connsiteX3" fmla="*/ 46514 w 2307595"/>
                <a:gd name="connsiteY3" fmla="*/ 629214 h 2307120"/>
                <a:gd name="connsiteX4" fmla="*/ 1 w 2307595"/>
                <a:gd name="connsiteY4" fmla="*/ 741931 h 2307120"/>
                <a:gd name="connsiteX5" fmla="*/ 1 w 2307595"/>
                <a:gd name="connsiteY5" fmla="*/ 1566045 h 2307120"/>
                <a:gd name="connsiteX6" fmla="*/ 46514 w 2307595"/>
                <a:gd name="connsiteY6" fmla="*/ 1677905 h 2307120"/>
                <a:gd name="connsiteX7" fmla="*/ 629215 w 2307595"/>
                <a:gd name="connsiteY7" fmla="*/ 2260606 h 2307120"/>
                <a:gd name="connsiteX8" fmla="*/ 741931 w 2307595"/>
                <a:gd name="connsiteY8" fmla="*/ 2307120 h 2307120"/>
                <a:gd name="connsiteX9" fmla="*/ 1566045 w 2307595"/>
                <a:gd name="connsiteY9" fmla="*/ 2307120 h 2307120"/>
                <a:gd name="connsiteX10" fmla="*/ 1678381 w 2307595"/>
                <a:gd name="connsiteY10" fmla="*/ 2260606 h 2307120"/>
                <a:gd name="connsiteX11" fmla="*/ 2261083 w 2307595"/>
                <a:gd name="connsiteY11" fmla="*/ 1677905 h 2307120"/>
                <a:gd name="connsiteX12" fmla="*/ 2307596 w 2307595"/>
                <a:gd name="connsiteY12" fmla="*/ 1565569 h 2307120"/>
                <a:gd name="connsiteX13" fmla="*/ 2307596 w 2307595"/>
                <a:gd name="connsiteY13" fmla="*/ 741931 h 2307120"/>
                <a:gd name="connsiteX14" fmla="*/ 2261083 w 2307595"/>
                <a:gd name="connsiteY14" fmla="*/ 629690 h 2307120"/>
                <a:gd name="connsiteX15" fmla="*/ 1677906 w 2307595"/>
                <a:gd name="connsiteY15" fmla="*/ 46513 h 2307120"/>
                <a:gd name="connsiteX16" fmla="*/ 1565570 w 2307595"/>
                <a:gd name="connsiteY16" fmla="*/ 0 h 2307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5" h="2307120">
                  <a:moveTo>
                    <a:pt x="1565570" y="0"/>
                  </a:moveTo>
                  <a:lnTo>
                    <a:pt x="741931" y="0"/>
                  </a:lnTo>
                  <a:cubicBezTo>
                    <a:pt x="699832" y="19"/>
                    <a:pt x="659462" y="16748"/>
                    <a:pt x="629691" y="46513"/>
                  </a:cubicBezTo>
                  <a:lnTo>
                    <a:pt x="46514" y="629214"/>
                  </a:lnTo>
                  <a:cubicBezTo>
                    <a:pt x="16632" y="659103"/>
                    <a:pt x="-107" y="699667"/>
                    <a:pt x="1" y="741931"/>
                  </a:cubicBezTo>
                  <a:lnTo>
                    <a:pt x="1" y="1566045"/>
                  </a:lnTo>
                  <a:cubicBezTo>
                    <a:pt x="120" y="1608012"/>
                    <a:pt x="16842" y="1648227"/>
                    <a:pt x="46514" y="1677905"/>
                  </a:cubicBezTo>
                  <a:lnTo>
                    <a:pt x="629215" y="2260606"/>
                  </a:lnTo>
                  <a:cubicBezTo>
                    <a:pt x="659103" y="2290488"/>
                    <a:pt x="699668" y="2307227"/>
                    <a:pt x="741931" y="2307120"/>
                  </a:cubicBezTo>
                  <a:lnTo>
                    <a:pt x="1566045" y="2307120"/>
                  </a:lnTo>
                  <a:cubicBezTo>
                    <a:pt x="1608177" y="2307126"/>
                    <a:pt x="1648586" y="2290395"/>
                    <a:pt x="1678381" y="2260606"/>
                  </a:cubicBezTo>
                  <a:lnTo>
                    <a:pt x="2261083" y="1677905"/>
                  </a:lnTo>
                  <a:cubicBezTo>
                    <a:pt x="2290871" y="1648110"/>
                    <a:pt x="2307603" y="1607701"/>
                    <a:pt x="2307596" y="1565569"/>
                  </a:cubicBezTo>
                  <a:lnTo>
                    <a:pt x="2307596" y="741931"/>
                  </a:lnTo>
                  <a:cubicBezTo>
                    <a:pt x="2307577" y="699832"/>
                    <a:pt x="2290848" y="659462"/>
                    <a:pt x="2261083" y="629690"/>
                  </a:cubicBezTo>
                  <a:lnTo>
                    <a:pt x="1677906" y="46513"/>
                  </a:lnTo>
                  <a:cubicBezTo>
                    <a:pt x="1648111" y="16725"/>
                    <a:pt x="1607702" y="-7"/>
                    <a:pt x="1565570" y="0"/>
                  </a:cubicBezTo>
                  <a:close/>
                </a:path>
              </a:pathLst>
            </a:custGeom>
            <a:noFill/>
            <a:ln w="31750" cap="flat">
              <a:gradFill>
                <a:gsLst>
                  <a:gs pos="0">
                    <a:schemeClr val="accent1"/>
                  </a:gs>
                  <a:gs pos="100000">
                    <a:schemeClr val="accent3"/>
                  </a:gs>
                </a:gsLst>
                <a:lin ang="5400000" scaled="1"/>
              </a:gradFill>
              <a:prstDash val="solid"/>
              <a:miter/>
            </a:ln>
            <a:effectLst/>
          </p:spPr>
          <p:txBody>
            <a:bodyPr rtlCol="0" anchor="ctr"/>
            <a:lstStyle/>
            <a:p>
              <a:endParaRPr lang="en-US">
                <a:latin typeface="+mn-lt"/>
              </a:endParaRPr>
            </a:p>
          </p:txBody>
        </p:sp>
        <p:sp>
          <p:nvSpPr>
            <p:cNvPr id="37" name="Graphic 7">
              <a:extLst>
                <a:ext uri="{FF2B5EF4-FFF2-40B4-BE49-F238E27FC236}">
                  <a16:creationId xmlns:a16="http://schemas.microsoft.com/office/drawing/2014/main" id="{8146A641-E3FD-C573-B60C-ADFB851F84A2}"/>
                </a:ext>
              </a:extLst>
            </p:cNvPr>
            <p:cNvSpPr/>
            <p:nvPr userDrawn="1"/>
          </p:nvSpPr>
          <p:spPr>
            <a:xfrm rot="10800000">
              <a:off x="7746397" y="3413320"/>
              <a:ext cx="2006068" cy="2005655"/>
            </a:xfrm>
            <a:custGeom>
              <a:avLst/>
              <a:gdLst>
                <a:gd name="connsiteX0" fmla="*/ 1565570 w 2307595"/>
                <a:gd name="connsiteY0" fmla="*/ 0 h 2307120"/>
                <a:gd name="connsiteX1" fmla="*/ 741931 w 2307595"/>
                <a:gd name="connsiteY1" fmla="*/ 0 h 2307120"/>
                <a:gd name="connsiteX2" fmla="*/ 629691 w 2307595"/>
                <a:gd name="connsiteY2" fmla="*/ 46513 h 2307120"/>
                <a:gd name="connsiteX3" fmla="*/ 46514 w 2307595"/>
                <a:gd name="connsiteY3" fmla="*/ 629214 h 2307120"/>
                <a:gd name="connsiteX4" fmla="*/ 1 w 2307595"/>
                <a:gd name="connsiteY4" fmla="*/ 741931 h 2307120"/>
                <a:gd name="connsiteX5" fmla="*/ 1 w 2307595"/>
                <a:gd name="connsiteY5" fmla="*/ 1566045 h 2307120"/>
                <a:gd name="connsiteX6" fmla="*/ 46514 w 2307595"/>
                <a:gd name="connsiteY6" fmla="*/ 1677905 h 2307120"/>
                <a:gd name="connsiteX7" fmla="*/ 629215 w 2307595"/>
                <a:gd name="connsiteY7" fmla="*/ 2260606 h 2307120"/>
                <a:gd name="connsiteX8" fmla="*/ 741931 w 2307595"/>
                <a:gd name="connsiteY8" fmla="*/ 2307120 h 2307120"/>
                <a:gd name="connsiteX9" fmla="*/ 1566045 w 2307595"/>
                <a:gd name="connsiteY9" fmla="*/ 2307120 h 2307120"/>
                <a:gd name="connsiteX10" fmla="*/ 1678381 w 2307595"/>
                <a:gd name="connsiteY10" fmla="*/ 2260606 h 2307120"/>
                <a:gd name="connsiteX11" fmla="*/ 2261083 w 2307595"/>
                <a:gd name="connsiteY11" fmla="*/ 1677905 h 2307120"/>
                <a:gd name="connsiteX12" fmla="*/ 2307596 w 2307595"/>
                <a:gd name="connsiteY12" fmla="*/ 1565569 h 2307120"/>
                <a:gd name="connsiteX13" fmla="*/ 2307596 w 2307595"/>
                <a:gd name="connsiteY13" fmla="*/ 741931 h 2307120"/>
                <a:gd name="connsiteX14" fmla="*/ 2261083 w 2307595"/>
                <a:gd name="connsiteY14" fmla="*/ 629690 h 2307120"/>
                <a:gd name="connsiteX15" fmla="*/ 1677906 w 2307595"/>
                <a:gd name="connsiteY15" fmla="*/ 46513 h 2307120"/>
                <a:gd name="connsiteX16" fmla="*/ 1565570 w 2307595"/>
                <a:gd name="connsiteY16" fmla="*/ 0 h 2307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7595" h="2307120">
                  <a:moveTo>
                    <a:pt x="1565570" y="0"/>
                  </a:moveTo>
                  <a:lnTo>
                    <a:pt x="741931" y="0"/>
                  </a:lnTo>
                  <a:cubicBezTo>
                    <a:pt x="699832" y="19"/>
                    <a:pt x="659462" y="16748"/>
                    <a:pt x="629691" y="46513"/>
                  </a:cubicBezTo>
                  <a:lnTo>
                    <a:pt x="46514" y="629214"/>
                  </a:lnTo>
                  <a:cubicBezTo>
                    <a:pt x="16632" y="659103"/>
                    <a:pt x="-107" y="699667"/>
                    <a:pt x="1" y="741931"/>
                  </a:cubicBezTo>
                  <a:lnTo>
                    <a:pt x="1" y="1566045"/>
                  </a:lnTo>
                  <a:cubicBezTo>
                    <a:pt x="120" y="1608012"/>
                    <a:pt x="16842" y="1648227"/>
                    <a:pt x="46514" y="1677905"/>
                  </a:cubicBezTo>
                  <a:lnTo>
                    <a:pt x="629215" y="2260606"/>
                  </a:lnTo>
                  <a:cubicBezTo>
                    <a:pt x="659103" y="2290488"/>
                    <a:pt x="699668" y="2307227"/>
                    <a:pt x="741931" y="2307120"/>
                  </a:cubicBezTo>
                  <a:lnTo>
                    <a:pt x="1566045" y="2307120"/>
                  </a:lnTo>
                  <a:cubicBezTo>
                    <a:pt x="1608177" y="2307126"/>
                    <a:pt x="1648586" y="2290395"/>
                    <a:pt x="1678381" y="2260606"/>
                  </a:cubicBezTo>
                  <a:lnTo>
                    <a:pt x="2261083" y="1677905"/>
                  </a:lnTo>
                  <a:cubicBezTo>
                    <a:pt x="2290871" y="1648110"/>
                    <a:pt x="2307603" y="1607701"/>
                    <a:pt x="2307596" y="1565569"/>
                  </a:cubicBezTo>
                  <a:lnTo>
                    <a:pt x="2307596" y="741931"/>
                  </a:lnTo>
                  <a:cubicBezTo>
                    <a:pt x="2307577" y="699832"/>
                    <a:pt x="2290848" y="659462"/>
                    <a:pt x="2261083" y="629690"/>
                  </a:cubicBezTo>
                  <a:lnTo>
                    <a:pt x="1677906" y="46513"/>
                  </a:lnTo>
                  <a:cubicBezTo>
                    <a:pt x="1648111" y="16725"/>
                    <a:pt x="1607702" y="-7"/>
                    <a:pt x="1565570" y="0"/>
                  </a:cubicBezTo>
                  <a:close/>
                </a:path>
              </a:pathLst>
            </a:custGeom>
            <a:noFill/>
            <a:ln w="31750" cap="flat">
              <a:gradFill>
                <a:gsLst>
                  <a:gs pos="0">
                    <a:schemeClr val="accent1"/>
                  </a:gs>
                  <a:gs pos="100000">
                    <a:schemeClr val="accent3"/>
                  </a:gs>
                </a:gsLst>
                <a:lin ang="5400000" scaled="1"/>
              </a:gradFill>
              <a:prstDash val="solid"/>
              <a:miter/>
            </a:ln>
            <a:effectLst/>
          </p:spPr>
          <p:txBody>
            <a:bodyPr rtlCol="0" anchor="ctr"/>
            <a:lstStyle/>
            <a:p>
              <a:endParaRPr lang="en-US">
                <a:latin typeface="+mn-lt"/>
              </a:endParaRPr>
            </a:p>
          </p:txBody>
        </p:sp>
      </p:grpSp>
    </p:spTree>
    <p:extLst>
      <p:ext uri="{BB962C8B-B14F-4D97-AF65-F5344CB8AC3E}">
        <p14:creationId xmlns:p14="http://schemas.microsoft.com/office/powerpoint/2010/main" val="1989663429"/>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88A0-54E7-DFDB-26B2-7076F8ADFB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23A5ED-2218-5BD1-9644-A49F58E9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36618E-5607-EA53-C40E-B51FCE2212EE}"/>
              </a:ext>
            </a:extLst>
          </p:cNvPr>
          <p:cNvSpPr>
            <a:spLocks noGrp="1"/>
          </p:cNvSpPr>
          <p:nvPr>
            <p:ph type="dt" sz="half" idx="10"/>
          </p:nvPr>
        </p:nvSpPr>
        <p:spPr/>
        <p:txBody>
          <a:bodyPr/>
          <a:lstStyle/>
          <a:p>
            <a:fld id="{1AA20241-A9B4-4064-98AD-4D39DB3BE779}" type="datetimeFigureOut">
              <a:rPr lang="en-IN" smtClean="0"/>
              <a:t>28-08-2023</a:t>
            </a:fld>
            <a:endParaRPr lang="en-IN"/>
          </a:p>
        </p:txBody>
      </p:sp>
      <p:sp>
        <p:nvSpPr>
          <p:cNvPr id="5" name="Footer Placeholder 4">
            <a:extLst>
              <a:ext uri="{FF2B5EF4-FFF2-40B4-BE49-F238E27FC236}">
                <a16:creationId xmlns:a16="http://schemas.microsoft.com/office/drawing/2014/main" id="{B64C19C7-0828-07A2-0981-15BD96581A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39315-1ADA-BD19-44D9-52B504282385}"/>
              </a:ext>
            </a:extLst>
          </p:cNvPr>
          <p:cNvSpPr>
            <a:spLocks noGrp="1"/>
          </p:cNvSpPr>
          <p:nvPr>
            <p:ph type="sldNum" sz="quarter" idx="12"/>
          </p:nvPr>
        </p:nvSpPr>
        <p:spPr/>
        <p:txBody>
          <a:bodyPr/>
          <a:lstStyle/>
          <a:p>
            <a:fld id="{3769DB04-8DA9-4A4E-A7E5-E1DDCB1829ED}" type="slidenum">
              <a:rPr lang="en-IN" smtClean="0"/>
              <a:t>‹#›</a:t>
            </a:fld>
            <a:endParaRPr lang="en-IN"/>
          </a:p>
        </p:txBody>
      </p:sp>
    </p:spTree>
    <p:extLst>
      <p:ext uri="{BB962C8B-B14F-4D97-AF65-F5344CB8AC3E}">
        <p14:creationId xmlns:p14="http://schemas.microsoft.com/office/powerpoint/2010/main" val="28490410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2A39-1508-8E79-1AEC-9561CBD2B7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A94210-DE38-EFD0-EC4E-E23B9BD8C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BCEB75-3B73-AEB3-B22F-A9908D2C6FD9}"/>
              </a:ext>
            </a:extLst>
          </p:cNvPr>
          <p:cNvSpPr>
            <a:spLocks noGrp="1"/>
          </p:cNvSpPr>
          <p:nvPr>
            <p:ph type="dt" sz="half" idx="10"/>
          </p:nvPr>
        </p:nvSpPr>
        <p:spPr/>
        <p:txBody>
          <a:bodyPr/>
          <a:lstStyle/>
          <a:p>
            <a:fld id="{1AA20241-A9B4-4064-98AD-4D39DB3BE779}" type="datetimeFigureOut">
              <a:rPr lang="en-IN" smtClean="0"/>
              <a:t>28-08-2023</a:t>
            </a:fld>
            <a:endParaRPr lang="en-IN"/>
          </a:p>
        </p:txBody>
      </p:sp>
      <p:sp>
        <p:nvSpPr>
          <p:cNvPr id="5" name="Footer Placeholder 4">
            <a:extLst>
              <a:ext uri="{FF2B5EF4-FFF2-40B4-BE49-F238E27FC236}">
                <a16:creationId xmlns:a16="http://schemas.microsoft.com/office/drawing/2014/main" id="{6E9D2476-15E4-99DD-079C-8508787B0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59CBB5-6730-100C-34AA-CEFD9B3F178B}"/>
              </a:ext>
            </a:extLst>
          </p:cNvPr>
          <p:cNvSpPr>
            <a:spLocks noGrp="1"/>
          </p:cNvSpPr>
          <p:nvPr>
            <p:ph type="sldNum" sz="quarter" idx="12"/>
          </p:nvPr>
        </p:nvSpPr>
        <p:spPr/>
        <p:txBody>
          <a:bodyPr/>
          <a:lstStyle/>
          <a:p>
            <a:fld id="{3769DB04-8DA9-4A4E-A7E5-E1DDCB1829ED}" type="slidenum">
              <a:rPr lang="en-IN" smtClean="0"/>
              <a:t>‹#›</a:t>
            </a:fld>
            <a:endParaRPr lang="en-IN"/>
          </a:p>
        </p:txBody>
      </p:sp>
    </p:spTree>
    <p:extLst>
      <p:ext uri="{BB962C8B-B14F-4D97-AF65-F5344CB8AC3E}">
        <p14:creationId xmlns:p14="http://schemas.microsoft.com/office/powerpoint/2010/main" val="34913526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39DB-B553-32B4-B261-CDA5C16BE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E6C79B-5FAF-DA36-DA9F-3E1B7FBA9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20F18-DB9A-F4A8-86DD-C73C5C785365}"/>
              </a:ext>
            </a:extLst>
          </p:cNvPr>
          <p:cNvSpPr>
            <a:spLocks noGrp="1"/>
          </p:cNvSpPr>
          <p:nvPr>
            <p:ph type="dt" sz="half" idx="10"/>
          </p:nvPr>
        </p:nvSpPr>
        <p:spPr/>
        <p:txBody>
          <a:bodyPr/>
          <a:lstStyle/>
          <a:p>
            <a:fld id="{1AA20241-A9B4-4064-98AD-4D39DB3BE779}" type="datetimeFigureOut">
              <a:rPr lang="en-IN" smtClean="0"/>
              <a:t>28-08-2023</a:t>
            </a:fld>
            <a:endParaRPr lang="en-IN"/>
          </a:p>
        </p:txBody>
      </p:sp>
      <p:sp>
        <p:nvSpPr>
          <p:cNvPr id="5" name="Footer Placeholder 4">
            <a:extLst>
              <a:ext uri="{FF2B5EF4-FFF2-40B4-BE49-F238E27FC236}">
                <a16:creationId xmlns:a16="http://schemas.microsoft.com/office/drawing/2014/main" id="{9AED350F-5DED-EEA9-F74D-D2556023C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B4B54-DAE0-7620-43C2-1C79332A122B}"/>
              </a:ext>
            </a:extLst>
          </p:cNvPr>
          <p:cNvSpPr>
            <a:spLocks noGrp="1"/>
          </p:cNvSpPr>
          <p:nvPr>
            <p:ph type="sldNum" sz="quarter" idx="12"/>
          </p:nvPr>
        </p:nvSpPr>
        <p:spPr/>
        <p:txBody>
          <a:bodyPr/>
          <a:lstStyle/>
          <a:p>
            <a:fld id="{3769DB04-8DA9-4A4E-A7E5-E1DDCB1829ED}" type="slidenum">
              <a:rPr lang="en-IN" smtClean="0"/>
              <a:t>‹#›</a:t>
            </a:fld>
            <a:endParaRPr lang="en-IN"/>
          </a:p>
        </p:txBody>
      </p:sp>
    </p:spTree>
    <p:extLst>
      <p:ext uri="{BB962C8B-B14F-4D97-AF65-F5344CB8AC3E}">
        <p14:creationId xmlns:p14="http://schemas.microsoft.com/office/powerpoint/2010/main" val="38296609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6447-82B8-F87B-343C-DB5408B462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113220-72EA-6942-42F0-8CFA5D6C5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90D34A-537A-56BB-FA95-55F7C9EA1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7F85B7-7381-B7B0-0B99-6479A283AA47}"/>
              </a:ext>
            </a:extLst>
          </p:cNvPr>
          <p:cNvSpPr>
            <a:spLocks noGrp="1"/>
          </p:cNvSpPr>
          <p:nvPr>
            <p:ph type="dt" sz="half" idx="10"/>
          </p:nvPr>
        </p:nvSpPr>
        <p:spPr/>
        <p:txBody>
          <a:bodyPr/>
          <a:lstStyle/>
          <a:p>
            <a:fld id="{1AA20241-A9B4-4064-98AD-4D39DB3BE779}" type="datetimeFigureOut">
              <a:rPr lang="en-IN" smtClean="0"/>
              <a:t>28-08-2023</a:t>
            </a:fld>
            <a:endParaRPr lang="en-IN"/>
          </a:p>
        </p:txBody>
      </p:sp>
      <p:sp>
        <p:nvSpPr>
          <p:cNvPr id="6" name="Footer Placeholder 5">
            <a:extLst>
              <a:ext uri="{FF2B5EF4-FFF2-40B4-BE49-F238E27FC236}">
                <a16:creationId xmlns:a16="http://schemas.microsoft.com/office/drawing/2014/main" id="{E28AAAC1-B4E2-98D5-2AD6-C382F00FEE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8FF470-6198-1F3C-BD40-A2C98485C2CF}"/>
              </a:ext>
            </a:extLst>
          </p:cNvPr>
          <p:cNvSpPr>
            <a:spLocks noGrp="1"/>
          </p:cNvSpPr>
          <p:nvPr>
            <p:ph type="sldNum" sz="quarter" idx="12"/>
          </p:nvPr>
        </p:nvSpPr>
        <p:spPr/>
        <p:txBody>
          <a:bodyPr/>
          <a:lstStyle/>
          <a:p>
            <a:fld id="{3769DB04-8DA9-4A4E-A7E5-E1DDCB1829ED}" type="slidenum">
              <a:rPr lang="en-IN" smtClean="0"/>
              <a:t>‹#›</a:t>
            </a:fld>
            <a:endParaRPr lang="en-IN"/>
          </a:p>
        </p:txBody>
      </p:sp>
    </p:spTree>
    <p:extLst>
      <p:ext uri="{BB962C8B-B14F-4D97-AF65-F5344CB8AC3E}">
        <p14:creationId xmlns:p14="http://schemas.microsoft.com/office/powerpoint/2010/main" val="38139093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6758-5BB5-5D66-23EF-3CDD52C835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78A6A0-A966-24AD-CBB3-7831F154A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780B25-18F4-26AC-C752-49319AD1F4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7DC2FD-D715-67E3-0985-1B455C37A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0D6D36-561F-5AD9-6047-FB2924CB13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2BF86E-55F5-5E7B-8723-245142F0E8B8}"/>
              </a:ext>
            </a:extLst>
          </p:cNvPr>
          <p:cNvSpPr>
            <a:spLocks noGrp="1"/>
          </p:cNvSpPr>
          <p:nvPr>
            <p:ph type="dt" sz="half" idx="10"/>
          </p:nvPr>
        </p:nvSpPr>
        <p:spPr/>
        <p:txBody>
          <a:bodyPr/>
          <a:lstStyle/>
          <a:p>
            <a:fld id="{1AA20241-A9B4-4064-98AD-4D39DB3BE779}" type="datetimeFigureOut">
              <a:rPr lang="en-IN" smtClean="0"/>
              <a:t>28-08-2023</a:t>
            </a:fld>
            <a:endParaRPr lang="en-IN"/>
          </a:p>
        </p:txBody>
      </p:sp>
      <p:sp>
        <p:nvSpPr>
          <p:cNvPr id="8" name="Footer Placeholder 7">
            <a:extLst>
              <a:ext uri="{FF2B5EF4-FFF2-40B4-BE49-F238E27FC236}">
                <a16:creationId xmlns:a16="http://schemas.microsoft.com/office/drawing/2014/main" id="{3647D302-C7AE-5957-2E13-DBB62E093C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71B89B-0A59-E7C5-A080-92DDB1CAF81E}"/>
              </a:ext>
            </a:extLst>
          </p:cNvPr>
          <p:cNvSpPr>
            <a:spLocks noGrp="1"/>
          </p:cNvSpPr>
          <p:nvPr>
            <p:ph type="sldNum" sz="quarter" idx="12"/>
          </p:nvPr>
        </p:nvSpPr>
        <p:spPr/>
        <p:txBody>
          <a:bodyPr/>
          <a:lstStyle/>
          <a:p>
            <a:fld id="{3769DB04-8DA9-4A4E-A7E5-E1DDCB1829ED}" type="slidenum">
              <a:rPr lang="en-IN" smtClean="0"/>
              <a:t>‹#›</a:t>
            </a:fld>
            <a:endParaRPr lang="en-IN"/>
          </a:p>
        </p:txBody>
      </p:sp>
    </p:spTree>
    <p:extLst>
      <p:ext uri="{BB962C8B-B14F-4D97-AF65-F5344CB8AC3E}">
        <p14:creationId xmlns:p14="http://schemas.microsoft.com/office/powerpoint/2010/main" val="31705520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2474-7507-0422-F86F-7F65844B09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59A477-5187-1B6C-91EB-2ECF8D568FF5}"/>
              </a:ext>
            </a:extLst>
          </p:cNvPr>
          <p:cNvSpPr>
            <a:spLocks noGrp="1"/>
          </p:cNvSpPr>
          <p:nvPr>
            <p:ph type="dt" sz="half" idx="10"/>
          </p:nvPr>
        </p:nvSpPr>
        <p:spPr/>
        <p:txBody>
          <a:bodyPr/>
          <a:lstStyle/>
          <a:p>
            <a:fld id="{1AA20241-A9B4-4064-98AD-4D39DB3BE779}" type="datetimeFigureOut">
              <a:rPr lang="en-IN" smtClean="0"/>
              <a:t>28-08-2023</a:t>
            </a:fld>
            <a:endParaRPr lang="en-IN"/>
          </a:p>
        </p:txBody>
      </p:sp>
      <p:sp>
        <p:nvSpPr>
          <p:cNvPr id="4" name="Footer Placeholder 3">
            <a:extLst>
              <a:ext uri="{FF2B5EF4-FFF2-40B4-BE49-F238E27FC236}">
                <a16:creationId xmlns:a16="http://schemas.microsoft.com/office/drawing/2014/main" id="{2FAFFB9F-F59C-79FE-F36D-46033F2B63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AE8291-698A-153C-0F54-4F33E1D009D2}"/>
              </a:ext>
            </a:extLst>
          </p:cNvPr>
          <p:cNvSpPr>
            <a:spLocks noGrp="1"/>
          </p:cNvSpPr>
          <p:nvPr>
            <p:ph type="sldNum" sz="quarter" idx="12"/>
          </p:nvPr>
        </p:nvSpPr>
        <p:spPr/>
        <p:txBody>
          <a:bodyPr/>
          <a:lstStyle/>
          <a:p>
            <a:fld id="{3769DB04-8DA9-4A4E-A7E5-E1DDCB1829ED}" type="slidenum">
              <a:rPr lang="en-IN" smtClean="0"/>
              <a:t>‹#›</a:t>
            </a:fld>
            <a:endParaRPr lang="en-IN"/>
          </a:p>
        </p:txBody>
      </p:sp>
    </p:spTree>
    <p:extLst>
      <p:ext uri="{BB962C8B-B14F-4D97-AF65-F5344CB8AC3E}">
        <p14:creationId xmlns:p14="http://schemas.microsoft.com/office/powerpoint/2010/main" val="33015768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EE9C0-15EB-E65E-76CC-E10818F3B4C8}"/>
              </a:ext>
            </a:extLst>
          </p:cNvPr>
          <p:cNvSpPr>
            <a:spLocks noGrp="1"/>
          </p:cNvSpPr>
          <p:nvPr>
            <p:ph type="dt" sz="half" idx="10"/>
          </p:nvPr>
        </p:nvSpPr>
        <p:spPr/>
        <p:txBody>
          <a:bodyPr/>
          <a:lstStyle/>
          <a:p>
            <a:fld id="{1AA20241-A9B4-4064-98AD-4D39DB3BE779}" type="datetimeFigureOut">
              <a:rPr lang="en-IN" smtClean="0"/>
              <a:t>28-08-2023</a:t>
            </a:fld>
            <a:endParaRPr lang="en-IN"/>
          </a:p>
        </p:txBody>
      </p:sp>
      <p:sp>
        <p:nvSpPr>
          <p:cNvPr id="3" name="Footer Placeholder 2">
            <a:extLst>
              <a:ext uri="{FF2B5EF4-FFF2-40B4-BE49-F238E27FC236}">
                <a16:creationId xmlns:a16="http://schemas.microsoft.com/office/drawing/2014/main" id="{C3F71D77-4FDB-6CBE-7CBC-533CD15B8A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061511-5C8A-9EA6-D8A4-CD1FEA061046}"/>
              </a:ext>
            </a:extLst>
          </p:cNvPr>
          <p:cNvSpPr>
            <a:spLocks noGrp="1"/>
          </p:cNvSpPr>
          <p:nvPr>
            <p:ph type="sldNum" sz="quarter" idx="12"/>
          </p:nvPr>
        </p:nvSpPr>
        <p:spPr/>
        <p:txBody>
          <a:bodyPr/>
          <a:lstStyle/>
          <a:p>
            <a:fld id="{3769DB04-8DA9-4A4E-A7E5-E1DDCB1829ED}" type="slidenum">
              <a:rPr lang="en-IN" smtClean="0"/>
              <a:t>‹#›</a:t>
            </a:fld>
            <a:endParaRPr lang="en-IN"/>
          </a:p>
        </p:txBody>
      </p:sp>
    </p:spTree>
    <p:extLst>
      <p:ext uri="{BB962C8B-B14F-4D97-AF65-F5344CB8AC3E}">
        <p14:creationId xmlns:p14="http://schemas.microsoft.com/office/powerpoint/2010/main" val="23051428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3556-8572-F5F4-CE9E-4FE7104F9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68E58E-D9A5-0977-9F5B-966445D734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670DB9-F4A4-40A9-2F9B-0DE9B31E7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03D80-A718-7C69-765E-5A8755654DF2}"/>
              </a:ext>
            </a:extLst>
          </p:cNvPr>
          <p:cNvSpPr>
            <a:spLocks noGrp="1"/>
          </p:cNvSpPr>
          <p:nvPr>
            <p:ph type="dt" sz="half" idx="10"/>
          </p:nvPr>
        </p:nvSpPr>
        <p:spPr/>
        <p:txBody>
          <a:bodyPr/>
          <a:lstStyle/>
          <a:p>
            <a:fld id="{1AA20241-A9B4-4064-98AD-4D39DB3BE779}" type="datetimeFigureOut">
              <a:rPr lang="en-IN" smtClean="0"/>
              <a:t>28-08-2023</a:t>
            </a:fld>
            <a:endParaRPr lang="en-IN"/>
          </a:p>
        </p:txBody>
      </p:sp>
      <p:sp>
        <p:nvSpPr>
          <p:cNvPr id="6" name="Footer Placeholder 5">
            <a:extLst>
              <a:ext uri="{FF2B5EF4-FFF2-40B4-BE49-F238E27FC236}">
                <a16:creationId xmlns:a16="http://schemas.microsoft.com/office/drawing/2014/main" id="{2B1ED994-FAAA-8ECC-578D-89D3112F13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65500B-F7C5-EDE3-687C-3A37EA077499}"/>
              </a:ext>
            </a:extLst>
          </p:cNvPr>
          <p:cNvSpPr>
            <a:spLocks noGrp="1"/>
          </p:cNvSpPr>
          <p:nvPr>
            <p:ph type="sldNum" sz="quarter" idx="12"/>
          </p:nvPr>
        </p:nvSpPr>
        <p:spPr/>
        <p:txBody>
          <a:bodyPr/>
          <a:lstStyle/>
          <a:p>
            <a:fld id="{3769DB04-8DA9-4A4E-A7E5-E1DDCB1829ED}" type="slidenum">
              <a:rPr lang="en-IN" smtClean="0"/>
              <a:t>‹#›</a:t>
            </a:fld>
            <a:endParaRPr lang="en-IN"/>
          </a:p>
        </p:txBody>
      </p:sp>
    </p:spTree>
    <p:extLst>
      <p:ext uri="{BB962C8B-B14F-4D97-AF65-F5344CB8AC3E}">
        <p14:creationId xmlns:p14="http://schemas.microsoft.com/office/powerpoint/2010/main" val="62225106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9128-6295-7C9F-43B0-164FFD7E9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8451CE-57FF-0AA6-5567-CD7145C8EA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5A98DA-7E7F-4C94-A47A-FBBAA8014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417CE-2AC8-6A94-6D80-9C340602E39F}"/>
              </a:ext>
            </a:extLst>
          </p:cNvPr>
          <p:cNvSpPr>
            <a:spLocks noGrp="1"/>
          </p:cNvSpPr>
          <p:nvPr>
            <p:ph type="dt" sz="half" idx="10"/>
          </p:nvPr>
        </p:nvSpPr>
        <p:spPr/>
        <p:txBody>
          <a:bodyPr/>
          <a:lstStyle/>
          <a:p>
            <a:fld id="{1AA20241-A9B4-4064-98AD-4D39DB3BE779}" type="datetimeFigureOut">
              <a:rPr lang="en-IN" smtClean="0"/>
              <a:t>28-08-2023</a:t>
            </a:fld>
            <a:endParaRPr lang="en-IN"/>
          </a:p>
        </p:txBody>
      </p:sp>
      <p:sp>
        <p:nvSpPr>
          <p:cNvPr id="6" name="Footer Placeholder 5">
            <a:extLst>
              <a:ext uri="{FF2B5EF4-FFF2-40B4-BE49-F238E27FC236}">
                <a16:creationId xmlns:a16="http://schemas.microsoft.com/office/drawing/2014/main" id="{667B51E6-ABCA-5D23-A17B-80BB30BD16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9A9C51-DB41-229D-9A17-9684C625DC17}"/>
              </a:ext>
            </a:extLst>
          </p:cNvPr>
          <p:cNvSpPr>
            <a:spLocks noGrp="1"/>
          </p:cNvSpPr>
          <p:nvPr>
            <p:ph type="sldNum" sz="quarter" idx="12"/>
          </p:nvPr>
        </p:nvSpPr>
        <p:spPr/>
        <p:txBody>
          <a:bodyPr/>
          <a:lstStyle/>
          <a:p>
            <a:fld id="{3769DB04-8DA9-4A4E-A7E5-E1DDCB1829ED}" type="slidenum">
              <a:rPr lang="en-IN" smtClean="0"/>
              <a:t>‹#›</a:t>
            </a:fld>
            <a:endParaRPr lang="en-IN"/>
          </a:p>
        </p:txBody>
      </p:sp>
    </p:spTree>
    <p:extLst>
      <p:ext uri="{BB962C8B-B14F-4D97-AF65-F5344CB8AC3E}">
        <p14:creationId xmlns:p14="http://schemas.microsoft.com/office/powerpoint/2010/main" val="30874432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1946-6DB5-4450-9BBC-49C13F0F55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AD2173-9EE2-C0D2-799F-EC59B3F2C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C48AF-F8D4-CD58-E1D1-93A9E3C4D52B}"/>
              </a:ext>
            </a:extLst>
          </p:cNvPr>
          <p:cNvSpPr>
            <a:spLocks noGrp="1"/>
          </p:cNvSpPr>
          <p:nvPr>
            <p:ph type="dt" sz="half" idx="10"/>
          </p:nvPr>
        </p:nvSpPr>
        <p:spPr/>
        <p:txBody>
          <a:bodyPr/>
          <a:lstStyle/>
          <a:p>
            <a:fld id="{1AA20241-A9B4-4064-98AD-4D39DB3BE779}" type="datetimeFigureOut">
              <a:rPr lang="en-IN" smtClean="0"/>
              <a:t>28-08-2023</a:t>
            </a:fld>
            <a:endParaRPr lang="en-IN"/>
          </a:p>
        </p:txBody>
      </p:sp>
      <p:sp>
        <p:nvSpPr>
          <p:cNvPr id="5" name="Footer Placeholder 4">
            <a:extLst>
              <a:ext uri="{FF2B5EF4-FFF2-40B4-BE49-F238E27FC236}">
                <a16:creationId xmlns:a16="http://schemas.microsoft.com/office/drawing/2014/main" id="{02838DCD-866D-304F-DD71-9096E7763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F6C42-9E17-0594-2EB8-D6DF8121E90D}"/>
              </a:ext>
            </a:extLst>
          </p:cNvPr>
          <p:cNvSpPr>
            <a:spLocks noGrp="1"/>
          </p:cNvSpPr>
          <p:nvPr>
            <p:ph type="sldNum" sz="quarter" idx="12"/>
          </p:nvPr>
        </p:nvSpPr>
        <p:spPr/>
        <p:txBody>
          <a:bodyPr/>
          <a:lstStyle/>
          <a:p>
            <a:fld id="{3769DB04-8DA9-4A4E-A7E5-E1DDCB1829ED}" type="slidenum">
              <a:rPr lang="en-IN" smtClean="0"/>
              <a:t>‹#›</a:t>
            </a:fld>
            <a:endParaRPr lang="en-IN"/>
          </a:p>
        </p:txBody>
      </p:sp>
    </p:spTree>
    <p:extLst>
      <p:ext uri="{BB962C8B-B14F-4D97-AF65-F5344CB8AC3E}">
        <p14:creationId xmlns:p14="http://schemas.microsoft.com/office/powerpoint/2010/main" val="115041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DA6221-3285-1A4E-9688-805407AB3705}"/>
              </a:ext>
            </a:extLst>
          </p:cNvPr>
          <p:cNvSpPr/>
          <p:nvPr userDrawn="1"/>
        </p:nvSpPr>
        <p:spPr>
          <a:xfrm>
            <a:off x="1584009" y="899758"/>
            <a:ext cx="2783352" cy="707886"/>
          </a:xfrm>
          <a:prstGeom prst="rect">
            <a:avLst/>
          </a:prstGeom>
        </p:spPr>
        <p:txBody>
          <a:bodyPr wrap="square">
            <a:spAutoFit/>
          </a:bodyPr>
          <a:lstStyle/>
          <a:p>
            <a:pPr defTabSz="457109"/>
            <a:r>
              <a:rPr lang="en-US" sz="4000" b="1" spc="0" dirty="0">
                <a:solidFill>
                  <a:schemeClr val="tx1"/>
                </a:solidFill>
                <a:latin typeface="+mn-lt"/>
              </a:rPr>
              <a:t>Agenda</a:t>
            </a:r>
          </a:p>
        </p:txBody>
      </p:sp>
      <p:sp>
        <p:nvSpPr>
          <p:cNvPr id="51" name="Text Placeholder 6">
            <a:extLst>
              <a:ext uri="{FF2B5EF4-FFF2-40B4-BE49-F238E27FC236}">
                <a16:creationId xmlns:a16="http://schemas.microsoft.com/office/drawing/2014/main" id="{03FB8910-F12D-7B4D-9EB0-D87022FAFD1C}"/>
              </a:ext>
            </a:extLst>
          </p:cNvPr>
          <p:cNvSpPr>
            <a:spLocks noGrp="1"/>
          </p:cNvSpPr>
          <p:nvPr>
            <p:ph type="body" sz="quarter" idx="10" hasCustomPrompt="1"/>
          </p:nvPr>
        </p:nvSpPr>
        <p:spPr>
          <a:xfrm>
            <a:off x="1667663" y="2399378"/>
            <a:ext cx="1682496" cy="954107"/>
          </a:xfrm>
          <a:prstGeom prst="rect">
            <a:avLst/>
          </a:prstGeom>
        </p:spPr>
        <p:txBody>
          <a:bodyPr wrap="square" anchor="ctr">
            <a:spAutoFit/>
          </a:bodyPr>
          <a:lstStyle>
            <a:lvl1pPr marL="0" indent="0">
              <a:buNone/>
              <a:defRPr sz="140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r>
              <a:rPr lang="en-US" dirty="0"/>
              <a:t>Enter list item here or delete the number if not applicable</a:t>
            </a:r>
          </a:p>
        </p:txBody>
      </p:sp>
      <p:sp>
        <p:nvSpPr>
          <p:cNvPr id="52" name="Text Placeholder 6">
            <a:extLst>
              <a:ext uri="{FF2B5EF4-FFF2-40B4-BE49-F238E27FC236}">
                <a16:creationId xmlns:a16="http://schemas.microsoft.com/office/drawing/2014/main" id="{921B9D5D-3C5C-AB4D-8F6B-61A3C851EFD6}"/>
              </a:ext>
            </a:extLst>
          </p:cNvPr>
          <p:cNvSpPr>
            <a:spLocks noGrp="1"/>
          </p:cNvSpPr>
          <p:nvPr>
            <p:ph type="body" sz="quarter" idx="11" hasCustomPrompt="1"/>
          </p:nvPr>
        </p:nvSpPr>
        <p:spPr>
          <a:xfrm>
            <a:off x="4337065" y="2399378"/>
            <a:ext cx="1679197" cy="954107"/>
          </a:xfrm>
          <a:prstGeom prst="rect">
            <a:avLst/>
          </a:prstGeom>
        </p:spPr>
        <p:txBody>
          <a:bodyPr anchor="ctr">
            <a:spAutoFit/>
          </a:bodyPr>
          <a:lstStyle>
            <a:lvl1pPr marL="0" marR="0" indent="0" algn="l" defTabSz="914400" rtl="0" eaLnBrk="1" fontAlgn="base" latinLnBrk="0" hangingPunct="1">
              <a:lnSpc>
                <a:spcPct val="100000"/>
              </a:lnSpc>
              <a:spcBef>
                <a:spcPts val="0"/>
              </a:spcBef>
              <a:spcAft>
                <a:spcPts val="800"/>
              </a:spcAft>
              <a:buClr>
                <a:srgbClr val="BB2332"/>
              </a:buClr>
              <a:buSzTx/>
              <a:buFont typeface="Wingdings" charset="2"/>
              <a:buNone/>
              <a:tabLst/>
              <a:defRPr sz="140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lang="en-US" dirty="0"/>
              <a:t>Enter list item here or delete the number if not applicable</a:t>
            </a:r>
          </a:p>
        </p:txBody>
      </p:sp>
      <p:sp>
        <p:nvSpPr>
          <p:cNvPr id="53" name="Text Placeholder 6">
            <a:extLst>
              <a:ext uri="{FF2B5EF4-FFF2-40B4-BE49-F238E27FC236}">
                <a16:creationId xmlns:a16="http://schemas.microsoft.com/office/drawing/2014/main" id="{6610CC00-AB18-F144-929E-B94970969C02}"/>
              </a:ext>
            </a:extLst>
          </p:cNvPr>
          <p:cNvSpPr>
            <a:spLocks noGrp="1"/>
          </p:cNvSpPr>
          <p:nvPr>
            <p:ph type="body" sz="quarter" idx="12" hasCustomPrompt="1"/>
          </p:nvPr>
        </p:nvSpPr>
        <p:spPr>
          <a:xfrm>
            <a:off x="7005938" y="2399378"/>
            <a:ext cx="1679197" cy="954107"/>
          </a:xfrm>
          <a:prstGeom prst="rect">
            <a:avLst/>
          </a:prstGeom>
        </p:spPr>
        <p:txBody>
          <a:bodyPr anchor="ctr">
            <a:spAutoFit/>
          </a:bodyPr>
          <a:lstStyle>
            <a:lvl1pPr marL="0" marR="0" indent="0" algn="l" defTabSz="914400" rtl="0" eaLnBrk="1" fontAlgn="base" latinLnBrk="0" hangingPunct="1">
              <a:lnSpc>
                <a:spcPct val="100000"/>
              </a:lnSpc>
              <a:spcBef>
                <a:spcPts val="0"/>
              </a:spcBef>
              <a:spcAft>
                <a:spcPts val="800"/>
              </a:spcAft>
              <a:buClr>
                <a:srgbClr val="BB2332"/>
              </a:buClr>
              <a:buSzTx/>
              <a:buFont typeface="Wingdings" charset="2"/>
              <a:buNone/>
              <a:tabLst/>
              <a:defRPr sz="140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lang="en-US" dirty="0"/>
              <a:t>Enter list item here or delete the number if not applicable</a:t>
            </a:r>
          </a:p>
        </p:txBody>
      </p:sp>
      <p:sp>
        <p:nvSpPr>
          <p:cNvPr id="54" name="Text Placeholder 6">
            <a:extLst>
              <a:ext uri="{FF2B5EF4-FFF2-40B4-BE49-F238E27FC236}">
                <a16:creationId xmlns:a16="http://schemas.microsoft.com/office/drawing/2014/main" id="{62F82926-F584-954B-82F8-773319D84020}"/>
              </a:ext>
            </a:extLst>
          </p:cNvPr>
          <p:cNvSpPr>
            <a:spLocks noGrp="1"/>
          </p:cNvSpPr>
          <p:nvPr>
            <p:ph type="body" sz="quarter" idx="13" hasCustomPrompt="1"/>
          </p:nvPr>
        </p:nvSpPr>
        <p:spPr>
          <a:xfrm>
            <a:off x="9668316" y="2399378"/>
            <a:ext cx="1679197" cy="954107"/>
          </a:xfrm>
          <a:prstGeom prst="rect">
            <a:avLst/>
          </a:prstGeom>
        </p:spPr>
        <p:txBody>
          <a:bodyPr anchor="ctr">
            <a:spAutoFit/>
          </a:bodyPr>
          <a:lstStyle>
            <a:lvl1pPr marL="0" marR="0" indent="0" algn="l" defTabSz="914400" rtl="0" eaLnBrk="1" fontAlgn="base" latinLnBrk="0" hangingPunct="1">
              <a:lnSpc>
                <a:spcPct val="100000"/>
              </a:lnSpc>
              <a:spcBef>
                <a:spcPts val="0"/>
              </a:spcBef>
              <a:spcAft>
                <a:spcPts val="800"/>
              </a:spcAft>
              <a:buClr>
                <a:srgbClr val="BB2332"/>
              </a:buClr>
              <a:buSzTx/>
              <a:buFont typeface="Wingdings" charset="2"/>
              <a:buNone/>
              <a:tabLst/>
              <a:defRPr sz="140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lang="en-US" dirty="0"/>
              <a:t>Enter list item here or delete the number if not applicable</a:t>
            </a:r>
          </a:p>
        </p:txBody>
      </p:sp>
      <p:sp>
        <p:nvSpPr>
          <p:cNvPr id="55" name="Text Placeholder 6">
            <a:extLst>
              <a:ext uri="{FF2B5EF4-FFF2-40B4-BE49-F238E27FC236}">
                <a16:creationId xmlns:a16="http://schemas.microsoft.com/office/drawing/2014/main" id="{4A2B5FF0-4BBA-FF4C-A8B5-5D557D9368A9}"/>
              </a:ext>
            </a:extLst>
          </p:cNvPr>
          <p:cNvSpPr>
            <a:spLocks noGrp="1"/>
          </p:cNvSpPr>
          <p:nvPr>
            <p:ph type="body" sz="quarter" idx="18" hasCustomPrompt="1"/>
          </p:nvPr>
        </p:nvSpPr>
        <p:spPr>
          <a:xfrm>
            <a:off x="1669798" y="4050963"/>
            <a:ext cx="1682496" cy="954107"/>
          </a:xfrm>
          <a:prstGeom prst="rect">
            <a:avLst/>
          </a:prstGeom>
        </p:spPr>
        <p:txBody>
          <a:bodyPr wrap="square" anchor="ctr">
            <a:spAutoFit/>
          </a:bodyPr>
          <a:lstStyle>
            <a:lvl1pPr marL="0" marR="0" indent="0" algn="l" defTabSz="914400" rtl="0" eaLnBrk="1" fontAlgn="base" latinLnBrk="0" hangingPunct="1">
              <a:lnSpc>
                <a:spcPct val="100000"/>
              </a:lnSpc>
              <a:spcBef>
                <a:spcPts val="0"/>
              </a:spcBef>
              <a:spcAft>
                <a:spcPts val="800"/>
              </a:spcAft>
              <a:buClr>
                <a:srgbClr val="BB2332"/>
              </a:buClr>
              <a:buSzTx/>
              <a:buFont typeface="Wingdings" charset="2"/>
              <a:buNone/>
              <a:tabLst/>
              <a:defRPr sz="140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lang="en-US" dirty="0"/>
              <a:t>Enter list item here or delete the number if not applicable</a:t>
            </a:r>
          </a:p>
        </p:txBody>
      </p:sp>
      <p:sp>
        <p:nvSpPr>
          <p:cNvPr id="56" name="Text Placeholder 6">
            <a:extLst>
              <a:ext uri="{FF2B5EF4-FFF2-40B4-BE49-F238E27FC236}">
                <a16:creationId xmlns:a16="http://schemas.microsoft.com/office/drawing/2014/main" id="{73723294-BA81-BC45-83A8-DA904EDA2087}"/>
              </a:ext>
            </a:extLst>
          </p:cNvPr>
          <p:cNvSpPr>
            <a:spLocks noGrp="1"/>
          </p:cNvSpPr>
          <p:nvPr>
            <p:ph type="body" sz="quarter" idx="19" hasCustomPrompt="1"/>
          </p:nvPr>
        </p:nvSpPr>
        <p:spPr>
          <a:xfrm>
            <a:off x="4337065" y="4050963"/>
            <a:ext cx="1679197" cy="954107"/>
          </a:xfrm>
          <a:prstGeom prst="rect">
            <a:avLst/>
          </a:prstGeom>
        </p:spPr>
        <p:txBody>
          <a:bodyPr anchor="ctr">
            <a:spAutoFit/>
          </a:bodyPr>
          <a:lstStyle>
            <a:lvl1pPr marL="0" marR="0" indent="0" algn="l" defTabSz="914400" rtl="0" eaLnBrk="1" fontAlgn="base" latinLnBrk="0" hangingPunct="1">
              <a:lnSpc>
                <a:spcPct val="100000"/>
              </a:lnSpc>
              <a:spcBef>
                <a:spcPts val="0"/>
              </a:spcBef>
              <a:spcAft>
                <a:spcPts val="800"/>
              </a:spcAft>
              <a:buClr>
                <a:srgbClr val="BB2332"/>
              </a:buClr>
              <a:buSzTx/>
              <a:buFont typeface="Wingdings" charset="2"/>
              <a:buNone/>
              <a:tabLst/>
              <a:defRPr sz="140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lang="en-US" dirty="0"/>
              <a:t>Enter list item here or delete the number if not applicable</a:t>
            </a:r>
          </a:p>
        </p:txBody>
      </p:sp>
      <p:sp>
        <p:nvSpPr>
          <p:cNvPr id="57" name="Text Placeholder 6">
            <a:extLst>
              <a:ext uri="{FF2B5EF4-FFF2-40B4-BE49-F238E27FC236}">
                <a16:creationId xmlns:a16="http://schemas.microsoft.com/office/drawing/2014/main" id="{00965B19-A447-A041-A90C-AE00DE0B4BF7}"/>
              </a:ext>
            </a:extLst>
          </p:cNvPr>
          <p:cNvSpPr>
            <a:spLocks noGrp="1"/>
          </p:cNvSpPr>
          <p:nvPr>
            <p:ph type="body" sz="quarter" idx="20" hasCustomPrompt="1"/>
          </p:nvPr>
        </p:nvSpPr>
        <p:spPr>
          <a:xfrm>
            <a:off x="7005938" y="4050963"/>
            <a:ext cx="1679197" cy="954107"/>
          </a:xfrm>
          <a:prstGeom prst="rect">
            <a:avLst/>
          </a:prstGeom>
        </p:spPr>
        <p:txBody>
          <a:bodyPr anchor="ctr">
            <a:spAutoFit/>
          </a:bodyPr>
          <a:lstStyle>
            <a:lvl1pPr marL="0" marR="0" indent="0" algn="l" defTabSz="914400" rtl="0" eaLnBrk="1" fontAlgn="base" latinLnBrk="0" hangingPunct="1">
              <a:lnSpc>
                <a:spcPct val="100000"/>
              </a:lnSpc>
              <a:spcBef>
                <a:spcPts val="0"/>
              </a:spcBef>
              <a:spcAft>
                <a:spcPts val="800"/>
              </a:spcAft>
              <a:buClr>
                <a:srgbClr val="BB2332"/>
              </a:buClr>
              <a:buSzTx/>
              <a:buFont typeface="Wingdings" charset="2"/>
              <a:buNone/>
              <a:tabLst/>
              <a:defRPr sz="140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lang="en-US" dirty="0"/>
              <a:t>Enter list item here or delete the number if not applicable</a:t>
            </a:r>
          </a:p>
        </p:txBody>
      </p:sp>
      <p:sp>
        <p:nvSpPr>
          <p:cNvPr id="58" name="Text Placeholder 6">
            <a:extLst>
              <a:ext uri="{FF2B5EF4-FFF2-40B4-BE49-F238E27FC236}">
                <a16:creationId xmlns:a16="http://schemas.microsoft.com/office/drawing/2014/main" id="{1DDB9D4F-A1F7-B642-A941-A42721DD43A4}"/>
              </a:ext>
            </a:extLst>
          </p:cNvPr>
          <p:cNvSpPr>
            <a:spLocks noGrp="1"/>
          </p:cNvSpPr>
          <p:nvPr>
            <p:ph type="body" sz="quarter" idx="21" hasCustomPrompt="1"/>
          </p:nvPr>
        </p:nvSpPr>
        <p:spPr>
          <a:xfrm>
            <a:off x="9668316" y="4050963"/>
            <a:ext cx="1679197" cy="954107"/>
          </a:xfrm>
          <a:prstGeom prst="rect">
            <a:avLst/>
          </a:prstGeom>
        </p:spPr>
        <p:txBody>
          <a:bodyPr anchor="ctr">
            <a:spAutoFit/>
          </a:bodyPr>
          <a:lstStyle>
            <a:lvl1pPr marL="0" marR="0" indent="0" algn="l" defTabSz="914400" rtl="0" eaLnBrk="1" fontAlgn="base" latinLnBrk="0" hangingPunct="1">
              <a:lnSpc>
                <a:spcPct val="100000"/>
              </a:lnSpc>
              <a:spcBef>
                <a:spcPts val="0"/>
              </a:spcBef>
              <a:spcAft>
                <a:spcPts val="800"/>
              </a:spcAft>
              <a:buClr>
                <a:srgbClr val="BB2332"/>
              </a:buClr>
              <a:buSzTx/>
              <a:buFont typeface="Wingdings" charset="2"/>
              <a:buNone/>
              <a:tabLst/>
              <a:defRPr sz="140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marL="0" marR="0" lvl="0" indent="0" algn="l" defTabSz="914400" rtl="0" eaLnBrk="1" fontAlgn="base" latinLnBrk="0" hangingPunct="1">
              <a:lnSpc>
                <a:spcPct val="100000"/>
              </a:lnSpc>
              <a:spcBef>
                <a:spcPts val="0"/>
              </a:spcBef>
              <a:spcAft>
                <a:spcPts val="800"/>
              </a:spcAft>
              <a:buClr>
                <a:srgbClr val="BB2332"/>
              </a:buClr>
              <a:buSzTx/>
              <a:buFont typeface="Wingdings" charset="2"/>
              <a:buNone/>
              <a:tabLst/>
              <a:defRPr/>
            </a:pPr>
            <a:r>
              <a:rPr lang="en-US" dirty="0"/>
              <a:t>Enter list item here or delete the number if not applicable</a:t>
            </a:r>
          </a:p>
        </p:txBody>
      </p:sp>
      <p:sp>
        <p:nvSpPr>
          <p:cNvPr id="59" name="Text Placeholder 2">
            <a:extLst>
              <a:ext uri="{FF2B5EF4-FFF2-40B4-BE49-F238E27FC236}">
                <a16:creationId xmlns:a16="http://schemas.microsoft.com/office/drawing/2014/main" id="{37F417C1-B8BA-FC4F-A5D9-A5077EAC5C0F}"/>
              </a:ext>
            </a:extLst>
          </p:cNvPr>
          <p:cNvSpPr>
            <a:spLocks noGrp="1"/>
          </p:cNvSpPr>
          <p:nvPr>
            <p:ph type="body" sz="quarter" idx="26" hasCustomPrompt="1"/>
          </p:nvPr>
        </p:nvSpPr>
        <p:spPr>
          <a:xfrm>
            <a:off x="828253" y="2065304"/>
            <a:ext cx="822960" cy="1569660"/>
          </a:xfrm>
          <a:prstGeom prst="rect">
            <a:avLst/>
          </a:prstGeom>
        </p:spPr>
        <p:txBody>
          <a:bodyPr>
            <a:spAutoFit/>
          </a:bodyPr>
          <a:lstStyle>
            <a:lvl1pPr marL="0" indent="0" algn="ctr">
              <a:buNone/>
              <a:defRPr sz="9600" b="0">
                <a:solidFill>
                  <a:schemeClr val="tx1"/>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1</a:t>
            </a:r>
          </a:p>
        </p:txBody>
      </p:sp>
      <p:sp>
        <p:nvSpPr>
          <p:cNvPr id="60" name="Text Placeholder 2">
            <a:extLst>
              <a:ext uri="{FF2B5EF4-FFF2-40B4-BE49-F238E27FC236}">
                <a16:creationId xmlns:a16="http://schemas.microsoft.com/office/drawing/2014/main" id="{3DEC7986-5C20-1843-B630-9E23B6172D5E}"/>
              </a:ext>
            </a:extLst>
          </p:cNvPr>
          <p:cNvSpPr>
            <a:spLocks noGrp="1"/>
          </p:cNvSpPr>
          <p:nvPr>
            <p:ph type="body" sz="quarter" idx="27" hasCustomPrompt="1"/>
          </p:nvPr>
        </p:nvSpPr>
        <p:spPr>
          <a:xfrm>
            <a:off x="3494303" y="2065304"/>
            <a:ext cx="822960" cy="1569660"/>
          </a:xfrm>
          <a:prstGeom prst="rect">
            <a:avLst/>
          </a:prstGeom>
        </p:spPr>
        <p:txBody>
          <a:bodyPr>
            <a:spAutoFit/>
          </a:bodyPr>
          <a:lstStyle>
            <a:lvl1pPr marL="0" indent="0" algn="ctr">
              <a:buNone/>
              <a:defRPr sz="9600" b="0">
                <a:solidFill>
                  <a:schemeClr val="tx1"/>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2</a:t>
            </a:r>
          </a:p>
        </p:txBody>
      </p:sp>
      <p:sp>
        <p:nvSpPr>
          <p:cNvPr id="61" name="Text Placeholder 2">
            <a:extLst>
              <a:ext uri="{FF2B5EF4-FFF2-40B4-BE49-F238E27FC236}">
                <a16:creationId xmlns:a16="http://schemas.microsoft.com/office/drawing/2014/main" id="{90A6B3F5-0287-0843-8235-8BEF7AB939C7}"/>
              </a:ext>
            </a:extLst>
          </p:cNvPr>
          <p:cNvSpPr>
            <a:spLocks noGrp="1"/>
          </p:cNvSpPr>
          <p:nvPr>
            <p:ph type="body" sz="quarter" idx="28" hasCustomPrompt="1"/>
          </p:nvPr>
        </p:nvSpPr>
        <p:spPr>
          <a:xfrm>
            <a:off x="6160353" y="2065304"/>
            <a:ext cx="822960" cy="1569660"/>
          </a:xfrm>
          <a:prstGeom prst="rect">
            <a:avLst/>
          </a:prstGeom>
        </p:spPr>
        <p:txBody>
          <a:bodyPr>
            <a:spAutoFit/>
          </a:bodyPr>
          <a:lstStyle>
            <a:lvl1pPr marL="0" indent="0" algn="ctr">
              <a:buNone/>
              <a:defRPr sz="9600" b="0">
                <a:solidFill>
                  <a:schemeClr val="tx1"/>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3</a:t>
            </a:r>
          </a:p>
        </p:txBody>
      </p:sp>
      <p:sp>
        <p:nvSpPr>
          <p:cNvPr id="62" name="Text Placeholder 2">
            <a:extLst>
              <a:ext uri="{FF2B5EF4-FFF2-40B4-BE49-F238E27FC236}">
                <a16:creationId xmlns:a16="http://schemas.microsoft.com/office/drawing/2014/main" id="{3DEC67EC-7494-3A49-A919-9A1C8B1C0238}"/>
              </a:ext>
            </a:extLst>
          </p:cNvPr>
          <p:cNvSpPr>
            <a:spLocks noGrp="1"/>
          </p:cNvSpPr>
          <p:nvPr>
            <p:ph type="body" sz="quarter" idx="29" hasCustomPrompt="1"/>
          </p:nvPr>
        </p:nvSpPr>
        <p:spPr>
          <a:xfrm>
            <a:off x="8826403" y="2065304"/>
            <a:ext cx="822960" cy="1569660"/>
          </a:xfrm>
          <a:prstGeom prst="rect">
            <a:avLst/>
          </a:prstGeom>
        </p:spPr>
        <p:txBody>
          <a:bodyPr>
            <a:spAutoFit/>
          </a:bodyPr>
          <a:lstStyle>
            <a:lvl1pPr marL="0" indent="0" algn="ctr">
              <a:buNone/>
              <a:defRPr sz="9600" b="0">
                <a:solidFill>
                  <a:schemeClr val="tx1"/>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a:t>4</a:t>
            </a:r>
          </a:p>
        </p:txBody>
      </p:sp>
      <p:sp>
        <p:nvSpPr>
          <p:cNvPr id="63" name="Text Placeholder 2">
            <a:extLst>
              <a:ext uri="{FF2B5EF4-FFF2-40B4-BE49-F238E27FC236}">
                <a16:creationId xmlns:a16="http://schemas.microsoft.com/office/drawing/2014/main" id="{EC835171-9C16-3741-9EF6-9CC6FC2AB9A9}"/>
              </a:ext>
            </a:extLst>
          </p:cNvPr>
          <p:cNvSpPr>
            <a:spLocks noGrp="1"/>
          </p:cNvSpPr>
          <p:nvPr>
            <p:ph type="body" sz="quarter" idx="30" hasCustomPrompt="1"/>
          </p:nvPr>
        </p:nvSpPr>
        <p:spPr>
          <a:xfrm>
            <a:off x="8826403" y="3734447"/>
            <a:ext cx="822960" cy="1569660"/>
          </a:xfrm>
          <a:prstGeom prst="rect">
            <a:avLst/>
          </a:prstGeom>
        </p:spPr>
        <p:txBody>
          <a:bodyPr>
            <a:spAutoFit/>
          </a:bodyPr>
          <a:lstStyle>
            <a:lvl1pPr marL="0" indent="0" algn="ctr">
              <a:buNone/>
              <a:defRPr sz="9600" b="0">
                <a:solidFill>
                  <a:schemeClr val="tx1"/>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a:t>8</a:t>
            </a:r>
          </a:p>
        </p:txBody>
      </p:sp>
      <p:sp>
        <p:nvSpPr>
          <p:cNvPr id="64" name="Text Placeholder 2">
            <a:extLst>
              <a:ext uri="{FF2B5EF4-FFF2-40B4-BE49-F238E27FC236}">
                <a16:creationId xmlns:a16="http://schemas.microsoft.com/office/drawing/2014/main" id="{5FFA2F47-365D-444E-918D-C731E2D9ED7F}"/>
              </a:ext>
            </a:extLst>
          </p:cNvPr>
          <p:cNvSpPr>
            <a:spLocks noGrp="1"/>
          </p:cNvSpPr>
          <p:nvPr>
            <p:ph type="body" sz="quarter" idx="31" hasCustomPrompt="1"/>
          </p:nvPr>
        </p:nvSpPr>
        <p:spPr>
          <a:xfrm>
            <a:off x="6160354" y="3734447"/>
            <a:ext cx="822960" cy="1569660"/>
          </a:xfrm>
          <a:prstGeom prst="rect">
            <a:avLst/>
          </a:prstGeom>
        </p:spPr>
        <p:txBody>
          <a:bodyPr>
            <a:spAutoFit/>
          </a:bodyPr>
          <a:lstStyle>
            <a:lvl1pPr marL="0" indent="0" algn="ctr">
              <a:buNone/>
              <a:defRPr sz="9600" b="0">
                <a:solidFill>
                  <a:schemeClr val="tx1"/>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a:t>7</a:t>
            </a:r>
          </a:p>
        </p:txBody>
      </p:sp>
      <p:sp>
        <p:nvSpPr>
          <p:cNvPr id="65" name="Text Placeholder 2">
            <a:extLst>
              <a:ext uri="{FF2B5EF4-FFF2-40B4-BE49-F238E27FC236}">
                <a16:creationId xmlns:a16="http://schemas.microsoft.com/office/drawing/2014/main" id="{4E14B81F-A6C6-6147-841B-B0037DC80000}"/>
              </a:ext>
            </a:extLst>
          </p:cNvPr>
          <p:cNvSpPr>
            <a:spLocks noGrp="1"/>
          </p:cNvSpPr>
          <p:nvPr>
            <p:ph type="body" sz="quarter" idx="32" hasCustomPrompt="1"/>
          </p:nvPr>
        </p:nvSpPr>
        <p:spPr>
          <a:xfrm>
            <a:off x="3494304" y="3734447"/>
            <a:ext cx="822960" cy="1569660"/>
          </a:xfrm>
          <a:prstGeom prst="rect">
            <a:avLst/>
          </a:prstGeom>
        </p:spPr>
        <p:txBody>
          <a:bodyPr>
            <a:spAutoFit/>
          </a:bodyPr>
          <a:lstStyle>
            <a:lvl1pPr marL="0" indent="0" algn="ctr">
              <a:buNone/>
              <a:defRPr sz="9600" b="0">
                <a:solidFill>
                  <a:schemeClr val="tx1"/>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a:t>6</a:t>
            </a:r>
          </a:p>
        </p:txBody>
      </p:sp>
      <p:sp>
        <p:nvSpPr>
          <p:cNvPr id="66" name="Text Placeholder 2">
            <a:extLst>
              <a:ext uri="{FF2B5EF4-FFF2-40B4-BE49-F238E27FC236}">
                <a16:creationId xmlns:a16="http://schemas.microsoft.com/office/drawing/2014/main" id="{DC89A90D-B3E7-774A-97BF-35ABABBEFDA1}"/>
              </a:ext>
            </a:extLst>
          </p:cNvPr>
          <p:cNvSpPr>
            <a:spLocks noGrp="1"/>
          </p:cNvSpPr>
          <p:nvPr>
            <p:ph type="body" sz="quarter" idx="33" hasCustomPrompt="1"/>
          </p:nvPr>
        </p:nvSpPr>
        <p:spPr>
          <a:xfrm>
            <a:off x="828254" y="3734447"/>
            <a:ext cx="822960" cy="1569660"/>
          </a:xfrm>
          <a:prstGeom prst="rect">
            <a:avLst/>
          </a:prstGeom>
        </p:spPr>
        <p:txBody>
          <a:bodyPr>
            <a:spAutoFit/>
          </a:bodyPr>
          <a:lstStyle>
            <a:lvl1pPr marL="0" indent="0" algn="ctr">
              <a:buNone/>
              <a:defRPr sz="9600" b="0">
                <a:solidFill>
                  <a:schemeClr val="tx1"/>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5</a:t>
            </a:r>
          </a:p>
        </p:txBody>
      </p:sp>
    </p:spTree>
    <p:extLst>
      <p:ext uri="{BB962C8B-B14F-4D97-AF65-F5344CB8AC3E}">
        <p14:creationId xmlns:p14="http://schemas.microsoft.com/office/powerpoint/2010/main" val="2912734368"/>
      </p:ext>
    </p:extLst>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E583D-23EF-D6C8-8BE1-74C4DAE22B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DADE6B-B5EB-F7A5-1ED9-F966D4DF0D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F7B79F-45E7-2399-BA38-033717C297EB}"/>
              </a:ext>
            </a:extLst>
          </p:cNvPr>
          <p:cNvSpPr>
            <a:spLocks noGrp="1"/>
          </p:cNvSpPr>
          <p:nvPr>
            <p:ph type="dt" sz="half" idx="10"/>
          </p:nvPr>
        </p:nvSpPr>
        <p:spPr/>
        <p:txBody>
          <a:bodyPr/>
          <a:lstStyle/>
          <a:p>
            <a:fld id="{1AA20241-A9B4-4064-98AD-4D39DB3BE779}" type="datetimeFigureOut">
              <a:rPr lang="en-IN" smtClean="0"/>
              <a:t>28-08-2023</a:t>
            </a:fld>
            <a:endParaRPr lang="en-IN"/>
          </a:p>
        </p:txBody>
      </p:sp>
      <p:sp>
        <p:nvSpPr>
          <p:cNvPr id="5" name="Footer Placeholder 4">
            <a:extLst>
              <a:ext uri="{FF2B5EF4-FFF2-40B4-BE49-F238E27FC236}">
                <a16:creationId xmlns:a16="http://schemas.microsoft.com/office/drawing/2014/main" id="{9FDF67AE-4C8F-E832-72AA-8941E01F7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8EBB64-64AE-4B54-F5BE-4F0396C23826}"/>
              </a:ext>
            </a:extLst>
          </p:cNvPr>
          <p:cNvSpPr>
            <a:spLocks noGrp="1"/>
          </p:cNvSpPr>
          <p:nvPr>
            <p:ph type="sldNum" sz="quarter" idx="12"/>
          </p:nvPr>
        </p:nvSpPr>
        <p:spPr/>
        <p:txBody>
          <a:bodyPr/>
          <a:lstStyle/>
          <a:p>
            <a:fld id="{3769DB04-8DA9-4A4E-A7E5-E1DDCB1829ED}" type="slidenum">
              <a:rPr lang="en-IN" smtClean="0"/>
              <a:t>‹#›</a:t>
            </a:fld>
            <a:endParaRPr lang="en-IN"/>
          </a:p>
        </p:txBody>
      </p:sp>
    </p:spTree>
    <p:extLst>
      <p:ext uri="{BB962C8B-B14F-4D97-AF65-F5344CB8AC3E}">
        <p14:creationId xmlns:p14="http://schemas.microsoft.com/office/powerpoint/2010/main" val="290502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DA6221-3285-1A4E-9688-805407AB3705}"/>
              </a:ext>
            </a:extLst>
          </p:cNvPr>
          <p:cNvSpPr/>
          <p:nvPr userDrawn="1"/>
        </p:nvSpPr>
        <p:spPr>
          <a:xfrm>
            <a:off x="520047" y="442562"/>
            <a:ext cx="6285854" cy="707886"/>
          </a:xfrm>
          <a:prstGeom prst="rect">
            <a:avLst/>
          </a:prstGeom>
        </p:spPr>
        <p:txBody>
          <a:bodyPr wrap="square">
            <a:spAutoFit/>
          </a:bodyPr>
          <a:lstStyle/>
          <a:p>
            <a:pPr defTabSz="457109"/>
            <a:r>
              <a:rPr lang="en-US" sz="4000" b="1" spc="0" dirty="0">
                <a:solidFill>
                  <a:schemeClr val="tx1"/>
                </a:solidFill>
                <a:latin typeface="+mn-lt"/>
              </a:rPr>
              <a:t>Table of contents</a:t>
            </a:r>
          </a:p>
        </p:txBody>
      </p:sp>
      <p:sp>
        <p:nvSpPr>
          <p:cNvPr id="4" name="Text Placeholder 3">
            <a:extLst>
              <a:ext uri="{FF2B5EF4-FFF2-40B4-BE49-F238E27FC236}">
                <a16:creationId xmlns:a16="http://schemas.microsoft.com/office/drawing/2014/main" id="{89B65F05-D2EB-3744-89C3-2399D7876B7B}"/>
              </a:ext>
            </a:extLst>
          </p:cNvPr>
          <p:cNvSpPr>
            <a:spLocks noGrp="1"/>
          </p:cNvSpPr>
          <p:nvPr>
            <p:ph type="body" sz="quarter" idx="10"/>
          </p:nvPr>
        </p:nvSpPr>
        <p:spPr>
          <a:xfrm>
            <a:off x="560070" y="1243013"/>
            <a:ext cx="11064240" cy="1618392"/>
          </a:xfrm>
          <a:prstGeom prst="rect">
            <a:avLst/>
          </a:prstGeom>
        </p:spPr>
        <p:txBody>
          <a:bodyPr wrap="square">
            <a:spAutoFit/>
          </a:bodyPr>
          <a:lstStyle>
            <a:lvl1pPr marL="228600" indent="-228600">
              <a:lnSpc>
                <a:spcPct val="150000"/>
              </a:lnSpc>
              <a:buClr>
                <a:schemeClr val="bg2"/>
              </a:buClr>
              <a:buFont typeface="+mj-lt"/>
              <a:buAutoNum type="arabicPeriod"/>
              <a:tabLst/>
              <a:defRPr b="1">
                <a:solidFill>
                  <a:schemeClr val="bg2"/>
                </a:solidFill>
              </a:defRPr>
            </a:lvl1pPr>
            <a:lvl2pPr>
              <a:buFont typeface="+mj-lt"/>
              <a:buAutoNum type="arabicPeriod"/>
              <a:defRPr>
                <a:solidFill>
                  <a:schemeClr val="bg2"/>
                </a:solidFill>
              </a:defRPr>
            </a:lvl2pPr>
            <a:lvl3pPr>
              <a:buFont typeface="+mj-lt"/>
              <a:buAutoNum type="arabicPeriod"/>
              <a:defRPr>
                <a:solidFill>
                  <a:schemeClr val="bg2"/>
                </a:solidFill>
              </a:defRPr>
            </a:lvl3pPr>
            <a:lvl4pPr>
              <a:buFont typeface="+mj-lt"/>
              <a:buAutoNum type="arabicPeriod"/>
              <a:defRPr>
                <a:solidFill>
                  <a:schemeClr val="bg2"/>
                </a:solidFill>
              </a:defRPr>
            </a:lvl4pPr>
            <a:lvl5pPr>
              <a:buFont typeface="+mj-lt"/>
              <a:buAutoNum type="arabicPeriod"/>
              <a:defRPr>
                <a:solidFill>
                  <a:schemeClr val="bg2"/>
                </a:solidFill>
              </a:defRPr>
            </a:lvl5pPr>
          </a:lstStyle>
          <a:p>
            <a:pPr lvl="0"/>
            <a:r>
              <a:rPr lang="en-US" dirty="0"/>
              <a:t>Click to edit</a:t>
            </a:r>
          </a:p>
          <a:p>
            <a:pPr lvl="0"/>
            <a:r>
              <a:rPr lang="en-US" dirty="0"/>
              <a:t>Click to edit</a:t>
            </a:r>
          </a:p>
          <a:p>
            <a:pPr lvl="0"/>
            <a:r>
              <a:rPr lang="en-US" dirty="0"/>
              <a:t>Click to edit</a:t>
            </a:r>
          </a:p>
        </p:txBody>
      </p:sp>
    </p:spTree>
    <p:extLst>
      <p:ext uri="{BB962C8B-B14F-4D97-AF65-F5344CB8AC3E}">
        <p14:creationId xmlns:p14="http://schemas.microsoft.com/office/powerpoint/2010/main" val="269825226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5C4DF49-B1C4-2A40-9E69-F4F5FE0EC81B}"/>
              </a:ext>
            </a:extLst>
          </p:cNvPr>
          <p:cNvSpPr>
            <a:spLocks noGrp="1"/>
          </p:cNvSpPr>
          <p:nvPr>
            <p:ph type="title" hasCustomPrompt="1"/>
          </p:nvPr>
        </p:nvSpPr>
        <p:spPr>
          <a:xfrm>
            <a:off x="381744" y="329761"/>
            <a:ext cx="11428510" cy="515526"/>
          </a:xfrm>
          <a:prstGeom prst="rect">
            <a:avLst/>
          </a:prstGeom>
        </p:spPr>
        <p:txBody>
          <a:bodyPr anchor="t">
            <a:spAutoFit/>
          </a:bodyPr>
          <a:lstStyle>
            <a:lvl1pPr>
              <a:lnSpc>
                <a:spcPts val="3300"/>
              </a:lnSpc>
              <a:defRPr>
                <a:latin typeface="+mn-lt"/>
              </a:defRPr>
            </a:lvl1pPr>
          </a:lstStyle>
          <a:p>
            <a:r>
              <a:rPr lang="en-US" dirty="0"/>
              <a:t>Click to edit title</a:t>
            </a:r>
          </a:p>
        </p:txBody>
      </p:sp>
      <p:sp>
        <p:nvSpPr>
          <p:cNvPr id="9" name="Text Placeholder 6">
            <a:extLst>
              <a:ext uri="{FF2B5EF4-FFF2-40B4-BE49-F238E27FC236}">
                <a16:creationId xmlns:a16="http://schemas.microsoft.com/office/drawing/2014/main" id="{A401945A-2C65-FA4D-9C48-9ECE79F2D0DD}"/>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
        <p:nvSpPr>
          <p:cNvPr id="3" name="Text Placeholder 2">
            <a:extLst>
              <a:ext uri="{FF2B5EF4-FFF2-40B4-BE49-F238E27FC236}">
                <a16:creationId xmlns:a16="http://schemas.microsoft.com/office/drawing/2014/main" id="{793F8A9B-CD25-A04B-9D54-41AE23CF3B32}"/>
              </a:ext>
            </a:extLst>
          </p:cNvPr>
          <p:cNvSpPr>
            <a:spLocks noGrp="1"/>
          </p:cNvSpPr>
          <p:nvPr>
            <p:ph type="body" sz="quarter" idx="16"/>
          </p:nvPr>
        </p:nvSpPr>
        <p:spPr>
          <a:xfrm>
            <a:off x="381000" y="1392865"/>
            <a:ext cx="11428510" cy="1641475"/>
          </a:xfrm>
          <a:prstGeom prst="rect">
            <a:avLst/>
          </a:prstGeom>
        </p:spPr>
        <p:txBody>
          <a:bodyPr>
            <a:spAutoFit/>
          </a:bodyPr>
          <a:lstStyle>
            <a:lvl1pPr marL="174625" indent="-174625">
              <a:buClr>
                <a:schemeClr val="bg2"/>
              </a:buClr>
              <a:buFont typeface="Arial" panose="020B0604020202020204" pitchFamily="34" charset="0"/>
              <a:buChar char="•"/>
              <a:tabLst/>
              <a:defRPr>
                <a:solidFill>
                  <a:schemeClr val="bg2"/>
                </a:solidFill>
                <a:latin typeface="+mn-lt"/>
              </a:defRPr>
            </a:lvl1pPr>
            <a:lvl2pPr marL="342900" indent="-168275">
              <a:buClr>
                <a:schemeClr val="bg2"/>
              </a:buClr>
              <a:buSzPct val="100000"/>
              <a:buFont typeface="Arial" panose="020B0604020202020204" pitchFamily="34" charset="0"/>
              <a:buChar char="•"/>
              <a:tabLst/>
              <a:defRPr>
                <a:solidFill>
                  <a:schemeClr val="bg2"/>
                </a:solidFill>
                <a:latin typeface="+mn-lt"/>
              </a:defRPr>
            </a:lvl2pPr>
            <a:lvl3pPr marL="460375" indent="-117475">
              <a:buClr>
                <a:schemeClr val="bg2"/>
              </a:buClr>
              <a:buSzPct val="100000"/>
              <a:buFont typeface="Arial" panose="020B0604020202020204" pitchFamily="34" charset="0"/>
              <a:buChar char="•"/>
              <a:tabLst/>
              <a:defRPr>
                <a:solidFill>
                  <a:schemeClr val="bg2"/>
                </a:solidFill>
                <a:latin typeface="+mn-lt"/>
              </a:defRPr>
            </a:lvl3pPr>
            <a:lvl4pPr marL="576263" indent="-115888">
              <a:buClr>
                <a:schemeClr val="bg2"/>
              </a:buClr>
              <a:buFont typeface="Arial" panose="020B0604020202020204" pitchFamily="34" charset="0"/>
              <a:buChar char="•"/>
              <a:tabLst/>
              <a:defRPr>
                <a:solidFill>
                  <a:schemeClr val="bg2"/>
                </a:solidFill>
                <a:latin typeface="+mn-lt"/>
              </a:defRPr>
            </a:lvl4pPr>
            <a:lvl5pPr marL="687388" indent="-111125">
              <a:buClr>
                <a:schemeClr val="bg2"/>
              </a:buClr>
              <a:buFont typeface="Arial" panose="020B0604020202020204" pitchFamily="34" charset="0"/>
              <a:buChar char="•"/>
              <a:tabLst/>
              <a:defRPr>
                <a:solidFill>
                  <a:schemeClr val="bg2"/>
                </a:solidFill>
                <a:latin typeface="+mn-lt"/>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345635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B">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BFB259-A340-4B40-8A4A-D9A8DACEED02}"/>
              </a:ext>
            </a:extLst>
          </p:cNvPr>
          <p:cNvSpPr>
            <a:spLocks noGrp="1"/>
          </p:cNvSpPr>
          <p:nvPr>
            <p:ph type="title" hasCustomPrompt="1"/>
          </p:nvPr>
        </p:nvSpPr>
        <p:spPr>
          <a:xfrm>
            <a:off x="381744" y="329761"/>
            <a:ext cx="11428510" cy="515526"/>
          </a:xfrm>
          <a:prstGeom prst="rect">
            <a:avLst/>
          </a:prstGeom>
        </p:spPr>
        <p:txBody>
          <a:bodyPr anchor="t">
            <a:spAutoFit/>
          </a:bodyPr>
          <a:lstStyle>
            <a:lvl1pPr algn="ctr">
              <a:lnSpc>
                <a:spcPts val="3300"/>
              </a:lnSpc>
              <a:defRPr>
                <a:latin typeface="+mn-lt"/>
              </a:defRPr>
            </a:lvl1pPr>
          </a:lstStyle>
          <a:p>
            <a:r>
              <a:rPr lang="en-US" dirty="0"/>
              <a:t>Click to edit title</a:t>
            </a:r>
          </a:p>
        </p:txBody>
      </p:sp>
      <p:sp>
        <p:nvSpPr>
          <p:cNvPr id="5" name="Text Placeholder 6">
            <a:extLst>
              <a:ext uri="{FF2B5EF4-FFF2-40B4-BE49-F238E27FC236}">
                <a16:creationId xmlns:a16="http://schemas.microsoft.com/office/drawing/2014/main" id="{2E709B66-A11F-9247-907E-E294680DA0AC}"/>
              </a:ext>
            </a:extLst>
          </p:cNvPr>
          <p:cNvSpPr>
            <a:spLocks noGrp="1"/>
          </p:cNvSpPr>
          <p:nvPr>
            <p:ph type="body" sz="quarter" idx="10" hasCustomPrompt="1"/>
          </p:nvPr>
        </p:nvSpPr>
        <p:spPr>
          <a:xfrm>
            <a:off x="381744" y="904554"/>
            <a:ext cx="11428510" cy="348813"/>
          </a:xfrm>
          <a:prstGeom prst="rect">
            <a:avLst/>
          </a:prstGeom>
        </p:spPr>
        <p:txBody>
          <a:bodyPr anchor="t">
            <a:spAutoFit/>
          </a:bodyPr>
          <a:lstStyle>
            <a:lvl1pPr marL="0" indent="0" algn="ctr">
              <a:lnSpc>
                <a:spcPts val="2000"/>
              </a:lnSpc>
              <a:buNone/>
              <a:defRPr sz="1800" b="0" i="0">
                <a:solidFill>
                  <a:schemeClr val="bg2"/>
                </a:solidFill>
                <a:latin typeface="+mn-lt"/>
              </a:defRPr>
            </a:lvl1pPr>
            <a:lvl2pPr marL="768178" indent="0">
              <a:buNone/>
              <a:defRPr/>
            </a:lvl2pPr>
            <a:lvl3pPr marL="1377641" indent="0">
              <a:buNone/>
              <a:defRPr/>
            </a:lvl3pPr>
            <a:lvl4pPr marL="1828389" indent="0">
              <a:buNone/>
              <a:defRPr/>
            </a:lvl4pPr>
            <a:lvl5pPr marL="2437851" indent="0">
              <a:buNone/>
              <a:defRPr/>
            </a:lvl5pPr>
          </a:lstStyle>
          <a:p>
            <a:pPr lvl="0"/>
            <a:r>
              <a:rPr lang="en-US" dirty="0"/>
              <a:t>Click to edit subhead content and make sure it is in sentence case or delete if not needed</a:t>
            </a:r>
          </a:p>
        </p:txBody>
      </p:sp>
    </p:spTree>
    <p:extLst>
      <p:ext uri="{BB962C8B-B14F-4D97-AF65-F5344CB8AC3E}">
        <p14:creationId xmlns:p14="http://schemas.microsoft.com/office/powerpoint/2010/main" val="269061464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29" Type="http://schemas.openxmlformats.org/officeDocument/2006/relationships/slideLayout" Target="../slideLayouts/slideLayout33.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32" Type="http://schemas.openxmlformats.org/officeDocument/2006/relationships/image" Target="../media/image6.png"/><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slideLayout" Target="../slideLayouts/slideLayout3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31" Type="http://schemas.openxmlformats.org/officeDocument/2006/relationships/image" Target="../media/image5.jpg"/><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theme" Target="../theme/theme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6.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77E02910-0CCC-A34A-B3EC-0934641BDA15}"/>
              </a:ext>
            </a:extLst>
          </p:cNvPr>
          <p:cNvPicPr>
            <a:picLocks noChangeAspect="1"/>
          </p:cNvPicPr>
          <p:nvPr userDrawn="1"/>
        </p:nvPicPr>
        <p:blipFill rotWithShape="1">
          <a:blip/>
          <a:srcRect t="-2951" r="52994"/>
          <a:stretch/>
        </p:blipFill>
        <p:spPr>
          <a:xfrm flipH="1">
            <a:off x="-1" y="6254750"/>
            <a:ext cx="2132542" cy="603250"/>
          </a:xfrm>
          <a:prstGeom prst="rect">
            <a:avLst/>
          </a:prstGeom>
          <a:effectLst>
            <a:innerShdw blurRad="127000" dist="50800" dir="16200000">
              <a:prstClr val="black">
                <a:alpha val="15000"/>
              </a:prstClr>
            </a:innerShdw>
          </a:effectLst>
        </p:spPr>
      </p:pic>
      <p:sp>
        <p:nvSpPr>
          <p:cNvPr id="9" name="TextBox 8">
            <a:extLst>
              <a:ext uri="{FF2B5EF4-FFF2-40B4-BE49-F238E27FC236}">
                <a16:creationId xmlns:a16="http://schemas.microsoft.com/office/drawing/2014/main" id="{B6653647-3801-9043-AF26-E9217670E7BA}"/>
              </a:ext>
            </a:extLst>
          </p:cNvPr>
          <p:cNvSpPr txBox="1"/>
          <p:nvPr userDrawn="1"/>
        </p:nvSpPr>
        <p:spPr>
          <a:xfrm>
            <a:off x="411428" y="6514966"/>
            <a:ext cx="1453948" cy="246221"/>
          </a:xfrm>
          <a:prstGeom prst="rect">
            <a:avLst/>
          </a:prstGeom>
        </p:spPr>
        <p:txBody>
          <a:bodyPr wrap="square" rtlCol="0" anchor="t">
            <a:spAutoFit/>
          </a:bodyPr>
          <a:lstStyle/>
          <a:p>
            <a:pPr marL="0" marR="0" lvl="0" indent="0" algn="l" defTabSz="914400" rtl="0" eaLnBrk="1" fontAlgn="auto" latinLnBrk="0" hangingPunct="1">
              <a:lnSpc>
                <a:spcPts val="620"/>
              </a:lnSpc>
              <a:spcBef>
                <a:spcPts val="0"/>
              </a:spcBef>
              <a:spcAft>
                <a:spcPts val="0"/>
              </a:spcAft>
              <a:buClrTx/>
              <a:buSzTx/>
              <a:buFontTx/>
              <a:buNone/>
              <a:tabLst/>
              <a:defRPr/>
            </a:pPr>
            <a:r>
              <a:rPr lang="en-US" sz="700" b="0" i="0" kern="0" dirty="0">
                <a:latin typeface="+mn-lt"/>
                <a:cs typeface="Arial Narrow" panose="020B0604020202020204" pitchFamily="34" charset="0"/>
              </a:rPr>
              <a:t>Unauthorized  use and </a:t>
            </a:r>
            <a:br>
              <a:rPr lang="en-US" sz="700" b="0" i="0" kern="0" dirty="0">
                <a:latin typeface="+mn-lt"/>
                <a:cs typeface="Arial Narrow" panose="020B0604020202020204" pitchFamily="34" charset="0"/>
              </a:rPr>
            </a:br>
            <a:r>
              <a:rPr lang="en-US" sz="700" b="0" i="0" kern="0" dirty="0">
                <a:latin typeface="+mn-lt"/>
                <a:cs typeface="Arial Narrow" panose="020B0604020202020204" pitchFamily="34" charset="0"/>
              </a:rPr>
              <a:t>external disclosure prohibited</a:t>
            </a:r>
          </a:p>
        </p:txBody>
      </p:sp>
      <p:pic>
        <p:nvPicPr>
          <p:cNvPr id="10" name="Picture 9">
            <a:extLst>
              <a:ext uri="{FF2B5EF4-FFF2-40B4-BE49-F238E27FC236}">
                <a16:creationId xmlns:a16="http://schemas.microsoft.com/office/drawing/2014/main" id="{0BFB245A-7D0F-B64B-AC51-FC083047F578}"/>
              </a:ext>
            </a:extLst>
          </p:cNvPr>
          <p:cNvPicPr>
            <a:picLocks noChangeAspect="1"/>
          </p:cNvPicPr>
          <p:nvPr userDrawn="1"/>
        </p:nvPicPr>
        <p:blipFill>
          <a:blip/>
          <a:srcRect/>
          <a:stretch/>
        </p:blipFill>
        <p:spPr>
          <a:xfrm>
            <a:off x="151752" y="6423367"/>
            <a:ext cx="252436" cy="319752"/>
          </a:xfrm>
          <a:prstGeom prst="rect">
            <a:avLst/>
          </a:prstGeom>
        </p:spPr>
      </p:pic>
      <p:sp>
        <p:nvSpPr>
          <p:cNvPr id="11" name="TextBox 10">
            <a:extLst>
              <a:ext uri="{FF2B5EF4-FFF2-40B4-BE49-F238E27FC236}">
                <a16:creationId xmlns:a16="http://schemas.microsoft.com/office/drawing/2014/main" id="{7B256FDD-C9F4-584F-8A93-519A28B6DEEB}"/>
              </a:ext>
            </a:extLst>
          </p:cNvPr>
          <p:cNvSpPr txBox="1"/>
          <p:nvPr userDrawn="1"/>
        </p:nvSpPr>
        <p:spPr>
          <a:xfrm>
            <a:off x="422876" y="6364851"/>
            <a:ext cx="707953" cy="215444"/>
          </a:xfrm>
          <a:prstGeom prst="rect">
            <a:avLst/>
          </a:prstGeom>
        </p:spPr>
        <p:txBody>
          <a:bodyPr wrap="square" rtlCol="0" anchor="t">
            <a:spAutoFit/>
          </a:bodyPr>
          <a:lstStyle/>
          <a:p>
            <a:pPr marL="0" indent="0" algn="l" defTabSz="914400">
              <a:buNone/>
            </a:pPr>
            <a:r>
              <a:rPr lang="en-US" sz="800" b="1" i="0" kern="0" dirty="0">
                <a:latin typeface="+mj-lt"/>
                <a:cs typeface="Arial Narrow" panose="020B0604020202020204" pitchFamily="34" charset="0"/>
              </a:rPr>
              <a:t>INTERNAL</a:t>
            </a:r>
          </a:p>
        </p:txBody>
      </p:sp>
    </p:spTree>
    <p:extLst>
      <p:ext uri="{BB962C8B-B14F-4D97-AF65-F5344CB8AC3E}">
        <p14:creationId xmlns:p14="http://schemas.microsoft.com/office/powerpoint/2010/main" val="3802910848"/>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Lst>
  <p:transition spd="med"/>
  <p:txStyles>
    <p:titleStyle>
      <a:lvl1pPr marL="0" indent="0" algn="l" rtl="0" eaLnBrk="1" fontAlgn="base" hangingPunct="1">
        <a:lnSpc>
          <a:spcPts val="3999"/>
        </a:lnSpc>
        <a:spcBef>
          <a:spcPct val="0"/>
        </a:spcBef>
        <a:spcAft>
          <a:spcPct val="0"/>
        </a:spcAft>
        <a:buFont typeface="Arial" panose="020B0604020202020204" pitchFamily="34" charset="0"/>
        <a:buNone/>
        <a:defRPr sz="2999" b="1">
          <a:solidFill>
            <a:schemeClr val="tx1"/>
          </a:solidFill>
          <a:latin typeface="Barlow" pitchFamily="2" charset="77"/>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p:titleStyle>
    <p:bodyStyle>
      <a:lvl1pPr marL="383031" indent="-383031" algn="l" rtl="0" eaLnBrk="1" fontAlgn="base" hangingPunct="1">
        <a:lnSpc>
          <a:spcPct val="100000"/>
        </a:lnSpc>
        <a:spcBef>
          <a:spcPts val="0"/>
        </a:spcBef>
        <a:spcAft>
          <a:spcPts val="800"/>
        </a:spcAft>
        <a:buClr>
          <a:srgbClr val="BB2332"/>
        </a:buClr>
        <a:buFont typeface="Wingdings" charset="2"/>
        <a:buChar char="§"/>
        <a:defRPr sz="2000">
          <a:solidFill>
            <a:schemeClr val="bg2"/>
          </a:solidFill>
          <a:latin typeface="+mj-lt"/>
          <a:ea typeface="+mn-ea"/>
          <a:cs typeface="+mn-cs"/>
        </a:defRPr>
      </a:lvl1pPr>
      <a:lvl2pPr marL="1072909"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600">
          <a:solidFill>
            <a:schemeClr val="bg2"/>
          </a:solidFill>
          <a:latin typeface="+mj-lt"/>
          <a:ea typeface="+mn-ea"/>
        </a:defRPr>
      </a:lvl2pPr>
      <a:lvl3pPr marL="1682372"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400">
          <a:solidFill>
            <a:schemeClr val="bg2"/>
          </a:solidFill>
          <a:latin typeface="+mj-lt"/>
          <a:ea typeface="+mn-ea"/>
        </a:defRPr>
      </a:lvl3pPr>
      <a:lvl4pPr marL="2133120"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4pPr>
      <a:lvl5pPr marL="2742582"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p:bodyStyle>
    <p:otherStyle>
      <a:defPPr>
        <a:defRPr lang="en-US"/>
      </a:defPPr>
      <a:lvl1pPr marL="0" algn="l" defTabSz="609463" rtl="0" eaLnBrk="1" latinLnBrk="0" hangingPunct="1">
        <a:defRPr sz="2400" kern="1200">
          <a:solidFill>
            <a:schemeClr val="tx1"/>
          </a:solidFill>
          <a:latin typeface="+mn-lt"/>
          <a:ea typeface="+mn-ea"/>
          <a:cs typeface="+mn-cs"/>
        </a:defRPr>
      </a:lvl1pPr>
      <a:lvl2pPr marL="609463" algn="l" defTabSz="609463" rtl="0" eaLnBrk="1" latinLnBrk="0" hangingPunct="1">
        <a:defRPr sz="2400" kern="1200">
          <a:solidFill>
            <a:schemeClr val="tx1"/>
          </a:solidFill>
          <a:latin typeface="+mn-lt"/>
          <a:ea typeface="+mn-ea"/>
          <a:cs typeface="+mn-cs"/>
        </a:defRPr>
      </a:lvl2pPr>
      <a:lvl3pPr marL="1218926" algn="l" defTabSz="609463" rtl="0" eaLnBrk="1" latinLnBrk="0" hangingPunct="1">
        <a:defRPr sz="2400" kern="1200">
          <a:solidFill>
            <a:schemeClr val="tx1"/>
          </a:solidFill>
          <a:latin typeface="+mn-lt"/>
          <a:ea typeface="+mn-ea"/>
          <a:cs typeface="+mn-cs"/>
        </a:defRPr>
      </a:lvl3pPr>
      <a:lvl4pPr marL="1828388" algn="l" defTabSz="609463" rtl="0" eaLnBrk="1" latinLnBrk="0" hangingPunct="1">
        <a:defRPr sz="2400" kern="1200">
          <a:solidFill>
            <a:schemeClr val="tx1"/>
          </a:solidFill>
          <a:latin typeface="+mn-lt"/>
          <a:ea typeface="+mn-ea"/>
          <a:cs typeface="+mn-cs"/>
        </a:defRPr>
      </a:lvl4pPr>
      <a:lvl5pPr marL="2437851" algn="l" defTabSz="609463" rtl="0" eaLnBrk="1" latinLnBrk="0" hangingPunct="1">
        <a:defRPr sz="2400" kern="1200">
          <a:solidFill>
            <a:schemeClr val="tx1"/>
          </a:solidFill>
          <a:latin typeface="+mn-lt"/>
          <a:ea typeface="+mn-ea"/>
          <a:cs typeface="+mn-cs"/>
        </a:defRPr>
      </a:lvl5pPr>
      <a:lvl6pPr marL="3047314" algn="l" defTabSz="609463" rtl="0" eaLnBrk="1" latinLnBrk="0" hangingPunct="1">
        <a:defRPr sz="2400" kern="1200">
          <a:solidFill>
            <a:schemeClr val="tx1"/>
          </a:solidFill>
          <a:latin typeface="+mn-lt"/>
          <a:ea typeface="+mn-ea"/>
          <a:cs typeface="+mn-cs"/>
        </a:defRPr>
      </a:lvl6pPr>
      <a:lvl7pPr marL="3656777" algn="l" defTabSz="609463" rtl="0" eaLnBrk="1" latinLnBrk="0" hangingPunct="1">
        <a:defRPr sz="2400" kern="1200">
          <a:solidFill>
            <a:schemeClr val="tx1"/>
          </a:solidFill>
          <a:latin typeface="+mn-lt"/>
          <a:ea typeface="+mn-ea"/>
          <a:cs typeface="+mn-cs"/>
        </a:defRPr>
      </a:lvl7pPr>
      <a:lvl8pPr marL="4266240" algn="l" defTabSz="609463" rtl="0" eaLnBrk="1" latinLnBrk="0" hangingPunct="1">
        <a:defRPr sz="2400" kern="1200">
          <a:solidFill>
            <a:schemeClr val="tx1"/>
          </a:solidFill>
          <a:latin typeface="+mn-lt"/>
          <a:ea typeface="+mn-ea"/>
          <a:cs typeface="+mn-cs"/>
        </a:defRPr>
      </a:lvl8pPr>
      <a:lvl9pPr marL="4875703" algn="l" defTabSz="60946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p15:clr>
            <a:srgbClr val="A4A3A4"/>
          </p15:clr>
        </p15:guide>
        <p15:guide id="2" pos="240">
          <p15:clr>
            <a:srgbClr val="A4A3A4"/>
          </p15:clr>
        </p15:guide>
        <p15:guide id="3" pos="7440">
          <p15:clr>
            <a:srgbClr val="A4A3A4"/>
          </p15:clr>
        </p15:guide>
        <p15:guide id="4" orient="horz" pos="252">
          <p15:clr>
            <a:srgbClr val="A4A3A4"/>
          </p15:clr>
        </p15:guide>
        <p15:guide id="5" orient="horz" pos="648">
          <p15:clr>
            <a:srgbClr val="A4A3A4"/>
          </p15:clr>
        </p15:guide>
        <p15:guide id="6" orient="horz" pos="86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1">
            <a:lum/>
          </a:blip>
          <a:srcRect/>
          <a:stretch>
            <a:fillRect/>
          </a:stretch>
        </a:blipFill>
        <a:effectLst/>
      </p:bgPr>
    </p:bg>
    <p:spTree>
      <p:nvGrpSpPr>
        <p:cNvPr id="1" name=""/>
        <p:cNvGrpSpPr/>
        <p:nvPr/>
      </p:nvGrpSpPr>
      <p:grpSpPr>
        <a:xfrm>
          <a:off x="0" y="0"/>
          <a:ext cx="0" cy="0"/>
          <a:chOff x="0" y="0"/>
          <a:chExt cx="0" cy="0"/>
        </a:xfrm>
      </p:grpSpPr>
      <p:sp>
        <p:nvSpPr>
          <p:cNvPr id="6" name="Graphic 6">
            <a:extLst>
              <a:ext uri="{FF2B5EF4-FFF2-40B4-BE49-F238E27FC236}">
                <a16:creationId xmlns:a16="http://schemas.microsoft.com/office/drawing/2014/main" id="{16CB0E5E-BE1C-8848-8CDC-022459D00C86}"/>
              </a:ext>
            </a:extLst>
          </p:cNvPr>
          <p:cNvSpPr/>
          <p:nvPr userDrawn="1"/>
        </p:nvSpPr>
        <p:spPr>
          <a:xfrm>
            <a:off x="3171265" y="6298639"/>
            <a:ext cx="5849471" cy="560378"/>
          </a:xfrm>
          <a:custGeom>
            <a:avLst/>
            <a:gdLst>
              <a:gd name="connsiteX0" fmla="*/ 5849471 w 5849471"/>
              <a:gd name="connsiteY0" fmla="*/ 560378 h 560378"/>
              <a:gd name="connsiteX1" fmla="*/ 5362949 w 5849471"/>
              <a:gd name="connsiteY1" fmla="*/ 73469 h 560378"/>
              <a:gd name="connsiteX2" fmla="*/ 5185948 w 5849471"/>
              <a:gd name="connsiteY2" fmla="*/ 0 h 560378"/>
              <a:gd name="connsiteX3" fmla="*/ 662940 w 5849471"/>
              <a:gd name="connsiteY3" fmla="*/ 0 h 560378"/>
              <a:gd name="connsiteX4" fmla="*/ 485938 w 5849471"/>
              <a:gd name="connsiteY4" fmla="*/ 73469 h 560378"/>
              <a:gd name="connsiteX5" fmla="*/ 0 w 5849471"/>
              <a:gd name="connsiteY5" fmla="*/ 560378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9471" h="560378">
                <a:moveTo>
                  <a:pt x="5849471" y="560378"/>
                </a:moveTo>
                <a:lnTo>
                  <a:pt x="5362949" y="73469"/>
                </a:lnTo>
                <a:cubicBezTo>
                  <a:pt x="5316002" y="26441"/>
                  <a:pt x="5252335" y="15"/>
                  <a:pt x="5185948" y="0"/>
                </a:cubicBezTo>
                <a:lnTo>
                  <a:pt x="662940" y="0"/>
                </a:lnTo>
                <a:cubicBezTo>
                  <a:pt x="596548" y="-11"/>
                  <a:pt x="532874" y="26419"/>
                  <a:pt x="485938" y="73469"/>
                </a:cubicBezTo>
                <a:lnTo>
                  <a:pt x="0" y="560378"/>
                </a:lnTo>
                <a:close/>
              </a:path>
            </a:pathLst>
          </a:custGeom>
          <a:solidFill>
            <a:schemeClr val="bg1"/>
          </a:solidFill>
          <a:ln w="11673" cap="flat">
            <a:noFill/>
            <a:prstDash val="solid"/>
            <a:miter/>
          </a:ln>
          <a:effectLst>
            <a:innerShdw blurRad="127000" dist="50800" dir="16200000">
              <a:prstClr val="black">
                <a:alpha val="20000"/>
              </a:prstClr>
            </a:innerShdw>
          </a:effectLst>
        </p:spPr>
        <p:txBody>
          <a:bodyPr rtlCol="0" anchor="ctr"/>
          <a:lstStyle/>
          <a:p>
            <a:endParaRPr lang="en-US"/>
          </a:p>
        </p:txBody>
      </p:sp>
      <p:sp>
        <p:nvSpPr>
          <p:cNvPr id="7" name="Rectangle 6">
            <a:extLst>
              <a:ext uri="{FF2B5EF4-FFF2-40B4-BE49-F238E27FC236}">
                <a16:creationId xmlns:a16="http://schemas.microsoft.com/office/drawing/2014/main" id="{E25F198B-B08E-1940-BDE9-9022A92D31F6}"/>
              </a:ext>
            </a:extLst>
          </p:cNvPr>
          <p:cNvSpPr>
            <a:spLocks noChangeArrowheads="1"/>
          </p:cNvSpPr>
          <p:nvPr userDrawn="1"/>
        </p:nvSpPr>
        <p:spPr bwMode="auto">
          <a:xfrm>
            <a:off x="3582650" y="6483671"/>
            <a:ext cx="2766284" cy="200055"/>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700" kern="0" spc="27" dirty="0">
                <a:solidFill>
                  <a:schemeClr val="bg2"/>
                </a:solidFill>
                <a:latin typeface="Barlow" pitchFamily="2" charset="77"/>
                <a:ea typeface="Arial Unicode MS" charset="0"/>
                <a:cs typeface="Arial" panose="020B0604020202020204" pitchFamily="34" charset="0"/>
              </a:rPr>
              <a:t>INTERNAL • Copyright ©2023 Rockwell Automation, Inc. </a:t>
            </a:r>
          </a:p>
        </p:txBody>
      </p:sp>
      <p:sp>
        <p:nvSpPr>
          <p:cNvPr id="8" name="Rectangle 7">
            <a:extLst>
              <a:ext uri="{FF2B5EF4-FFF2-40B4-BE49-F238E27FC236}">
                <a16:creationId xmlns:a16="http://schemas.microsoft.com/office/drawing/2014/main" id="{8557D7B0-E060-F449-8E66-9B25014C7E75}"/>
              </a:ext>
            </a:extLst>
          </p:cNvPr>
          <p:cNvSpPr>
            <a:spLocks noChangeArrowheads="1"/>
          </p:cNvSpPr>
          <p:nvPr userDrawn="1"/>
        </p:nvSpPr>
        <p:spPr bwMode="auto">
          <a:xfrm>
            <a:off x="6075929" y="6460588"/>
            <a:ext cx="576150" cy="246221"/>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1000" b="1" kern="0" spc="27" smtClean="0">
                <a:solidFill>
                  <a:schemeClr val="tx1"/>
                </a:solidFill>
                <a:latin typeface="Barlow" pitchFamily="2" charset="77"/>
                <a:ea typeface="Arial Unicode MS" charset="0"/>
                <a:cs typeface="Arial" panose="020B0604020202020204" pitchFamily="34" charset="0"/>
              </a:rPr>
              <a:pPr algn="r" eaLnBrk="0" hangingPunct="0">
                <a:lnSpc>
                  <a:spcPct val="100000"/>
                </a:lnSpc>
                <a:defRPr/>
              </a:pPr>
              <a:t>‹#›</a:t>
            </a:fld>
            <a:endParaRPr lang="en-US" sz="1000" b="1" kern="0" spc="27" dirty="0">
              <a:solidFill>
                <a:schemeClr val="tx1"/>
              </a:solidFill>
              <a:latin typeface="Barlow" pitchFamily="2" charset="77"/>
              <a:ea typeface="Arial Unicode MS" charset="0"/>
              <a:cs typeface="Arial" panose="020B0604020202020204" pitchFamily="34" charset="0"/>
            </a:endParaRPr>
          </a:p>
        </p:txBody>
      </p:sp>
      <p:pic>
        <p:nvPicPr>
          <p:cNvPr id="9" name="Picture 8">
            <a:extLst>
              <a:ext uri="{FF2B5EF4-FFF2-40B4-BE49-F238E27FC236}">
                <a16:creationId xmlns:a16="http://schemas.microsoft.com/office/drawing/2014/main" id="{156EC5C9-3D41-A445-B5EF-0B9ADDE9AD6E}"/>
              </a:ext>
            </a:extLst>
          </p:cNvPr>
          <p:cNvPicPr>
            <a:picLocks noChangeAspect="1"/>
          </p:cNvPicPr>
          <p:nvPr userDrawn="1"/>
        </p:nvPicPr>
        <p:blipFill>
          <a:blip r:embed="rId32"/>
          <a:srcRect/>
          <a:stretch/>
        </p:blipFill>
        <p:spPr>
          <a:xfrm>
            <a:off x="6891203" y="6316927"/>
            <a:ext cx="1539014" cy="523264"/>
          </a:xfrm>
          <a:prstGeom prst="rect">
            <a:avLst/>
          </a:prstGeom>
          <a:effectLst/>
        </p:spPr>
      </p:pic>
    </p:spTree>
    <p:extLst>
      <p:ext uri="{BB962C8B-B14F-4D97-AF65-F5344CB8AC3E}">
        <p14:creationId xmlns:p14="http://schemas.microsoft.com/office/powerpoint/2010/main" val="412020213"/>
      </p:ext>
    </p:extLst>
  </p:cSld>
  <p:clrMap bg1="lt1" tx1="dk1" bg2="lt2" tx2="dk2" accent1="accent1" accent2="accent2" accent3="accent3" accent4="accent4" accent5="accent5" accent6="accent6" hlink="hlink" folHlink="folHlink"/>
  <p:sldLayoutIdLst>
    <p:sldLayoutId id="2147483988" r:id="rId1"/>
    <p:sldLayoutId id="2147483911" r:id="rId2"/>
    <p:sldLayoutId id="2147483989" r:id="rId3"/>
    <p:sldLayoutId id="2147483842" r:id="rId4"/>
    <p:sldLayoutId id="2147484020" r:id="rId5"/>
    <p:sldLayoutId id="2147483990" r:id="rId6"/>
    <p:sldLayoutId id="2147484010" r:id="rId7"/>
    <p:sldLayoutId id="2147484009" r:id="rId8"/>
    <p:sldLayoutId id="2147483886" r:id="rId9"/>
    <p:sldLayoutId id="2147484037" r:id="rId10"/>
    <p:sldLayoutId id="2147483932" r:id="rId11"/>
    <p:sldLayoutId id="2147484008" r:id="rId12"/>
    <p:sldLayoutId id="2147484017" r:id="rId13"/>
    <p:sldLayoutId id="2147484007" r:id="rId14"/>
    <p:sldLayoutId id="2147484073" r:id="rId15"/>
    <p:sldLayoutId id="2147484014" r:id="rId16"/>
    <p:sldLayoutId id="2147484075" r:id="rId17"/>
    <p:sldLayoutId id="2147484015" r:id="rId18"/>
    <p:sldLayoutId id="2147484030" r:id="rId19"/>
    <p:sldLayoutId id="2147483928" r:id="rId20"/>
    <p:sldLayoutId id="2147484016" r:id="rId21"/>
    <p:sldLayoutId id="2147484029" r:id="rId22"/>
    <p:sldLayoutId id="2147484028" r:id="rId23"/>
    <p:sldLayoutId id="2147484019" r:id="rId24"/>
    <p:sldLayoutId id="2147484018" r:id="rId25"/>
    <p:sldLayoutId id="2147484022" r:id="rId26"/>
    <p:sldLayoutId id="2147484032" r:id="rId27"/>
    <p:sldLayoutId id="2147484033" r:id="rId28"/>
    <p:sldLayoutId id="2147483947" r:id="rId29"/>
  </p:sldLayoutIdLst>
  <p:transition spd="med"/>
  <p:txStyles>
    <p:titleStyle>
      <a:lvl1pPr marL="0" indent="0" algn="l" rtl="0" eaLnBrk="1" fontAlgn="base" hangingPunct="1">
        <a:lnSpc>
          <a:spcPts val="3999"/>
        </a:lnSpc>
        <a:spcBef>
          <a:spcPct val="0"/>
        </a:spcBef>
        <a:spcAft>
          <a:spcPct val="0"/>
        </a:spcAft>
        <a:buFont typeface="Arial" panose="020B0604020202020204" pitchFamily="34" charset="0"/>
        <a:buNone/>
        <a:defRPr sz="2999" b="1">
          <a:solidFill>
            <a:schemeClr val="tx1"/>
          </a:solidFill>
          <a:latin typeface="Barlow" pitchFamily="2" charset="77"/>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p:titleStyle>
    <p:bodyStyle>
      <a:lvl1pPr marL="383031" indent="-383031" algn="l" rtl="0" eaLnBrk="1" fontAlgn="base" hangingPunct="1">
        <a:lnSpc>
          <a:spcPct val="100000"/>
        </a:lnSpc>
        <a:spcBef>
          <a:spcPts val="0"/>
        </a:spcBef>
        <a:spcAft>
          <a:spcPts val="800"/>
        </a:spcAft>
        <a:buClr>
          <a:srgbClr val="BB2332"/>
        </a:buClr>
        <a:buFont typeface="Wingdings" charset="2"/>
        <a:buChar char="§"/>
        <a:defRPr sz="2000">
          <a:solidFill>
            <a:schemeClr val="bg2"/>
          </a:solidFill>
          <a:latin typeface="+mj-lt"/>
          <a:ea typeface="+mn-ea"/>
          <a:cs typeface="+mn-cs"/>
        </a:defRPr>
      </a:lvl1pPr>
      <a:lvl2pPr marL="1072909"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600">
          <a:solidFill>
            <a:schemeClr val="bg2"/>
          </a:solidFill>
          <a:latin typeface="+mj-lt"/>
          <a:ea typeface="+mn-ea"/>
        </a:defRPr>
      </a:lvl2pPr>
      <a:lvl3pPr marL="1682372"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400">
          <a:solidFill>
            <a:schemeClr val="bg2"/>
          </a:solidFill>
          <a:latin typeface="+mj-lt"/>
          <a:ea typeface="+mn-ea"/>
        </a:defRPr>
      </a:lvl3pPr>
      <a:lvl4pPr marL="2133120"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4pPr>
      <a:lvl5pPr marL="2742582"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p:bodyStyle>
    <p:otherStyle>
      <a:defPPr>
        <a:defRPr lang="en-US"/>
      </a:defPPr>
      <a:lvl1pPr marL="0" algn="l" defTabSz="609463" rtl="0" eaLnBrk="1" latinLnBrk="0" hangingPunct="1">
        <a:defRPr sz="2400" kern="1200">
          <a:solidFill>
            <a:schemeClr val="tx1"/>
          </a:solidFill>
          <a:latin typeface="+mn-lt"/>
          <a:ea typeface="+mn-ea"/>
          <a:cs typeface="+mn-cs"/>
        </a:defRPr>
      </a:lvl1pPr>
      <a:lvl2pPr marL="609463" algn="l" defTabSz="609463" rtl="0" eaLnBrk="1" latinLnBrk="0" hangingPunct="1">
        <a:defRPr sz="2400" kern="1200">
          <a:solidFill>
            <a:schemeClr val="tx1"/>
          </a:solidFill>
          <a:latin typeface="+mn-lt"/>
          <a:ea typeface="+mn-ea"/>
          <a:cs typeface="+mn-cs"/>
        </a:defRPr>
      </a:lvl2pPr>
      <a:lvl3pPr marL="1218926" algn="l" defTabSz="609463" rtl="0" eaLnBrk="1" latinLnBrk="0" hangingPunct="1">
        <a:defRPr sz="2400" kern="1200">
          <a:solidFill>
            <a:schemeClr val="tx1"/>
          </a:solidFill>
          <a:latin typeface="+mn-lt"/>
          <a:ea typeface="+mn-ea"/>
          <a:cs typeface="+mn-cs"/>
        </a:defRPr>
      </a:lvl3pPr>
      <a:lvl4pPr marL="1828388" algn="l" defTabSz="609463" rtl="0" eaLnBrk="1" latinLnBrk="0" hangingPunct="1">
        <a:defRPr sz="2400" kern="1200">
          <a:solidFill>
            <a:schemeClr val="tx1"/>
          </a:solidFill>
          <a:latin typeface="+mn-lt"/>
          <a:ea typeface="+mn-ea"/>
          <a:cs typeface="+mn-cs"/>
        </a:defRPr>
      </a:lvl4pPr>
      <a:lvl5pPr marL="2437851" algn="l" defTabSz="609463" rtl="0" eaLnBrk="1" latinLnBrk="0" hangingPunct="1">
        <a:defRPr sz="2400" kern="1200">
          <a:solidFill>
            <a:schemeClr val="tx1"/>
          </a:solidFill>
          <a:latin typeface="+mn-lt"/>
          <a:ea typeface="+mn-ea"/>
          <a:cs typeface="+mn-cs"/>
        </a:defRPr>
      </a:lvl5pPr>
      <a:lvl6pPr marL="3047314" algn="l" defTabSz="609463" rtl="0" eaLnBrk="1" latinLnBrk="0" hangingPunct="1">
        <a:defRPr sz="2400" kern="1200">
          <a:solidFill>
            <a:schemeClr val="tx1"/>
          </a:solidFill>
          <a:latin typeface="+mn-lt"/>
          <a:ea typeface="+mn-ea"/>
          <a:cs typeface="+mn-cs"/>
        </a:defRPr>
      </a:lvl6pPr>
      <a:lvl7pPr marL="3656777" algn="l" defTabSz="609463" rtl="0" eaLnBrk="1" latinLnBrk="0" hangingPunct="1">
        <a:defRPr sz="2400" kern="1200">
          <a:solidFill>
            <a:schemeClr val="tx1"/>
          </a:solidFill>
          <a:latin typeface="+mn-lt"/>
          <a:ea typeface="+mn-ea"/>
          <a:cs typeface="+mn-cs"/>
        </a:defRPr>
      </a:lvl7pPr>
      <a:lvl8pPr marL="4266240" algn="l" defTabSz="609463" rtl="0" eaLnBrk="1" latinLnBrk="0" hangingPunct="1">
        <a:defRPr sz="2400" kern="1200">
          <a:solidFill>
            <a:schemeClr val="tx1"/>
          </a:solidFill>
          <a:latin typeface="+mn-lt"/>
          <a:ea typeface="+mn-ea"/>
          <a:cs typeface="+mn-cs"/>
        </a:defRPr>
      </a:lvl8pPr>
      <a:lvl9pPr marL="4875703" algn="l" defTabSz="60946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A4A3A4"/>
          </p15:clr>
        </p15:guide>
        <p15:guide id="2" pos="240" userDrawn="1">
          <p15:clr>
            <a:srgbClr val="A4A3A4"/>
          </p15:clr>
        </p15:guide>
        <p15:guide id="3" pos="7440" userDrawn="1">
          <p15:clr>
            <a:srgbClr val="A4A3A4"/>
          </p15:clr>
        </p15:guide>
        <p15:guide id="4" orient="horz" pos="252" userDrawn="1">
          <p15:clr>
            <a:srgbClr val="A4A3A4"/>
          </p15:clr>
        </p15:guide>
        <p15:guide id="5" orient="horz" pos="648" userDrawn="1">
          <p15:clr>
            <a:srgbClr val="A4A3A4"/>
          </p15:clr>
        </p15:guide>
        <p15:guide id="6" orient="horz" pos="86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10" name="Graphic 6">
            <a:extLst>
              <a:ext uri="{FF2B5EF4-FFF2-40B4-BE49-F238E27FC236}">
                <a16:creationId xmlns:a16="http://schemas.microsoft.com/office/drawing/2014/main" id="{8799EFA8-57F5-A444-9289-217DC9ADEA10}"/>
              </a:ext>
            </a:extLst>
          </p:cNvPr>
          <p:cNvSpPr/>
          <p:nvPr userDrawn="1"/>
        </p:nvSpPr>
        <p:spPr>
          <a:xfrm>
            <a:off x="3171265" y="6298639"/>
            <a:ext cx="5849471" cy="560378"/>
          </a:xfrm>
          <a:custGeom>
            <a:avLst/>
            <a:gdLst>
              <a:gd name="connsiteX0" fmla="*/ 5849471 w 5849471"/>
              <a:gd name="connsiteY0" fmla="*/ 560378 h 560378"/>
              <a:gd name="connsiteX1" fmla="*/ 5362949 w 5849471"/>
              <a:gd name="connsiteY1" fmla="*/ 73469 h 560378"/>
              <a:gd name="connsiteX2" fmla="*/ 5185948 w 5849471"/>
              <a:gd name="connsiteY2" fmla="*/ 0 h 560378"/>
              <a:gd name="connsiteX3" fmla="*/ 662940 w 5849471"/>
              <a:gd name="connsiteY3" fmla="*/ 0 h 560378"/>
              <a:gd name="connsiteX4" fmla="*/ 485938 w 5849471"/>
              <a:gd name="connsiteY4" fmla="*/ 73469 h 560378"/>
              <a:gd name="connsiteX5" fmla="*/ 0 w 5849471"/>
              <a:gd name="connsiteY5" fmla="*/ 560378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9471" h="560378">
                <a:moveTo>
                  <a:pt x="5849471" y="560378"/>
                </a:moveTo>
                <a:lnTo>
                  <a:pt x="5362949" y="73469"/>
                </a:lnTo>
                <a:cubicBezTo>
                  <a:pt x="5316002" y="26441"/>
                  <a:pt x="5252335" y="15"/>
                  <a:pt x="5185948" y="0"/>
                </a:cubicBezTo>
                <a:lnTo>
                  <a:pt x="662940" y="0"/>
                </a:lnTo>
                <a:cubicBezTo>
                  <a:pt x="596548" y="-11"/>
                  <a:pt x="532874" y="26419"/>
                  <a:pt x="485938" y="73469"/>
                </a:cubicBezTo>
                <a:lnTo>
                  <a:pt x="0" y="560378"/>
                </a:lnTo>
                <a:close/>
              </a:path>
            </a:pathLst>
          </a:custGeom>
          <a:solidFill>
            <a:schemeClr val="bg1"/>
          </a:solidFill>
          <a:ln w="11673" cap="flat">
            <a:noFill/>
            <a:prstDash val="solid"/>
            <a:miter/>
          </a:ln>
          <a:effectLst>
            <a:innerShdw blurRad="127000" dist="50800" dir="16200000">
              <a:prstClr val="black">
                <a:alpha val="20000"/>
              </a:prstClr>
            </a:innerShdw>
          </a:effectLst>
        </p:spPr>
        <p:txBody>
          <a:bodyPr rtlCol="0" anchor="ctr"/>
          <a:lstStyle/>
          <a:p>
            <a:endParaRPr lang="en-US"/>
          </a:p>
        </p:txBody>
      </p:sp>
      <p:sp>
        <p:nvSpPr>
          <p:cNvPr id="11" name="Rectangle 10">
            <a:extLst>
              <a:ext uri="{FF2B5EF4-FFF2-40B4-BE49-F238E27FC236}">
                <a16:creationId xmlns:a16="http://schemas.microsoft.com/office/drawing/2014/main" id="{87213A57-929F-AB4F-8812-93A77D6BA227}"/>
              </a:ext>
            </a:extLst>
          </p:cNvPr>
          <p:cNvSpPr>
            <a:spLocks noChangeArrowheads="1"/>
          </p:cNvSpPr>
          <p:nvPr userDrawn="1"/>
        </p:nvSpPr>
        <p:spPr bwMode="auto">
          <a:xfrm>
            <a:off x="3582650" y="6483671"/>
            <a:ext cx="2766284" cy="200055"/>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700" kern="0" spc="27" dirty="0">
                <a:solidFill>
                  <a:schemeClr val="bg2"/>
                </a:solidFill>
                <a:latin typeface="Barlow" pitchFamily="2" charset="77"/>
                <a:ea typeface="Arial Unicode MS" charset="0"/>
                <a:cs typeface="Arial" panose="020B0604020202020204" pitchFamily="34" charset="0"/>
              </a:rPr>
              <a:t>INTERNAL • Copyright ©2023 Rockwell Automation, Inc. </a:t>
            </a:r>
          </a:p>
        </p:txBody>
      </p:sp>
      <p:sp>
        <p:nvSpPr>
          <p:cNvPr id="12" name="Rectangle 11">
            <a:extLst>
              <a:ext uri="{FF2B5EF4-FFF2-40B4-BE49-F238E27FC236}">
                <a16:creationId xmlns:a16="http://schemas.microsoft.com/office/drawing/2014/main" id="{A33446B0-0075-B844-A2F0-D9FA70B20E70}"/>
              </a:ext>
            </a:extLst>
          </p:cNvPr>
          <p:cNvSpPr>
            <a:spLocks noChangeArrowheads="1"/>
          </p:cNvSpPr>
          <p:nvPr userDrawn="1"/>
        </p:nvSpPr>
        <p:spPr bwMode="auto">
          <a:xfrm>
            <a:off x="6075929" y="6460588"/>
            <a:ext cx="576150" cy="246221"/>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1000" b="1" kern="0" spc="27" smtClean="0">
                <a:solidFill>
                  <a:schemeClr val="tx1"/>
                </a:solidFill>
                <a:latin typeface="Barlow" pitchFamily="2" charset="77"/>
                <a:ea typeface="Arial Unicode MS" charset="0"/>
                <a:cs typeface="Arial" panose="020B0604020202020204" pitchFamily="34" charset="0"/>
              </a:rPr>
              <a:pPr algn="r" eaLnBrk="0" hangingPunct="0">
                <a:lnSpc>
                  <a:spcPct val="100000"/>
                </a:lnSpc>
                <a:defRPr/>
              </a:pPr>
              <a:t>‹#›</a:t>
            </a:fld>
            <a:endParaRPr lang="en-US" sz="1000" b="1" kern="0" spc="27" dirty="0">
              <a:solidFill>
                <a:schemeClr val="tx1"/>
              </a:solidFill>
              <a:latin typeface="Barlow" pitchFamily="2" charset="77"/>
              <a:ea typeface="Arial Unicode MS" charset="0"/>
              <a:cs typeface="Arial" panose="020B0604020202020204" pitchFamily="34" charset="0"/>
            </a:endParaRPr>
          </a:p>
        </p:txBody>
      </p:sp>
      <p:pic>
        <p:nvPicPr>
          <p:cNvPr id="13" name="Picture 12">
            <a:extLst>
              <a:ext uri="{FF2B5EF4-FFF2-40B4-BE49-F238E27FC236}">
                <a16:creationId xmlns:a16="http://schemas.microsoft.com/office/drawing/2014/main" id="{8256CD9D-BAC3-D041-A8AB-52E2884ACD69}"/>
              </a:ext>
            </a:extLst>
          </p:cNvPr>
          <p:cNvPicPr>
            <a:picLocks noChangeAspect="1"/>
          </p:cNvPicPr>
          <p:nvPr userDrawn="1"/>
        </p:nvPicPr>
        <p:blipFill>
          <a:blip r:embed="rId6"/>
          <a:srcRect/>
          <a:stretch/>
        </p:blipFill>
        <p:spPr>
          <a:xfrm>
            <a:off x="6891203" y="6316927"/>
            <a:ext cx="1539014" cy="523264"/>
          </a:xfrm>
          <a:prstGeom prst="rect">
            <a:avLst/>
          </a:prstGeom>
          <a:effectLst/>
        </p:spPr>
      </p:pic>
    </p:spTree>
    <p:extLst>
      <p:ext uri="{BB962C8B-B14F-4D97-AF65-F5344CB8AC3E}">
        <p14:creationId xmlns:p14="http://schemas.microsoft.com/office/powerpoint/2010/main" val="927369408"/>
      </p:ext>
    </p:extLst>
  </p:cSld>
  <p:clrMap bg1="lt1" tx1="dk1" bg2="lt2" tx2="dk2" accent1="accent1" accent2="accent2" accent3="accent3" accent4="accent4" accent5="accent5" accent6="accent6" hlink="hlink" folHlink="folHlink"/>
  <p:sldLayoutIdLst>
    <p:sldLayoutId id="2147484087" r:id="rId1"/>
    <p:sldLayoutId id="2147484085" r:id="rId2"/>
    <p:sldLayoutId id="2147484086" r:id="rId3"/>
  </p:sldLayoutIdLst>
  <p:transition spd="med"/>
  <p:txStyles>
    <p:titleStyle>
      <a:lvl1pPr marL="0" indent="0" algn="l" rtl="0" eaLnBrk="1" fontAlgn="base" hangingPunct="1">
        <a:lnSpc>
          <a:spcPts val="3999"/>
        </a:lnSpc>
        <a:spcBef>
          <a:spcPct val="0"/>
        </a:spcBef>
        <a:spcAft>
          <a:spcPct val="0"/>
        </a:spcAft>
        <a:buFont typeface="Arial" panose="020B0604020202020204" pitchFamily="34" charset="0"/>
        <a:buNone/>
        <a:defRPr sz="2999" b="1">
          <a:solidFill>
            <a:schemeClr val="tx1"/>
          </a:solidFill>
          <a:latin typeface="Barlow" pitchFamily="2" charset="77"/>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p:titleStyle>
    <p:bodyStyle>
      <a:lvl1pPr marL="383031" indent="-383031" algn="l" rtl="0" eaLnBrk="1" fontAlgn="base" hangingPunct="1">
        <a:lnSpc>
          <a:spcPct val="100000"/>
        </a:lnSpc>
        <a:spcBef>
          <a:spcPts val="0"/>
        </a:spcBef>
        <a:spcAft>
          <a:spcPts val="800"/>
        </a:spcAft>
        <a:buClr>
          <a:srgbClr val="BB2332"/>
        </a:buClr>
        <a:buFont typeface="Wingdings" charset="2"/>
        <a:buChar char="§"/>
        <a:defRPr sz="2000">
          <a:solidFill>
            <a:schemeClr val="bg2"/>
          </a:solidFill>
          <a:latin typeface="+mj-lt"/>
          <a:ea typeface="+mn-ea"/>
          <a:cs typeface="+mn-cs"/>
        </a:defRPr>
      </a:lvl1pPr>
      <a:lvl2pPr marL="1072909"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600">
          <a:solidFill>
            <a:schemeClr val="bg2"/>
          </a:solidFill>
          <a:latin typeface="+mj-lt"/>
          <a:ea typeface="+mn-ea"/>
        </a:defRPr>
      </a:lvl2pPr>
      <a:lvl3pPr marL="1682372"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400">
          <a:solidFill>
            <a:schemeClr val="bg2"/>
          </a:solidFill>
          <a:latin typeface="+mj-lt"/>
          <a:ea typeface="+mn-ea"/>
        </a:defRPr>
      </a:lvl3pPr>
      <a:lvl4pPr marL="2133120"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4pPr>
      <a:lvl5pPr marL="2742582"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p:bodyStyle>
    <p:otherStyle>
      <a:defPPr>
        <a:defRPr lang="en-US"/>
      </a:defPPr>
      <a:lvl1pPr marL="0" algn="l" defTabSz="609463" rtl="0" eaLnBrk="1" latinLnBrk="0" hangingPunct="1">
        <a:defRPr sz="2400" kern="1200">
          <a:solidFill>
            <a:schemeClr val="tx1"/>
          </a:solidFill>
          <a:latin typeface="+mn-lt"/>
          <a:ea typeface="+mn-ea"/>
          <a:cs typeface="+mn-cs"/>
        </a:defRPr>
      </a:lvl1pPr>
      <a:lvl2pPr marL="609463" algn="l" defTabSz="609463" rtl="0" eaLnBrk="1" latinLnBrk="0" hangingPunct="1">
        <a:defRPr sz="2400" kern="1200">
          <a:solidFill>
            <a:schemeClr val="tx1"/>
          </a:solidFill>
          <a:latin typeface="+mn-lt"/>
          <a:ea typeface="+mn-ea"/>
          <a:cs typeface="+mn-cs"/>
        </a:defRPr>
      </a:lvl2pPr>
      <a:lvl3pPr marL="1218926" algn="l" defTabSz="609463" rtl="0" eaLnBrk="1" latinLnBrk="0" hangingPunct="1">
        <a:defRPr sz="2400" kern="1200">
          <a:solidFill>
            <a:schemeClr val="tx1"/>
          </a:solidFill>
          <a:latin typeface="+mn-lt"/>
          <a:ea typeface="+mn-ea"/>
          <a:cs typeface="+mn-cs"/>
        </a:defRPr>
      </a:lvl3pPr>
      <a:lvl4pPr marL="1828388" algn="l" defTabSz="609463" rtl="0" eaLnBrk="1" latinLnBrk="0" hangingPunct="1">
        <a:defRPr sz="2400" kern="1200">
          <a:solidFill>
            <a:schemeClr val="tx1"/>
          </a:solidFill>
          <a:latin typeface="+mn-lt"/>
          <a:ea typeface="+mn-ea"/>
          <a:cs typeface="+mn-cs"/>
        </a:defRPr>
      </a:lvl4pPr>
      <a:lvl5pPr marL="2437851" algn="l" defTabSz="609463" rtl="0" eaLnBrk="1" latinLnBrk="0" hangingPunct="1">
        <a:defRPr sz="2400" kern="1200">
          <a:solidFill>
            <a:schemeClr val="tx1"/>
          </a:solidFill>
          <a:latin typeface="+mn-lt"/>
          <a:ea typeface="+mn-ea"/>
          <a:cs typeface="+mn-cs"/>
        </a:defRPr>
      </a:lvl5pPr>
      <a:lvl6pPr marL="3047314" algn="l" defTabSz="609463" rtl="0" eaLnBrk="1" latinLnBrk="0" hangingPunct="1">
        <a:defRPr sz="2400" kern="1200">
          <a:solidFill>
            <a:schemeClr val="tx1"/>
          </a:solidFill>
          <a:latin typeface="+mn-lt"/>
          <a:ea typeface="+mn-ea"/>
          <a:cs typeface="+mn-cs"/>
        </a:defRPr>
      </a:lvl6pPr>
      <a:lvl7pPr marL="3656777" algn="l" defTabSz="609463" rtl="0" eaLnBrk="1" latinLnBrk="0" hangingPunct="1">
        <a:defRPr sz="2400" kern="1200">
          <a:solidFill>
            <a:schemeClr val="tx1"/>
          </a:solidFill>
          <a:latin typeface="+mn-lt"/>
          <a:ea typeface="+mn-ea"/>
          <a:cs typeface="+mn-cs"/>
        </a:defRPr>
      </a:lvl7pPr>
      <a:lvl8pPr marL="4266240" algn="l" defTabSz="609463" rtl="0" eaLnBrk="1" latinLnBrk="0" hangingPunct="1">
        <a:defRPr sz="2400" kern="1200">
          <a:solidFill>
            <a:schemeClr val="tx1"/>
          </a:solidFill>
          <a:latin typeface="+mn-lt"/>
          <a:ea typeface="+mn-ea"/>
          <a:cs typeface="+mn-cs"/>
        </a:defRPr>
      </a:lvl8pPr>
      <a:lvl9pPr marL="4875703" algn="l" defTabSz="60946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A4A3A4"/>
          </p15:clr>
        </p15:guide>
        <p15:guide id="2" pos="240" userDrawn="1">
          <p15:clr>
            <a:srgbClr val="A4A3A4"/>
          </p15:clr>
        </p15:guide>
        <p15:guide id="3" pos="7440" userDrawn="1">
          <p15:clr>
            <a:srgbClr val="A4A3A4"/>
          </p15:clr>
        </p15:guide>
        <p15:guide id="4" orient="horz" pos="252" userDrawn="1">
          <p15:clr>
            <a:srgbClr val="A4A3A4"/>
          </p15:clr>
        </p15:guide>
        <p15:guide id="5" orient="horz" pos="648" userDrawn="1">
          <p15:clr>
            <a:srgbClr val="A4A3A4"/>
          </p15:clr>
        </p15:guide>
        <p15:guide id="6" orient="horz" pos="86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a:lum/>
          </a:blip>
          <a:srcRect/>
          <a:stretch>
            <a:fillRect t="-7000" b="-7000"/>
          </a:stretch>
        </a:blipFill>
        <a:effectLst/>
      </p:bgPr>
    </p:bg>
    <p:spTree>
      <p:nvGrpSpPr>
        <p:cNvPr id="1" name=""/>
        <p:cNvGrpSpPr/>
        <p:nvPr/>
      </p:nvGrpSpPr>
      <p:grpSpPr>
        <a:xfrm>
          <a:off x="0" y="0"/>
          <a:ext cx="0" cy="0"/>
          <a:chOff x="0" y="0"/>
          <a:chExt cx="0" cy="0"/>
        </a:xfrm>
      </p:grpSpPr>
      <p:sp>
        <p:nvSpPr>
          <p:cNvPr id="6" name="Graphic 6">
            <a:extLst>
              <a:ext uri="{FF2B5EF4-FFF2-40B4-BE49-F238E27FC236}">
                <a16:creationId xmlns:a16="http://schemas.microsoft.com/office/drawing/2014/main" id="{16CB0E5E-BE1C-8848-8CDC-022459D00C86}"/>
              </a:ext>
            </a:extLst>
          </p:cNvPr>
          <p:cNvSpPr/>
          <p:nvPr userDrawn="1"/>
        </p:nvSpPr>
        <p:spPr>
          <a:xfrm>
            <a:off x="3171265" y="6298639"/>
            <a:ext cx="5849471" cy="560378"/>
          </a:xfrm>
          <a:custGeom>
            <a:avLst/>
            <a:gdLst>
              <a:gd name="connsiteX0" fmla="*/ 5849471 w 5849471"/>
              <a:gd name="connsiteY0" fmla="*/ 560378 h 560378"/>
              <a:gd name="connsiteX1" fmla="*/ 5362949 w 5849471"/>
              <a:gd name="connsiteY1" fmla="*/ 73469 h 560378"/>
              <a:gd name="connsiteX2" fmla="*/ 5185948 w 5849471"/>
              <a:gd name="connsiteY2" fmla="*/ 0 h 560378"/>
              <a:gd name="connsiteX3" fmla="*/ 662940 w 5849471"/>
              <a:gd name="connsiteY3" fmla="*/ 0 h 560378"/>
              <a:gd name="connsiteX4" fmla="*/ 485938 w 5849471"/>
              <a:gd name="connsiteY4" fmla="*/ 73469 h 560378"/>
              <a:gd name="connsiteX5" fmla="*/ 0 w 5849471"/>
              <a:gd name="connsiteY5" fmla="*/ 560378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9471" h="560378">
                <a:moveTo>
                  <a:pt x="5849471" y="560378"/>
                </a:moveTo>
                <a:lnTo>
                  <a:pt x="5362949" y="73469"/>
                </a:lnTo>
                <a:cubicBezTo>
                  <a:pt x="5316002" y="26441"/>
                  <a:pt x="5252335" y="15"/>
                  <a:pt x="5185948" y="0"/>
                </a:cubicBezTo>
                <a:lnTo>
                  <a:pt x="662940" y="0"/>
                </a:lnTo>
                <a:cubicBezTo>
                  <a:pt x="596548" y="-11"/>
                  <a:pt x="532874" y="26419"/>
                  <a:pt x="485938" y="73469"/>
                </a:cubicBezTo>
                <a:lnTo>
                  <a:pt x="0" y="560378"/>
                </a:lnTo>
                <a:close/>
              </a:path>
            </a:pathLst>
          </a:custGeom>
          <a:solidFill>
            <a:schemeClr val="tx1"/>
          </a:solidFill>
          <a:ln w="11673" cap="flat">
            <a:noFill/>
            <a:prstDash val="solid"/>
            <a:miter/>
          </a:ln>
          <a:effectLst>
            <a:innerShdw blurRad="127000" dist="50800" dir="16200000">
              <a:prstClr val="black">
                <a:alpha val="20000"/>
              </a:prstClr>
            </a:innerShdw>
          </a:effectLst>
        </p:spPr>
        <p:txBody>
          <a:bodyPr rtlCol="0" anchor="ctr"/>
          <a:lstStyle/>
          <a:p>
            <a:endParaRPr lang="en-US"/>
          </a:p>
        </p:txBody>
      </p:sp>
      <p:pic>
        <p:nvPicPr>
          <p:cNvPr id="9" name="Picture 8">
            <a:extLst>
              <a:ext uri="{FF2B5EF4-FFF2-40B4-BE49-F238E27FC236}">
                <a16:creationId xmlns:a16="http://schemas.microsoft.com/office/drawing/2014/main" id="{156EC5C9-3D41-A445-B5EF-0B9ADDE9AD6E}"/>
              </a:ext>
            </a:extLst>
          </p:cNvPr>
          <p:cNvPicPr>
            <a:picLocks noChangeAspect="1"/>
          </p:cNvPicPr>
          <p:nvPr userDrawn="1"/>
        </p:nvPicPr>
        <p:blipFill>
          <a:blip r:embed="rId4"/>
          <a:srcRect/>
          <a:stretch/>
        </p:blipFill>
        <p:spPr>
          <a:xfrm>
            <a:off x="6891203" y="6316927"/>
            <a:ext cx="1539014" cy="523264"/>
          </a:xfrm>
          <a:prstGeom prst="rect">
            <a:avLst/>
          </a:prstGeom>
          <a:effectLst/>
        </p:spPr>
      </p:pic>
      <p:sp>
        <p:nvSpPr>
          <p:cNvPr id="10" name="Rectangle 9">
            <a:extLst>
              <a:ext uri="{FF2B5EF4-FFF2-40B4-BE49-F238E27FC236}">
                <a16:creationId xmlns:a16="http://schemas.microsoft.com/office/drawing/2014/main" id="{5128C748-E8D4-0A4F-B736-71937047F929}"/>
              </a:ext>
            </a:extLst>
          </p:cNvPr>
          <p:cNvSpPr>
            <a:spLocks noChangeArrowheads="1"/>
          </p:cNvSpPr>
          <p:nvPr userDrawn="1"/>
        </p:nvSpPr>
        <p:spPr bwMode="auto">
          <a:xfrm>
            <a:off x="3582650" y="6483671"/>
            <a:ext cx="2766284" cy="200055"/>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r>
              <a:rPr lang="en-US" sz="700" kern="0" spc="27" dirty="0">
                <a:solidFill>
                  <a:srgbClr val="333333"/>
                </a:solidFill>
                <a:latin typeface="Barlow" pitchFamily="2" charset="77"/>
                <a:ea typeface="Arial Unicode MS" charset="0"/>
                <a:cs typeface="Arial" panose="020B0604020202020204" pitchFamily="34" charset="0"/>
              </a:rPr>
              <a:t>INTERNAL • Copyright ©2023 Rockwell Automation, Inc. </a:t>
            </a:r>
          </a:p>
        </p:txBody>
      </p:sp>
      <p:sp>
        <p:nvSpPr>
          <p:cNvPr id="12" name="Rectangle 11">
            <a:extLst>
              <a:ext uri="{FF2B5EF4-FFF2-40B4-BE49-F238E27FC236}">
                <a16:creationId xmlns:a16="http://schemas.microsoft.com/office/drawing/2014/main" id="{4C12F1BE-B245-7D42-B967-73FFC4CCC2CA}"/>
              </a:ext>
            </a:extLst>
          </p:cNvPr>
          <p:cNvSpPr>
            <a:spLocks noChangeArrowheads="1"/>
          </p:cNvSpPr>
          <p:nvPr userDrawn="1"/>
        </p:nvSpPr>
        <p:spPr bwMode="auto">
          <a:xfrm>
            <a:off x="6075929" y="6460588"/>
            <a:ext cx="576150" cy="246221"/>
          </a:xfrm>
          <a:prstGeom prst="rect">
            <a:avLst/>
          </a:prstGeom>
          <a:noFill/>
          <a:ln w="12700" cap="sq">
            <a:noFill/>
            <a:miter lim="800000"/>
            <a:headEnd/>
            <a:tailEnd/>
          </a:ln>
          <a:effectLst/>
        </p:spPr>
        <p:txBody>
          <a:bodyPr wrap="square">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0" hangingPunct="0">
              <a:lnSpc>
                <a:spcPct val="100000"/>
              </a:lnSpc>
              <a:defRPr/>
            </a:pPr>
            <a:fld id="{C41E6217-FD4A-4698-ADE0-B72F602A1308}" type="slidenum">
              <a:rPr lang="en-US" sz="1000" b="1" kern="0" spc="27" smtClean="0">
                <a:solidFill>
                  <a:srgbClr val="333333"/>
                </a:solidFill>
                <a:latin typeface="Barlow" pitchFamily="2" charset="77"/>
                <a:ea typeface="Arial Unicode MS" charset="0"/>
                <a:cs typeface="Arial" panose="020B0604020202020204" pitchFamily="34" charset="0"/>
              </a:rPr>
              <a:pPr algn="r" eaLnBrk="0" hangingPunct="0">
                <a:lnSpc>
                  <a:spcPct val="100000"/>
                </a:lnSpc>
                <a:defRPr/>
              </a:pPr>
              <a:t>‹#›</a:t>
            </a:fld>
            <a:endParaRPr lang="en-US" sz="1000" b="1" kern="0" spc="27" dirty="0">
              <a:solidFill>
                <a:srgbClr val="333333"/>
              </a:solidFill>
              <a:latin typeface="Barlow" pitchFamily="2" charset="77"/>
              <a:ea typeface="Arial Unicode MS" charset="0"/>
              <a:cs typeface="Arial" panose="020B0604020202020204" pitchFamily="34" charset="0"/>
            </a:endParaRPr>
          </a:p>
        </p:txBody>
      </p:sp>
    </p:spTree>
    <p:extLst>
      <p:ext uri="{BB962C8B-B14F-4D97-AF65-F5344CB8AC3E}">
        <p14:creationId xmlns:p14="http://schemas.microsoft.com/office/powerpoint/2010/main" val="1480831013"/>
      </p:ext>
    </p:extLst>
  </p:cSld>
  <p:clrMap bg1="lt1" tx1="dk1" bg2="lt2" tx2="dk2" accent1="accent1" accent2="accent2" accent3="accent3" accent4="accent4" accent5="accent5" accent6="accent6" hlink="hlink" folHlink="folHlink"/>
  <p:sldLayoutIdLst>
    <p:sldLayoutId id="2147484092" r:id="rId1"/>
    <p:sldLayoutId id="2147484093" r:id="rId2"/>
  </p:sldLayoutIdLst>
  <p:transition spd="med"/>
  <p:txStyles>
    <p:titleStyle>
      <a:lvl1pPr marL="0" indent="0" algn="l" rtl="0" eaLnBrk="1" fontAlgn="base" hangingPunct="1">
        <a:lnSpc>
          <a:spcPts val="3999"/>
        </a:lnSpc>
        <a:spcBef>
          <a:spcPct val="0"/>
        </a:spcBef>
        <a:spcAft>
          <a:spcPct val="0"/>
        </a:spcAft>
        <a:buFont typeface="Arial" panose="020B0604020202020204" pitchFamily="34" charset="0"/>
        <a:buNone/>
        <a:defRPr sz="2999" b="1">
          <a:solidFill>
            <a:schemeClr val="tx1"/>
          </a:solidFill>
          <a:latin typeface="Barlow" pitchFamily="2" charset="77"/>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p:titleStyle>
    <p:bodyStyle>
      <a:lvl1pPr marL="383031" indent="-383031" algn="l" rtl="0" eaLnBrk="1" fontAlgn="base" hangingPunct="1">
        <a:lnSpc>
          <a:spcPct val="100000"/>
        </a:lnSpc>
        <a:spcBef>
          <a:spcPts val="0"/>
        </a:spcBef>
        <a:spcAft>
          <a:spcPts val="800"/>
        </a:spcAft>
        <a:buClr>
          <a:srgbClr val="BB2332"/>
        </a:buClr>
        <a:buFont typeface="Wingdings" charset="2"/>
        <a:buChar char="§"/>
        <a:defRPr sz="2000">
          <a:solidFill>
            <a:schemeClr val="bg2"/>
          </a:solidFill>
          <a:latin typeface="+mj-lt"/>
          <a:ea typeface="+mn-ea"/>
          <a:cs typeface="+mn-cs"/>
        </a:defRPr>
      </a:lvl1pPr>
      <a:lvl2pPr marL="1072909"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600">
          <a:solidFill>
            <a:schemeClr val="bg2"/>
          </a:solidFill>
          <a:latin typeface="+mj-lt"/>
          <a:ea typeface="+mn-ea"/>
        </a:defRPr>
      </a:lvl2pPr>
      <a:lvl3pPr marL="1682372"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400">
          <a:solidFill>
            <a:schemeClr val="bg2"/>
          </a:solidFill>
          <a:latin typeface="+mj-lt"/>
          <a:ea typeface="+mn-ea"/>
        </a:defRPr>
      </a:lvl3pPr>
      <a:lvl4pPr marL="2133120"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4pPr>
      <a:lvl5pPr marL="2742582"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p:bodyStyle>
    <p:otherStyle>
      <a:defPPr>
        <a:defRPr lang="en-US"/>
      </a:defPPr>
      <a:lvl1pPr marL="0" algn="l" defTabSz="609463" rtl="0" eaLnBrk="1" latinLnBrk="0" hangingPunct="1">
        <a:defRPr sz="2400" kern="1200">
          <a:solidFill>
            <a:schemeClr val="tx1"/>
          </a:solidFill>
          <a:latin typeface="+mn-lt"/>
          <a:ea typeface="+mn-ea"/>
          <a:cs typeface="+mn-cs"/>
        </a:defRPr>
      </a:lvl1pPr>
      <a:lvl2pPr marL="609463" algn="l" defTabSz="609463" rtl="0" eaLnBrk="1" latinLnBrk="0" hangingPunct="1">
        <a:defRPr sz="2400" kern="1200">
          <a:solidFill>
            <a:schemeClr val="tx1"/>
          </a:solidFill>
          <a:latin typeface="+mn-lt"/>
          <a:ea typeface="+mn-ea"/>
          <a:cs typeface="+mn-cs"/>
        </a:defRPr>
      </a:lvl2pPr>
      <a:lvl3pPr marL="1218926" algn="l" defTabSz="609463" rtl="0" eaLnBrk="1" latinLnBrk="0" hangingPunct="1">
        <a:defRPr sz="2400" kern="1200">
          <a:solidFill>
            <a:schemeClr val="tx1"/>
          </a:solidFill>
          <a:latin typeface="+mn-lt"/>
          <a:ea typeface="+mn-ea"/>
          <a:cs typeface="+mn-cs"/>
        </a:defRPr>
      </a:lvl3pPr>
      <a:lvl4pPr marL="1828388" algn="l" defTabSz="609463" rtl="0" eaLnBrk="1" latinLnBrk="0" hangingPunct="1">
        <a:defRPr sz="2400" kern="1200">
          <a:solidFill>
            <a:schemeClr val="tx1"/>
          </a:solidFill>
          <a:latin typeface="+mn-lt"/>
          <a:ea typeface="+mn-ea"/>
          <a:cs typeface="+mn-cs"/>
        </a:defRPr>
      </a:lvl4pPr>
      <a:lvl5pPr marL="2437851" algn="l" defTabSz="609463" rtl="0" eaLnBrk="1" latinLnBrk="0" hangingPunct="1">
        <a:defRPr sz="2400" kern="1200">
          <a:solidFill>
            <a:schemeClr val="tx1"/>
          </a:solidFill>
          <a:latin typeface="+mn-lt"/>
          <a:ea typeface="+mn-ea"/>
          <a:cs typeface="+mn-cs"/>
        </a:defRPr>
      </a:lvl5pPr>
      <a:lvl6pPr marL="3047314" algn="l" defTabSz="609463" rtl="0" eaLnBrk="1" latinLnBrk="0" hangingPunct="1">
        <a:defRPr sz="2400" kern="1200">
          <a:solidFill>
            <a:schemeClr val="tx1"/>
          </a:solidFill>
          <a:latin typeface="+mn-lt"/>
          <a:ea typeface="+mn-ea"/>
          <a:cs typeface="+mn-cs"/>
        </a:defRPr>
      </a:lvl6pPr>
      <a:lvl7pPr marL="3656777" algn="l" defTabSz="609463" rtl="0" eaLnBrk="1" latinLnBrk="0" hangingPunct="1">
        <a:defRPr sz="2400" kern="1200">
          <a:solidFill>
            <a:schemeClr val="tx1"/>
          </a:solidFill>
          <a:latin typeface="+mn-lt"/>
          <a:ea typeface="+mn-ea"/>
          <a:cs typeface="+mn-cs"/>
        </a:defRPr>
      </a:lvl7pPr>
      <a:lvl8pPr marL="4266240" algn="l" defTabSz="609463" rtl="0" eaLnBrk="1" latinLnBrk="0" hangingPunct="1">
        <a:defRPr sz="2400" kern="1200">
          <a:solidFill>
            <a:schemeClr val="tx1"/>
          </a:solidFill>
          <a:latin typeface="+mn-lt"/>
          <a:ea typeface="+mn-ea"/>
          <a:cs typeface="+mn-cs"/>
        </a:defRPr>
      </a:lvl8pPr>
      <a:lvl9pPr marL="4875703" algn="l" defTabSz="60946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A4A3A4"/>
          </p15:clr>
        </p15:guide>
        <p15:guide id="2" pos="240" userDrawn="1">
          <p15:clr>
            <a:srgbClr val="A4A3A4"/>
          </p15:clr>
        </p15:guide>
        <p15:guide id="3" pos="7440" userDrawn="1">
          <p15:clr>
            <a:srgbClr val="A4A3A4"/>
          </p15:clr>
        </p15:guide>
        <p15:guide id="4" orient="horz" pos="252" userDrawn="1">
          <p15:clr>
            <a:srgbClr val="A4A3A4"/>
          </p15:clr>
        </p15:guide>
        <p15:guide id="5" orient="horz" pos="648" userDrawn="1">
          <p15:clr>
            <a:srgbClr val="A4A3A4"/>
          </p15:clr>
        </p15:guide>
        <p15:guide id="6" orient="horz" pos="864" userDrawn="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587120"/>
      </p:ext>
    </p:extLst>
  </p:cSld>
  <p:clrMap bg1="lt1" tx1="dk1" bg2="lt2" tx2="dk2" accent1="accent1" accent2="accent2" accent3="accent3" accent4="accent4" accent5="accent5" accent6="accent6" hlink="hlink" folHlink="folHlink"/>
  <p:sldLayoutIdLst>
    <p:sldLayoutId id="2147483839" r:id="rId1"/>
    <p:sldLayoutId id="2147483926" r:id="rId2"/>
    <p:sldLayoutId id="2147483927" r:id="rId3"/>
    <p:sldLayoutId id="2147484025" r:id="rId4"/>
    <p:sldLayoutId id="2147483920" r:id="rId5"/>
    <p:sldLayoutId id="2147483918" r:id="rId6"/>
  </p:sldLayoutIdLst>
  <p:transition spd="med"/>
  <p:txStyles>
    <p:titleStyle>
      <a:lvl1pPr marL="0" indent="0" algn="l" rtl="0" eaLnBrk="1" fontAlgn="base" hangingPunct="1">
        <a:lnSpc>
          <a:spcPts val="3999"/>
        </a:lnSpc>
        <a:spcBef>
          <a:spcPct val="0"/>
        </a:spcBef>
        <a:spcAft>
          <a:spcPct val="0"/>
        </a:spcAft>
        <a:buFont typeface="Arial" panose="020B0604020202020204" pitchFamily="34" charset="0"/>
        <a:buNone/>
        <a:defRPr sz="2999" b="1">
          <a:solidFill>
            <a:schemeClr val="tx1"/>
          </a:solidFill>
          <a:latin typeface="Barlow" pitchFamily="2" charset="77"/>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p:titleStyle>
    <p:bodyStyle>
      <a:lvl1pPr marL="383031" indent="-383031" algn="l" rtl="0" eaLnBrk="1" fontAlgn="base" hangingPunct="1">
        <a:lnSpc>
          <a:spcPct val="100000"/>
        </a:lnSpc>
        <a:spcBef>
          <a:spcPts val="0"/>
        </a:spcBef>
        <a:spcAft>
          <a:spcPts val="800"/>
        </a:spcAft>
        <a:buClr>
          <a:srgbClr val="BB2332"/>
        </a:buClr>
        <a:buFont typeface="Wingdings" charset="2"/>
        <a:buChar char="§"/>
        <a:defRPr sz="2000">
          <a:solidFill>
            <a:schemeClr val="bg2"/>
          </a:solidFill>
          <a:latin typeface="+mj-lt"/>
          <a:ea typeface="+mn-ea"/>
          <a:cs typeface="+mn-cs"/>
        </a:defRPr>
      </a:lvl1pPr>
      <a:lvl2pPr marL="1072909"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600">
          <a:solidFill>
            <a:schemeClr val="bg2"/>
          </a:solidFill>
          <a:latin typeface="+mj-lt"/>
          <a:ea typeface="+mn-ea"/>
        </a:defRPr>
      </a:lvl2pPr>
      <a:lvl3pPr marL="1682372"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400">
          <a:solidFill>
            <a:schemeClr val="bg2"/>
          </a:solidFill>
          <a:latin typeface="+mj-lt"/>
          <a:ea typeface="+mn-ea"/>
        </a:defRPr>
      </a:lvl3pPr>
      <a:lvl4pPr marL="2133120"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4pPr>
      <a:lvl5pPr marL="2742582"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p:bodyStyle>
    <p:otherStyle>
      <a:defPPr>
        <a:defRPr lang="en-US"/>
      </a:defPPr>
      <a:lvl1pPr marL="0" algn="l" defTabSz="609463" rtl="0" eaLnBrk="1" latinLnBrk="0" hangingPunct="1">
        <a:defRPr sz="2400" kern="1200">
          <a:solidFill>
            <a:schemeClr val="tx1"/>
          </a:solidFill>
          <a:latin typeface="+mn-lt"/>
          <a:ea typeface="+mn-ea"/>
          <a:cs typeface="+mn-cs"/>
        </a:defRPr>
      </a:lvl1pPr>
      <a:lvl2pPr marL="609463" algn="l" defTabSz="609463" rtl="0" eaLnBrk="1" latinLnBrk="0" hangingPunct="1">
        <a:defRPr sz="2400" kern="1200">
          <a:solidFill>
            <a:schemeClr val="tx1"/>
          </a:solidFill>
          <a:latin typeface="+mn-lt"/>
          <a:ea typeface="+mn-ea"/>
          <a:cs typeface="+mn-cs"/>
        </a:defRPr>
      </a:lvl2pPr>
      <a:lvl3pPr marL="1218926" algn="l" defTabSz="609463" rtl="0" eaLnBrk="1" latinLnBrk="0" hangingPunct="1">
        <a:defRPr sz="2400" kern="1200">
          <a:solidFill>
            <a:schemeClr val="tx1"/>
          </a:solidFill>
          <a:latin typeface="+mn-lt"/>
          <a:ea typeface="+mn-ea"/>
          <a:cs typeface="+mn-cs"/>
        </a:defRPr>
      </a:lvl3pPr>
      <a:lvl4pPr marL="1828388" algn="l" defTabSz="609463" rtl="0" eaLnBrk="1" latinLnBrk="0" hangingPunct="1">
        <a:defRPr sz="2400" kern="1200">
          <a:solidFill>
            <a:schemeClr val="tx1"/>
          </a:solidFill>
          <a:latin typeface="+mn-lt"/>
          <a:ea typeface="+mn-ea"/>
          <a:cs typeface="+mn-cs"/>
        </a:defRPr>
      </a:lvl4pPr>
      <a:lvl5pPr marL="2437851" algn="l" defTabSz="609463" rtl="0" eaLnBrk="1" latinLnBrk="0" hangingPunct="1">
        <a:defRPr sz="2400" kern="1200">
          <a:solidFill>
            <a:schemeClr val="tx1"/>
          </a:solidFill>
          <a:latin typeface="+mn-lt"/>
          <a:ea typeface="+mn-ea"/>
          <a:cs typeface="+mn-cs"/>
        </a:defRPr>
      </a:lvl5pPr>
      <a:lvl6pPr marL="3047314" algn="l" defTabSz="609463" rtl="0" eaLnBrk="1" latinLnBrk="0" hangingPunct="1">
        <a:defRPr sz="2400" kern="1200">
          <a:solidFill>
            <a:schemeClr val="tx1"/>
          </a:solidFill>
          <a:latin typeface="+mn-lt"/>
          <a:ea typeface="+mn-ea"/>
          <a:cs typeface="+mn-cs"/>
        </a:defRPr>
      </a:lvl6pPr>
      <a:lvl7pPr marL="3656777" algn="l" defTabSz="609463" rtl="0" eaLnBrk="1" latinLnBrk="0" hangingPunct="1">
        <a:defRPr sz="2400" kern="1200">
          <a:solidFill>
            <a:schemeClr val="tx1"/>
          </a:solidFill>
          <a:latin typeface="+mn-lt"/>
          <a:ea typeface="+mn-ea"/>
          <a:cs typeface="+mn-cs"/>
        </a:defRPr>
      </a:lvl7pPr>
      <a:lvl8pPr marL="4266240" algn="l" defTabSz="609463" rtl="0" eaLnBrk="1" latinLnBrk="0" hangingPunct="1">
        <a:defRPr sz="2400" kern="1200">
          <a:solidFill>
            <a:schemeClr val="tx1"/>
          </a:solidFill>
          <a:latin typeface="+mn-lt"/>
          <a:ea typeface="+mn-ea"/>
          <a:cs typeface="+mn-cs"/>
        </a:defRPr>
      </a:lvl8pPr>
      <a:lvl9pPr marL="4875703" algn="l" defTabSz="60946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A4A3A4"/>
          </p15:clr>
        </p15:guide>
        <p15:guide id="2" pos="240" userDrawn="1">
          <p15:clr>
            <a:srgbClr val="A4A3A4"/>
          </p15:clr>
        </p15:guide>
        <p15:guide id="3" pos="7440" userDrawn="1">
          <p15:clr>
            <a:srgbClr val="A4A3A4"/>
          </p15:clr>
        </p15:guide>
        <p15:guide id="4" orient="horz" pos="252" userDrawn="1">
          <p15:clr>
            <a:srgbClr val="A4A3A4"/>
          </p15:clr>
        </p15:guide>
        <p15:guide id="5" orient="horz" pos="648" userDrawn="1">
          <p15:clr>
            <a:srgbClr val="A4A3A4"/>
          </p15:clr>
        </p15:guide>
        <p15:guide id="6" orient="horz" pos="864" userDrawn="1">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856886"/>
      </p:ext>
    </p:extLst>
  </p:cSld>
  <p:clrMap bg1="lt1" tx1="dk1" bg2="lt2" tx2="dk2" accent1="accent1" accent2="accent2" accent3="accent3" accent4="accent4" accent5="accent5" accent6="accent6" hlink="hlink" folHlink="folHlink"/>
  <p:sldLayoutIdLst>
    <p:sldLayoutId id="2147484011" r:id="rId1"/>
    <p:sldLayoutId id="2147484013" r:id="rId2"/>
    <p:sldLayoutId id="2147484003" r:id="rId3"/>
    <p:sldLayoutId id="2147484012" r:id="rId4"/>
    <p:sldLayoutId id="2147484099" r:id="rId5"/>
  </p:sldLayoutIdLst>
  <p:transition spd="med"/>
  <p:txStyles>
    <p:titleStyle>
      <a:lvl1pPr marL="0" indent="0" algn="l" rtl="0" eaLnBrk="1" fontAlgn="base" hangingPunct="1">
        <a:lnSpc>
          <a:spcPts val="3999"/>
        </a:lnSpc>
        <a:spcBef>
          <a:spcPct val="0"/>
        </a:spcBef>
        <a:spcAft>
          <a:spcPct val="0"/>
        </a:spcAft>
        <a:buFont typeface="Arial" panose="020B0604020202020204" pitchFamily="34" charset="0"/>
        <a:buNone/>
        <a:defRPr sz="2999" b="1">
          <a:solidFill>
            <a:schemeClr val="tx1"/>
          </a:solidFill>
          <a:latin typeface="Barlow" pitchFamily="2" charset="77"/>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p:titleStyle>
    <p:bodyStyle>
      <a:lvl1pPr marL="383031" indent="-383031" algn="l" rtl="0" eaLnBrk="1" fontAlgn="base" hangingPunct="1">
        <a:lnSpc>
          <a:spcPct val="100000"/>
        </a:lnSpc>
        <a:spcBef>
          <a:spcPts val="0"/>
        </a:spcBef>
        <a:spcAft>
          <a:spcPts val="800"/>
        </a:spcAft>
        <a:buClr>
          <a:srgbClr val="BB2332"/>
        </a:buClr>
        <a:buFont typeface="Wingdings" charset="2"/>
        <a:buChar char="§"/>
        <a:defRPr sz="2000">
          <a:solidFill>
            <a:schemeClr val="bg2"/>
          </a:solidFill>
          <a:latin typeface="+mj-lt"/>
          <a:ea typeface="+mn-ea"/>
          <a:cs typeface="+mn-cs"/>
        </a:defRPr>
      </a:lvl1pPr>
      <a:lvl2pPr marL="1072909"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600">
          <a:solidFill>
            <a:schemeClr val="bg2"/>
          </a:solidFill>
          <a:latin typeface="+mj-lt"/>
          <a:ea typeface="+mn-ea"/>
        </a:defRPr>
      </a:lvl2pPr>
      <a:lvl3pPr marL="1682372"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400">
          <a:solidFill>
            <a:schemeClr val="bg2"/>
          </a:solidFill>
          <a:latin typeface="+mj-lt"/>
          <a:ea typeface="+mn-ea"/>
        </a:defRPr>
      </a:lvl3pPr>
      <a:lvl4pPr marL="2133120"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4pPr>
      <a:lvl5pPr marL="2742582"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p:bodyStyle>
    <p:otherStyle>
      <a:defPPr>
        <a:defRPr lang="en-US"/>
      </a:defPPr>
      <a:lvl1pPr marL="0" algn="l" defTabSz="609463" rtl="0" eaLnBrk="1" latinLnBrk="0" hangingPunct="1">
        <a:defRPr sz="2400" kern="1200">
          <a:solidFill>
            <a:schemeClr val="tx1"/>
          </a:solidFill>
          <a:latin typeface="+mn-lt"/>
          <a:ea typeface="+mn-ea"/>
          <a:cs typeface="+mn-cs"/>
        </a:defRPr>
      </a:lvl1pPr>
      <a:lvl2pPr marL="609463" algn="l" defTabSz="609463" rtl="0" eaLnBrk="1" latinLnBrk="0" hangingPunct="1">
        <a:defRPr sz="2400" kern="1200">
          <a:solidFill>
            <a:schemeClr val="tx1"/>
          </a:solidFill>
          <a:latin typeface="+mn-lt"/>
          <a:ea typeface="+mn-ea"/>
          <a:cs typeface="+mn-cs"/>
        </a:defRPr>
      </a:lvl2pPr>
      <a:lvl3pPr marL="1218926" algn="l" defTabSz="609463" rtl="0" eaLnBrk="1" latinLnBrk="0" hangingPunct="1">
        <a:defRPr sz="2400" kern="1200">
          <a:solidFill>
            <a:schemeClr val="tx1"/>
          </a:solidFill>
          <a:latin typeface="+mn-lt"/>
          <a:ea typeface="+mn-ea"/>
          <a:cs typeface="+mn-cs"/>
        </a:defRPr>
      </a:lvl3pPr>
      <a:lvl4pPr marL="1828388" algn="l" defTabSz="609463" rtl="0" eaLnBrk="1" latinLnBrk="0" hangingPunct="1">
        <a:defRPr sz="2400" kern="1200">
          <a:solidFill>
            <a:schemeClr val="tx1"/>
          </a:solidFill>
          <a:latin typeface="+mn-lt"/>
          <a:ea typeface="+mn-ea"/>
          <a:cs typeface="+mn-cs"/>
        </a:defRPr>
      </a:lvl4pPr>
      <a:lvl5pPr marL="2437851" algn="l" defTabSz="609463" rtl="0" eaLnBrk="1" latinLnBrk="0" hangingPunct="1">
        <a:defRPr sz="2400" kern="1200">
          <a:solidFill>
            <a:schemeClr val="tx1"/>
          </a:solidFill>
          <a:latin typeface="+mn-lt"/>
          <a:ea typeface="+mn-ea"/>
          <a:cs typeface="+mn-cs"/>
        </a:defRPr>
      </a:lvl5pPr>
      <a:lvl6pPr marL="3047314" algn="l" defTabSz="609463" rtl="0" eaLnBrk="1" latinLnBrk="0" hangingPunct="1">
        <a:defRPr sz="2400" kern="1200">
          <a:solidFill>
            <a:schemeClr val="tx1"/>
          </a:solidFill>
          <a:latin typeface="+mn-lt"/>
          <a:ea typeface="+mn-ea"/>
          <a:cs typeface="+mn-cs"/>
        </a:defRPr>
      </a:lvl6pPr>
      <a:lvl7pPr marL="3656777" algn="l" defTabSz="609463" rtl="0" eaLnBrk="1" latinLnBrk="0" hangingPunct="1">
        <a:defRPr sz="2400" kern="1200">
          <a:solidFill>
            <a:schemeClr val="tx1"/>
          </a:solidFill>
          <a:latin typeface="+mn-lt"/>
          <a:ea typeface="+mn-ea"/>
          <a:cs typeface="+mn-cs"/>
        </a:defRPr>
      </a:lvl7pPr>
      <a:lvl8pPr marL="4266240" algn="l" defTabSz="609463" rtl="0" eaLnBrk="1" latinLnBrk="0" hangingPunct="1">
        <a:defRPr sz="2400" kern="1200">
          <a:solidFill>
            <a:schemeClr val="tx1"/>
          </a:solidFill>
          <a:latin typeface="+mn-lt"/>
          <a:ea typeface="+mn-ea"/>
          <a:cs typeface="+mn-cs"/>
        </a:defRPr>
      </a:lvl8pPr>
      <a:lvl9pPr marL="4875703" algn="l" defTabSz="609463"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A4A3A4"/>
          </p15:clr>
        </p15:guide>
        <p15:guide id="2" pos="240" userDrawn="1">
          <p15:clr>
            <a:srgbClr val="A4A3A4"/>
          </p15:clr>
        </p15:guide>
        <p15:guide id="3" pos="7440" userDrawn="1">
          <p15:clr>
            <a:srgbClr val="A4A3A4"/>
          </p15:clr>
        </p15:guide>
        <p15:guide id="4" orient="horz" pos="252" userDrawn="1">
          <p15:clr>
            <a:srgbClr val="A4A3A4"/>
          </p15:clr>
        </p15:guide>
        <p15:guide id="5" orient="horz" pos="648" userDrawn="1">
          <p15:clr>
            <a:srgbClr val="A4A3A4"/>
          </p15:clr>
        </p15:guide>
        <p15:guide id="6" orient="horz" pos="864" userDrawn="1">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B65D5D-BA1A-228B-348D-D5D93C751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3A54AC-00A4-3D53-774D-551274C275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BC4A04-EAC9-15DB-CC6F-13AFF9770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20241-A9B4-4064-98AD-4D39DB3BE779}" type="datetimeFigureOut">
              <a:rPr lang="en-IN" smtClean="0"/>
              <a:t>28-08-2023</a:t>
            </a:fld>
            <a:endParaRPr lang="en-IN"/>
          </a:p>
        </p:txBody>
      </p:sp>
      <p:sp>
        <p:nvSpPr>
          <p:cNvPr id="5" name="Footer Placeholder 4">
            <a:extLst>
              <a:ext uri="{FF2B5EF4-FFF2-40B4-BE49-F238E27FC236}">
                <a16:creationId xmlns:a16="http://schemas.microsoft.com/office/drawing/2014/main" id="{8C529A6B-F109-A770-193D-409BF5D8EB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EE319A-D19A-A7AF-864F-65297EEE7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DB04-8DA9-4A4E-A7E5-E1DDCB1829ED}" type="slidenum">
              <a:rPr lang="en-IN" smtClean="0"/>
              <a:t>‹#›</a:t>
            </a:fld>
            <a:endParaRPr lang="en-IN"/>
          </a:p>
        </p:txBody>
      </p:sp>
    </p:spTree>
    <p:extLst>
      <p:ext uri="{BB962C8B-B14F-4D97-AF65-F5344CB8AC3E}">
        <p14:creationId xmlns:p14="http://schemas.microsoft.com/office/powerpoint/2010/main" val="2747998708"/>
      </p:ext>
    </p:extLst>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E136FF57-E1C6-B79B-A29B-4A16CEBA6998}"/>
              </a:ext>
            </a:extLst>
          </p:cNvPr>
          <p:cNvSpPr txBox="1">
            <a:spLocks/>
          </p:cNvSpPr>
          <p:nvPr/>
        </p:nvSpPr>
        <p:spPr>
          <a:xfrm>
            <a:off x="950728" y="952940"/>
            <a:ext cx="9274545" cy="3211002"/>
          </a:xfrm>
          <a:prstGeom prst="rect">
            <a:avLst/>
          </a:prstGeom>
        </p:spPr>
        <p:txBody>
          <a:bodyPr/>
          <a:lstStyle>
            <a:lvl1pPr marL="0" indent="0" algn="l" rtl="0" eaLnBrk="1" fontAlgn="base" hangingPunct="1">
              <a:lnSpc>
                <a:spcPts val="3999"/>
              </a:lnSpc>
              <a:spcBef>
                <a:spcPct val="0"/>
              </a:spcBef>
              <a:spcAft>
                <a:spcPct val="0"/>
              </a:spcAft>
              <a:buFont typeface="Arial" panose="020B0604020202020204" pitchFamily="34" charset="0"/>
              <a:buNone/>
              <a:defRPr sz="2999" b="1">
                <a:solidFill>
                  <a:schemeClr val="tx1"/>
                </a:solidFill>
                <a:latin typeface="Barlow" pitchFamily="2" charset="77"/>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a:lstStyle>
          <a:p>
            <a:pPr defTabSz="914400"/>
            <a:r>
              <a:rPr lang="en-US" kern="0" dirty="0" err="1"/>
              <a:t>Mulesoft</a:t>
            </a:r>
            <a:r>
              <a:rPr lang="en-US" kern="0" dirty="0"/>
              <a:t> Accelerator for Financial services</a:t>
            </a:r>
            <a:br>
              <a:rPr lang="en-US" kern="0" dirty="0"/>
            </a:br>
            <a:r>
              <a:rPr lang="en-US" kern="0" dirty="0"/>
              <a:t>Core Banking System</a:t>
            </a:r>
          </a:p>
        </p:txBody>
      </p:sp>
      <p:sp>
        <p:nvSpPr>
          <p:cNvPr id="3" name="Text Placeholder 6">
            <a:extLst>
              <a:ext uri="{FF2B5EF4-FFF2-40B4-BE49-F238E27FC236}">
                <a16:creationId xmlns:a16="http://schemas.microsoft.com/office/drawing/2014/main" id="{EF8FD851-EC2A-E976-EF24-2FF21B803E6B}"/>
              </a:ext>
            </a:extLst>
          </p:cNvPr>
          <p:cNvSpPr txBox="1">
            <a:spLocks/>
          </p:cNvSpPr>
          <p:nvPr/>
        </p:nvSpPr>
        <p:spPr>
          <a:xfrm>
            <a:off x="6930981" y="5463807"/>
            <a:ext cx="4753019" cy="576776"/>
          </a:xfrm>
          <a:prstGeom prst="rect">
            <a:avLst/>
          </a:prstGeom>
        </p:spPr>
        <p:txBody>
          <a:bodyPr/>
          <a:lstStyle>
            <a:lvl1pPr marL="383031" indent="-383031" algn="l" rtl="0" eaLnBrk="1" fontAlgn="base" hangingPunct="1">
              <a:lnSpc>
                <a:spcPct val="100000"/>
              </a:lnSpc>
              <a:spcBef>
                <a:spcPts val="0"/>
              </a:spcBef>
              <a:spcAft>
                <a:spcPts val="800"/>
              </a:spcAft>
              <a:buClr>
                <a:srgbClr val="BB2332"/>
              </a:buClr>
              <a:buFont typeface="Wingdings" charset="2"/>
              <a:buChar char="§"/>
              <a:defRPr sz="2000">
                <a:solidFill>
                  <a:schemeClr val="bg2"/>
                </a:solidFill>
                <a:latin typeface="+mj-lt"/>
                <a:ea typeface="+mn-ea"/>
                <a:cs typeface="+mn-cs"/>
              </a:defRPr>
            </a:lvl1pPr>
            <a:lvl2pPr marL="1072909"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600">
                <a:solidFill>
                  <a:schemeClr val="bg2"/>
                </a:solidFill>
                <a:latin typeface="+mj-lt"/>
                <a:ea typeface="+mn-ea"/>
              </a:defRPr>
            </a:lvl2pPr>
            <a:lvl3pPr marL="1682372"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400">
                <a:solidFill>
                  <a:schemeClr val="bg2"/>
                </a:solidFill>
                <a:latin typeface="+mj-lt"/>
                <a:ea typeface="+mn-ea"/>
              </a:defRPr>
            </a:lvl3pPr>
            <a:lvl4pPr marL="2133120"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4pPr>
            <a:lvl5pPr marL="2742582"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a:lstStyle>
          <a:p>
            <a:pPr defTabSz="914400"/>
            <a:r>
              <a:rPr lang="en-US" b="1" kern="0" dirty="0">
                <a:solidFill>
                  <a:schemeClr val="tx1"/>
                </a:solidFill>
              </a:rPr>
              <a:t>Gaurav  Ahir</a:t>
            </a:r>
          </a:p>
        </p:txBody>
      </p:sp>
    </p:spTree>
    <p:extLst>
      <p:ext uri="{BB962C8B-B14F-4D97-AF65-F5344CB8AC3E}">
        <p14:creationId xmlns:p14="http://schemas.microsoft.com/office/powerpoint/2010/main" val="30903519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E76F399-8D3F-374D-69BF-095D1A3E61AF}"/>
              </a:ext>
            </a:extLst>
          </p:cNvPr>
          <p:cNvSpPr txBox="1">
            <a:spLocks/>
          </p:cNvSpPr>
          <p:nvPr/>
        </p:nvSpPr>
        <p:spPr>
          <a:xfrm>
            <a:off x="950469" y="876440"/>
            <a:ext cx="9172585" cy="970833"/>
          </a:xfrm>
          <a:prstGeom prst="rect">
            <a:avLst/>
          </a:prstGeom>
        </p:spPr>
        <p:txBody>
          <a:bodyPr/>
          <a:lstStyle>
            <a:lvl1pPr marL="383031" indent="-383031" algn="l" rtl="0" eaLnBrk="1" fontAlgn="base" hangingPunct="1">
              <a:lnSpc>
                <a:spcPct val="100000"/>
              </a:lnSpc>
              <a:spcBef>
                <a:spcPts val="0"/>
              </a:spcBef>
              <a:spcAft>
                <a:spcPts val="800"/>
              </a:spcAft>
              <a:buClr>
                <a:srgbClr val="BB2332"/>
              </a:buClr>
              <a:buFont typeface="Wingdings" charset="2"/>
              <a:buChar char="§"/>
              <a:defRPr sz="2000">
                <a:solidFill>
                  <a:schemeClr val="bg2"/>
                </a:solidFill>
                <a:latin typeface="+mj-lt"/>
                <a:ea typeface="+mn-ea"/>
                <a:cs typeface="+mn-cs"/>
              </a:defRPr>
            </a:lvl1pPr>
            <a:lvl2pPr marL="1072909"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600">
                <a:solidFill>
                  <a:schemeClr val="bg2"/>
                </a:solidFill>
                <a:latin typeface="+mj-lt"/>
                <a:ea typeface="+mn-ea"/>
              </a:defRPr>
            </a:lvl2pPr>
            <a:lvl3pPr marL="1682372"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400">
                <a:solidFill>
                  <a:schemeClr val="bg2"/>
                </a:solidFill>
                <a:latin typeface="+mj-lt"/>
                <a:ea typeface="+mn-ea"/>
              </a:defRPr>
            </a:lvl3pPr>
            <a:lvl4pPr marL="2133120"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4pPr>
            <a:lvl5pPr marL="2742582"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a:lstStyle>
          <a:p>
            <a:pPr marL="914400" defTabSz="914400">
              <a:lnSpc>
                <a:spcPct val="107000"/>
              </a:lnSpc>
            </a:pPr>
            <a:r>
              <a:rPr lang="en-US" sz="2400" kern="0">
                <a:solidFill>
                  <a:srgbClr val="000000"/>
                </a:solidFill>
                <a:latin typeface="Calibri" panose="020F0502020204030204" pitchFamily="34" charset="0"/>
                <a:ea typeface="Calibri" panose="020F0502020204030204" pitchFamily="34" charset="0"/>
                <a:cs typeface="Calibri" panose="020F0502020204030204" pitchFamily="34" charset="0"/>
              </a:rPr>
              <a:t>Build a </a:t>
            </a:r>
            <a:r>
              <a:rPr lang="en-US" sz="2400" b="1" kern="0">
                <a:solidFill>
                  <a:srgbClr val="000000"/>
                </a:solidFill>
                <a:latin typeface="Calibri" panose="020F0502020204030204" pitchFamily="34" charset="0"/>
                <a:ea typeface="Calibri" panose="020F0502020204030204" pitchFamily="34" charset="0"/>
                <a:cs typeface="Calibri" panose="020F0502020204030204" pitchFamily="34" charset="0"/>
              </a:rPr>
              <a:t>Core Banking System</a:t>
            </a:r>
            <a:r>
              <a:rPr lang="en-US" sz="2400" kern="0">
                <a:solidFill>
                  <a:srgbClr val="000000"/>
                </a:solidFill>
                <a:latin typeface="Calibri" panose="020F0502020204030204" pitchFamily="34" charset="0"/>
                <a:ea typeface="Calibri" panose="020F0502020204030204" pitchFamily="34" charset="0"/>
                <a:cs typeface="Calibri" panose="020F0502020204030204" pitchFamily="34" charset="0"/>
              </a:rPr>
              <a:t> API specification for Accounts , Transactions and History operations.</a:t>
            </a:r>
          </a:p>
          <a:p>
            <a:pPr marL="914400" defTabSz="914400">
              <a:lnSpc>
                <a:spcPct val="107000"/>
              </a:lnSpc>
            </a:pPr>
            <a:endParaRPr lang="en-US" sz="2400" kern="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itle 1">
            <a:extLst>
              <a:ext uri="{FF2B5EF4-FFF2-40B4-BE49-F238E27FC236}">
                <a16:creationId xmlns:a16="http://schemas.microsoft.com/office/drawing/2014/main" id="{88C28797-97D0-F440-DADA-F1EC4A7E8B89}"/>
              </a:ext>
            </a:extLst>
          </p:cNvPr>
          <p:cNvSpPr txBox="1">
            <a:spLocks/>
          </p:cNvSpPr>
          <p:nvPr/>
        </p:nvSpPr>
        <p:spPr>
          <a:xfrm>
            <a:off x="1427417" y="230588"/>
            <a:ext cx="9704365" cy="515526"/>
          </a:xfrm>
          <a:prstGeom prst="rect">
            <a:avLst/>
          </a:prstGeom>
        </p:spPr>
        <p:txBody>
          <a:bodyPr wrap="square" anchor="t">
            <a:spAutoFit/>
          </a:bodyPr>
          <a:lstStyle>
            <a:lvl1pPr marL="0" indent="0" algn="l" rtl="0" eaLnBrk="1" fontAlgn="base" hangingPunct="1">
              <a:lnSpc>
                <a:spcPts val="3300"/>
              </a:lnSpc>
              <a:spcBef>
                <a:spcPct val="0"/>
              </a:spcBef>
              <a:spcAft>
                <a:spcPct val="0"/>
              </a:spcAft>
              <a:buFont typeface="Arial" panose="020B0604020202020204" pitchFamily="34" charset="0"/>
              <a:buNone/>
              <a:defRPr sz="2999" b="1">
                <a:solidFill>
                  <a:schemeClr val="tx1"/>
                </a:solidFill>
                <a:latin typeface="+mn-lt"/>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a:lstStyle>
          <a:p>
            <a:pPr defTabSz="914400"/>
            <a:r>
              <a:rPr lang="en-US" kern="0" dirty="0"/>
              <a:t>Design</a:t>
            </a:r>
            <a:endParaRPr lang="en-IN" kern="0" dirty="0"/>
          </a:p>
        </p:txBody>
      </p:sp>
      <p:sp>
        <p:nvSpPr>
          <p:cNvPr id="4" name="Text Placeholder 9">
            <a:extLst>
              <a:ext uri="{FF2B5EF4-FFF2-40B4-BE49-F238E27FC236}">
                <a16:creationId xmlns:a16="http://schemas.microsoft.com/office/drawing/2014/main" id="{8593F860-4E80-765B-BBDA-6957C5834B3B}"/>
              </a:ext>
            </a:extLst>
          </p:cNvPr>
          <p:cNvSpPr txBox="1">
            <a:spLocks/>
          </p:cNvSpPr>
          <p:nvPr/>
        </p:nvSpPr>
        <p:spPr>
          <a:xfrm>
            <a:off x="1693308" y="2117716"/>
            <a:ext cx="9172585" cy="4251933"/>
          </a:xfrm>
          <a:prstGeom prst="rect">
            <a:avLst/>
          </a:prstGeom>
        </p:spPr>
        <p:txBody>
          <a:bodyPr>
            <a:spAutoFit/>
          </a:bodyPr>
          <a:lstStyle>
            <a:lvl1pPr marL="174625" indent="-174625" algn="l" rtl="0" eaLnBrk="1" fontAlgn="base" hangingPunct="1">
              <a:lnSpc>
                <a:spcPct val="100000"/>
              </a:lnSpc>
              <a:spcBef>
                <a:spcPts val="0"/>
              </a:spcBef>
              <a:spcAft>
                <a:spcPts val="800"/>
              </a:spcAft>
              <a:buClr>
                <a:schemeClr val="bg2"/>
              </a:buClr>
              <a:buFont typeface="Arial" panose="020B0604020202020204" pitchFamily="34" charset="0"/>
              <a:buChar char="•"/>
              <a:tabLst/>
              <a:defRPr sz="2000">
                <a:solidFill>
                  <a:schemeClr val="bg2"/>
                </a:solidFill>
                <a:latin typeface="+mn-lt"/>
                <a:ea typeface="+mn-ea"/>
                <a:cs typeface="+mn-cs"/>
              </a:defRPr>
            </a:lvl1pPr>
            <a:lvl2pPr marL="342900" indent="-168275" algn="l" rtl="0" eaLnBrk="1" fontAlgn="base" hangingPunct="1">
              <a:lnSpc>
                <a:spcPct val="100000"/>
              </a:lnSpc>
              <a:spcBef>
                <a:spcPts val="0"/>
              </a:spcBef>
              <a:spcAft>
                <a:spcPts val="800"/>
              </a:spcAft>
              <a:buClr>
                <a:schemeClr val="bg2"/>
              </a:buClr>
              <a:buSzPct val="100000"/>
              <a:buFont typeface="Arial" panose="020B0604020202020204" pitchFamily="34" charset="0"/>
              <a:buChar char="•"/>
              <a:tabLst/>
              <a:defRPr sz="1600">
                <a:solidFill>
                  <a:schemeClr val="bg2"/>
                </a:solidFill>
                <a:latin typeface="+mn-lt"/>
                <a:ea typeface="+mn-ea"/>
              </a:defRPr>
            </a:lvl2pPr>
            <a:lvl3pPr marL="460375" indent="-117475" algn="l" rtl="0" eaLnBrk="1" fontAlgn="base" hangingPunct="1">
              <a:lnSpc>
                <a:spcPct val="100000"/>
              </a:lnSpc>
              <a:spcBef>
                <a:spcPts val="0"/>
              </a:spcBef>
              <a:spcAft>
                <a:spcPts val="800"/>
              </a:spcAft>
              <a:buClr>
                <a:schemeClr val="bg2"/>
              </a:buClr>
              <a:buSzPct val="100000"/>
              <a:buFont typeface="Arial" panose="020B0604020202020204" pitchFamily="34" charset="0"/>
              <a:buChar char="•"/>
              <a:tabLst/>
              <a:defRPr sz="1400">
                <a:solidFill>
                  <a:schemeClr val="bg2"/>
                </a:solidFill>
                <a:latin typeface="+mn-lt"/>
                <a:ea typeface="+mn-ea"/>
              </a:defRPr>
            </a:lvl3pPr>
            <a:lvl4pPr marL="576263" indent="-115888" algn="l" rtl="0" eaLnBrk="1" fontAlgn="base" hangingPunct="1">
              <a:lnSpc>
                <a:spcPct val="100000"/>
              </a:lnSpc>
              <a:spcBef>
                <a:spcPts val="0"/>
              </a:spcBef>
              <a:spcAft>
                <a:spcPts val="800"/>
              </a:spcAft>
              <a:buClr>
                <a:schemeClr val="bg2"/>
              </a:buClr>
              <a:buFont typeface="Arial" panose="020B0604020202020204" pitchFamily="34" charset="0"/>
              <a:buChar char="•"/>
              <a:tabLst/>
              <a:defRPr sz="1200" cap="none">
                <a:solidFill>
                  <a:schemeClr val="bg2"/>
                </a:solidFill>
                <a:latin typeface="+mn-lt"/>
                <a:ea typeface="+mn-ea"/>
              </a:defRPr>
            </a:lvl4pPr>
            <a:lvl5pPr marL="687388" indent="-111125" algn="l" rtl="0" eaLnBrk="1" fontAlgn="base" hangingPunct="1">
              <a:lnSpc>
                <a:spcPct val="100000"/>
              </a:lnSpc>
              <a:spcBef>
                <a:spcPts val="0"/>
              </a:spcBef>
              <a:spcAft>
                <a:spcPts val="800"/>
              </a:spcAft>
              <a:buClr>
                <a:schemeClr val="bg2"/>
              </a:buClr>
              <a:buFont typeface="Arial" panose="020B0604020202020204" pitchFamily="34" charset="0"/>
              <a:buChar char="•"/>
              <a:tabLst/>
              <a:defRPr sz="1200" cap="none">
                <a:solidFill>
                  <a:schemeClr val="bg2"/>
                </a:solidFill>
                <a:latin typeface="+mn-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a:lstStyle>
          <a:p>
            <a:pPr marL="0" lv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Design RAML for below endpoints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39775" indent="0">
              <a:lnSpc>
                <a:spcPts val="1425"/>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 GET-   /accounts   - add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queryParameters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accountType</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739775" indent="0">
              <a:lnSpc>
                <a:spcPts val="1425"/>
              </a:lnSpc>
              <a:spcAft>
                <a:spcPts val="800"/>
              </a:spcAft>
              <a:buNone/>
            </a:pP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POST -  Create a new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accounts } -  Return details for an existing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Patch- Update details for an existing account.</a:t>
            </a:r>
          </a:p>
          <a:p>
            <a:pPr marL="0" indent="0">
              <a:lnSpc>
                <a:spcPts val="1425"/>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425"/>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 GET   /transactions - Manage transactions for an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39775" indent="0">
              <a:lnSpc>
                <a:spcPts val="1425"/>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Add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queryParameters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transactionType</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pPr marL="739775" indent="0">
              <a:lnSpc>
                <a:spcPts val="1425"/>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POST - Create a new transaction entry for this account.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739775" indent="0">
              <a:lnSpc>
                <a:spcPts val="1425"/>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transactionId</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Retrieve an existing transaction entry</a:t>
            </a:r>
            <a:endPar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39775" indent="0">
              <a:lnSpc>
                <a:spcPts val="1425"/>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39775" indent="0">
              <a:lnSpc>
                <a:spcPts val="1425"/>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 GET /history:  	Obtain transaction history for an account, including running balance</a:t>
            </a:r>
          </a:p>
          <a:p>
            <a:pPr marL="739775" indent="0">
              <a:lnSpc>
                <a:spcPts val="1425"/>
              </a:lnSpc>
              <a:spcAft>
                <a:spcPts val="800"/>
              </a:spcAft>
              <a:buNone/>
            </a:pPr>
            <a:endPar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39775" indent="0">
              <a:lnSpc>
                <a:spcPts val="1425"/>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For any Error occurred the original payload must be moved to MQ.</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45544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F626-3743-6AF8-615B-55602A031D9B}"/>
              </a:ext>
            </a:extLst>
          </p:cNvPr>
          <p:cNvSpPr txBox="1">
            <a:spLocks/>
          </p:cNvSpPr>
          <p:nvPr/>
        </p:nvSpPr>
        <p:spPr>
          <a:xfrm>
            <a:off x="1503218" y="1676687"/>
            <a:ext cx="9340273" cy="795081"/>
          </a:xfrm>
          <a:prstGeom prst="rect">
            <a:avLst/>
          </a:prstGeom>
        </p:spPr>
        <p:txBody>
          <a:bodyPr/>
          <a:lstStyle>
            <a:lvl1pPr marL="0" indent="0" algn="l" rtl="0" eaLnBrk="1" fontAlgn="base" hangingPunct="1">
              <a:lnSpc>
                <a:spcPts val="3999"/>
              </a:lnSpc>
              <a:spcBef>
                <a:spcPct val="0"/>
              </a:spcBef>
              <a:spcAft>
                <a:spcPct val="0"/>
              </a:spcAft>
              <a:buFont typeface="Arial" panose="020B0604020202020204" pitchFamily="34" charset="0"/>
              <a:buNone/>
              <a:defRPr sz="2999" b="1">
                <a:solidFill>
                  <a:schemeClr val="tx1"/>
                </a:solidFill>
                <a:latin typeface="Barlow" pitchFamily="2" charset="77"/>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a:lstStyle>
          <a:p>
            <a:pPr defTabSz="914400"/>
            <a:r>
              <a:rPr lang="en-US" kern="0"/>
              <a:t>AGENDA</a:t>
            </a:r>
            <a:endParaRPr lang="en-IN" kern="0" dirty="0"/>
          </a:p>
        </p:txBody>
      </p:sp>
      <p:sp>
        <p:nvSpPr>
          <p:cNvPr id="3" name="Text Placeholder 2">
            <a:extLst>
              <a:ext uri="{FF2B5EF4-FFF2-40B4-BE49-F238E27FC236}">
                <a16:creationId xmlns:a16="http://schemas.microsoft.com/office/drawing/2014/main" id="{114AF321-BA16-9D4A-39E7-64DC9561A71F}"/>
              </a:ext>
            </a:extLst>
          </p:cNvPr>
          <p:cNvSpPr txBox="1">
            <a:spLocks/>
          </p:cNvSpPr>
          <p:nvPr/>
        </p:nvSpPr>
        <p:spPr>
          <a:xfrm>
            <a:off x="2013527" y="2697017"/>
            <a:ext cx="8829964" cy="3128963"/>
          </a:xfrm>
          <a:prstGeom prst="rect">
            <a:avLst/>
          </a:prstGeom>
        </p:spPr>
        <p:txBody>
          <a:bodyPr/>
          <a:lstStyle>
            <a:lvl1pPr marL="383031" indent="-383031" algn="l" rtl="0" eaLnBrk="1" fontAlgn="base" hangingPunct="1">
              <a:lnSpc>
                <a:spcPct val="100000"/>
              </a:lnSpc>
              <a:spcBef>
                <a:spcPts val="0"/>
              </a:spcBef>
              <a:spcAft>
                <a:spcPts val="800"/>
              </a:spcAft>
              <a:buClr>
                <a:srgbClr val="BB2332"/>
              </a:buClr>
              <a:buFont typeface="Wingdings" charset="2"/>
              <a:buChar char="§"/>
              <a:defRPr sz="2000">
                <a:solidFill>
                  <a:schemeClr val="bg2"/>
                </a:solidFill>
                <a:latin typeface="+mj-lt"/>
                <a:ea typeface="+mn-ea"/>
                <a:cs typeface="+mn-cs"/>
              </a:defRPr>
            </a:lvl1pPr>
            <a:lvl2pPr marL="1072909"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600">
                <a:solidFill>
                  <a:schemeClr val="bg2"/>
                </a:solidFill>
                <a:latin typeface="+mj-lt"/>
                <a:ea typeface="+mn-ea"/>
              </a:defRPr>
            </a:lvl2pPr>
            <a:lvl3pPr marL="1682372"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400">
                <a:solidFill>
                  <a:schemeClr val="bg2"/>
                </a:solidFill>
                <a:latin typeface="+mj-lt"/>
                <a:ea typeface="+mn-ea"/>
              </a:defRPr>
            </a:lvl3pPr>
            <a:lvl4pPr marL="2133120"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4pPr>
            <a:lvl5pPr marL="2742582"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a:lstStyle>
          <a:p>
            <a:pPr defTabSz="914400"/>
            <a:endParaRPr lang="en-US" kern="0"/>
          </a:p>
          <a:p>
            <a:pPr defTabSz="914400"/>
            <a:r>
              <a:rPr lang="en-US" kern="0"/>
              <a:t>Design</a:t>
            </a:r>
          </a:p>
          <a:p>
            <a:pPr defTabSz="914400"/>
            <a:r>
              <a:rPr lang="en-IN" kern="0"/>
              <a:t>Sequence Diagram</a:t>
            </a:r>
          </a:p>
          <a:p>
            <a:pPr defTabSz="914400"/>
            <a:r>
              <a:rPr lang="en-IN" kern="0"/>
              <a:t>Supported Operations</a:t>
            </a:r>
          </a:p>
          <a:p>
            <a:pPr defTabSz="914400"/>
            <a:r>
              <a:rPr lang="en-IN" kern="0"/>
              <a:t>Code Walkthrough</a:t>
            </a:r>
            <a:endParaRPr lang="en-IN" kern="0" dirty="0"/>
          </a:p>
        </p:txBody>
      </p:sp>
    </p:spTree>
    <p:extLst>
      <p:ext uri="{BB962C8B-B14F-4D97-AF65-F5344CB8AC3E}">
        <p14:creationId xmlns:p14="http://schemas.microsoft.com/office/powerpoint/2010/main" val="301625697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1E77BA-363E-3968-13E1-BF6D4058357E}"/>
              </a:ext>
            </a:extLst>
          </p:cNvPr>
          <p:cNvPicPr>
            <a:picLocks noChangeAspect="1"/>
          </p:cNvPicPr>
          <p:nvPr/>
        </p:nvPicPr>
        <p:blipFill rotWithShape="1">
          <a:blip r:embed="rId2"/>
          <a:srcRect l="14582" t="23826" r="43442" b="12593"/>
          <a:stretch/>
        </p:blipFill>
        <p:spPr>
          <a:xfrm>
            <a:off x="589280" y="421178"/>
            <a:ext cx="10982960" cy="5527041"/>
          </a:xfrm>
          <a:prstGeom prst="rect">
            <a:avLst/>
          </a:prstGeom>
        </p:spPr>
      </p:pic>
    </p:spTree>
    <p:extLst>
      <p:ext uri="{BB962C8B-B14F-4D97-AF65-F5344CB8AC3E}">
        <p14:creationId xmlns:p14="http://schemas.microsoft.com/office/powerpoint/2010/main" val="331239133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5266-68B1-C217-AF6B-E43D93CBA9C9}"/>
              </a:ext>
            </a:extLst>
          </p:cNvPr>
          <p:cNvSpPr txBox="1">
            <a:spLocks/>
          </p:cNvSpPr>
          <p:nvPr/>
        </p:nvSpPr>
        <p:spPr>
          <a:xfrm>
            <a:off x="838200" y="365126"/>
            <a:ext cx="10515600" cy="789420"/>
          </a:xfrm>
          <a:prstGeom prst="rect">
            <a:avLst/>
          </a:prstGeom>
        </p:spPr>
        <p:txBody>
          <a:bodyPr/>
          <a:lstStyle>
            <a:lvl1pPr marL="0" indent="0" algn="l" rtl="0" eaLnBrk="1" fontAlgn="base" hangingPunct="1">
              <a:lnSpc>
                <a:spcPts val="3999"/>
              </a:lnSpc>
              <a:spcBef>
                <a:spcPct val="0"/>
              </a:spcBef>
              <a:spcAft>
                <a:spcPct val="0"/>
              </a:spcAft>
              <a:buFont typeface="Arial" panose="020B0604020202020204" pitchFamily="34" charset="0"/>
              <a:buNone/>
              <a:defRPr sz="2999" b="1">
                <a:solidFill>
                  <a:schemeClr val="tx1"/>
                </a:solidFill>
                <a:latin typeface="Barlow" pitchFamily="2" charset="77"/>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a:lstStyle>
          <a:p>
            <a:pPr defTabSz="914400"/>
            <a:r>
              <a:rPr lang="en-US" kern="0"/>
              <a:t>Supported Operation</a:t>
            </a:r>
            <a:endParaRPr lang="en-IN" kern="0" dirty="0"/>
          </a:p>
        </p:txBody>
      </p:sp>
      <p:sp>
        <p:nvSpPr>
          <p:cNvPr id="3" name="Text Placeholder 2">
            <a:extLst>
              <a:ext uri="{FF2B5EF4-FFF2-40B4-BE49-F238E27FC236}">
                <a16:creationId xmlns:a16="http://schemas.microsoft.com/office/drawing/2014/main" id="{B17C81A6-67E4-0F39-DBEE-E2E3448FBD8C}"/>
              </a:ext>
            </a:extLst>
          </p:cNvPr>
          <p:cNvSpPr txBox="1">
            <a:spLocks/>
          </p:cNvSpPr>
          <p:nvPr/>
        </p:nvSpPr>
        <p:spPr>
          <a:xfrm>
            <a:off x="431800" y="1009866"/>
            <a:ext cx="6042891" cy="5213903"/>
          </a:xfrm>
          <a:prstGeom prst="rect">
            <a:avLst/>
          </a:prstGeom>
        </p:spPr>
        <p:txBody>
          <a:bodyPr/>
          <a:lstStyle>
            <a:lvl1pPr marL="383031" indent="-383031" algn="l" rtl="0" eaLnBrk="1" fontAlgn="base" hangingPunct="1">
              <a:lnSpc>
                <a:spcPct val="100000"/>
              </a:lnSpc>
              <a:spcBef>
                <a:spcPts val="0"/>
              </a:spcBef>
              <a:spcAft>
                <a:spcPts val="800"/>
              </a:spcAft>
              <a:buClr>
                <a:srgbClr val="BB2332"/>
              </a:buClr>
              <a:buFont typeface="Wingdings" charset="2"/>
              <a:buChar char="§"/>
              <a:defRPr sz="2000">
                <a:solidFill>
                  <a:schemeClr val="bg2"/>
                </a:solidFill>
                <a:latin typeface="+mj-lt"/>
                <a:ea typeface="+mn-ea"/>
                <a:cs typeface="+mn-cs"/>
              </a:defRPr>
            </a:lvl1pPr>
            <a:lvl2pPr marL="1072909"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600">
                <a:solidFill>
                  <a:schemeClr val="bg2"/>
                </a:solidFill>
                <a:latin typeface="+mj-lt"/>
                <a:ea typeface="+mn-ea"/>
              </a:defRPr>
            </a:lvl2pPr>
            <a:lvl3pPr marL="1682372"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400">
                <a:solidFill>
                  <a:schemeClr val="bg2"/>
                </a:solidFill>
                <a:latin typeface="+mj-lt"/>
                <a:ea typeface="+mn-ea"/>
              </a:defRPr>
            </a:lvl3pPr>
            <a:lvl4pPr marL="2133120"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4pPr>
            <a:lvl5pPr marL="2742582"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a:lstStyle>
          <a:p>
            <a:pPr marL="0" indent="0" defTabSz="914400">
              <a:buFont typeface="Wingdings" charset="2"/>
              <a:buNone/>
            </a:pPr>
            <a:r>
              <a:rPr lang="en-US" b="1" kern="0">
                <a:latin typeface="Open Sans" panose="020B0606030504020204" pitchFamily="34" charset="0"/>
              </a:rPr>
              <a:t>Accounts</a:t>
            </a:r>
          </a:p>
          <a:p>
            <a:pPr defTabSz="914400">
              <a:buFont typeface="Arial" panose="020B0604020202020204" pitchFamily="34" charset="0"/>
              <a:buChar char="•"/>
            </a:pPr>
            <a:r>
              <a:rPr lang="en-US" kern="0">
                <a:latin typeface="Open Sans" panose="020B0606030504020204" pitchFamily="34" charset="0"/>
              </a:rPr>
              <a:t>Add new accounts</a:t>
            </a:r>
          </a:p>
          <a:p>
            <a:pPr defTabSz="914400">
              <a:buFont typeface="Arial" panose="020B0604020202020204" pitchFamily="34" charset="0"/>
              <a:buChar char="•"/>
            </a:pPr>
            <a:r>
              <a:rPr lang="en-US" kern="0">
                <a:latin typeface="Open Sans" panose="020B0606030504020204" pitchFamily="34" charset="0"/>
              </a:rPr>
              <a:t>Get account with a specific account type</a:t>
            </a:r>
          </a:p>
          <a:p>
            <a:pPr defTabSz="914400">
              <a:buFont typeface="Arial" panose="020B0604020202020204" pitchFamily="34" charset="0"/>
              <a:buChar char="•"/>
            </a:pPr>
            <a:r>
              <a:rPr lang="en-US" kern="0">
                <a:latin typeface="Open Sans" panose="020B0606030504020204" pitchFamily="34" charset="0"/>
              </a:rPr>
              <a:t>Get specific account</a:t>
            </a:r>
          </a:p>
          <a:p>
            <a:pPr defTabSz="914400">
              <a:buFont typeface="Arial" panose="020B0604020202020204" pitchFamily="34" charset="0"/>
              <a:buChar char="•"/>
            </a:pPr>
            <a:r>
              <a:rPr lang="en-US" kern="0">
                <a:latin typeface="Open Sans" panose="020B0606030504020204" pitchFamily="34" charset="0"/>
              </a:rPr>
              <a:t>Update balance for specific account</a:t>
            </a:r>
          </a:p>
          <a:p>
            <a:pPr marL="0" indent="0" defTabSz="914400">
              <a:buFont typeface="Wingdings" charset="2"/>
              <a:buNone/>
            </a:pPr>
            <a:r>
              <a:rPr lang="en-US" b="1" kern="0">
                <a:latin typeface="Open Sans" panose="020B0606030504020204" pitchFamily="34" charset="0"/>
              </a:rPr>
              <a:t>Transactions</a:t>
            </a:r>
          </a:p>
          <a:p>
            <a:pPr defTabSz="914400">
              <a:buFont typeface="Arial" panose="020B0604020202020204" pitchFamily="34" charset="0"/>
              <a:buChar char="•"/>
            </a:pPr>
            <a:r>
              <a:rPr lang="en-US" kern="0">
                <a:latin typeface="Open Sans" panose="020B0606030504020204" pitchFamily="34" charset="0"/>
              </a:rPr>
              <a:t>Add new transactions</a:t>
            </a:r>
          </a:p>
          <a:p>
            <a:pPr defTabSz="914400">
              <a:buFont typeface="Arial" panose="020B0604020202020204" pitchFamily="34" charset="0"/>
              <a:buChar char="•"/>
            </a:pPr>
            <a:r>
              <a:rPr lang="en-US" kern="0">
                <a:latin typeface="Open Sans" panose="020B0606030504020204" pitchFamily="34" charset="0"/>
              </a:rPr>
              <a:t>Get transaction with specific transaction type</a:t>
            </a:r>
          </a:p>
          <a:p>
            <a:pPr defTabSz="914400">
              <a:buFont typeface="Arial" panose="020B0604020202020204" pitchFamily="34" charset="0"/>
              <a:buChar char="•"/>
            </a:pPr>
            <a:r>
              <a:rPr lang="en-US" kern="0">
                <a:latin typeface="Open Sans" panose="020B0606030504020204" pitchFamily="34" charset="0"/>
              </a:rPr>
              <a:t>Get specific transaction</a:t>
            </a:r>
          </a:p>
          <a:p>
            <a:pPr defTabSz="914400">
              <a:buFont typeface="Arial" panose="020B0604020202020204" pitchFamily="34" charset="0"/>
              <a:buChar char="•"/>
            </a:pPr>
            <a:r>
              <a:rPr lang="en-US" kern="0">
                <a:latin typeface="Open Sans" panose="020B0606030504020204" pitchFamily="34" charset="0"/>
              </a:rPr>
              <a:t>Update specific transaction Details</a:t>
            </a:r>
          </a:p>
          <a:p>
            <a:pPr marL="0" indent="0" defTabSz="914400">
              <a:buFont typeface="Wingdings" charset="2"/>
              <a:buNone/>
            </a:pPr>
            <a:r>
              <a:rPr lang="en-US" b="1" kern="0">
                <a:latin typeface="Open Sans" panose="020B0606030504020204" pitchFamily="34" charset="0"/>
              </a:rPr>
              <a:t>History</a:t>
            </a:r>
          </a:p>
          <a:p>
            <a:pPr defTabSz="914400">
              <a:buFont typeface="Arial" panose="020B0604020202020204" pitchFamily="34" charset="0"/>
              <a:buChar char="•"/>
            </a:pPr>
            <a:r>
              <a:rPr lang="en-US" kern="0">
                <a:latin typeface="Open Sans" panose="020B0606030504020204" pitchFamily="34" charset="0"/>
              </a:rPr>
              <a:t>Get transaction history for account</a:t>
            </a:r>
          </a:p>
          <a:p>
            <a:pPr marL="0" indent="0" defTabSz="914400">
              <a:buFont typeface="Wingdings" charset="2"/>
              <a:buNone/>
            </a:pPr>
            <a:r>
              <a:rPr lang="en-US" kern="0">
                <a:latin typeface="Open Sans" panose="020B0606030504020204" pitchFamily="34" charset="0"/>
              </a:rPr>
              <a:t>On error moved original payload to MQ</a:t>
            </a:r>
            <a:endParaRPr lang="en-US" kern="0" dirty="0">
              <a:latin typeface="Open Sans" panose="020B0606030504020204" pitchFamily="34" charset="0"/>
            </a:endParaRPr>
          </a:p>
        </p:txBody>
      </p:sp>
      <p:pic>
        <p:nvPicPr>
          <p:cNvPr id="4" name="Picture 3">
            <a:extLst>
              <a:ext uri="{FF2B5EF4-FFF2-40B4-BE49-F238E27FC236}">
                <a16:creationId xmlns:a16="http://schemas.microsoft.com/office/drawing/2014/main" id="{BCEAF590-A09B-0DEB-EA2D-AAC61B5466CB}"/>
              </a:ext>
            </a:extLst>
          </p:cNvPr>
          <p:cNvPicPr>
            <a:picLocks noChangeAspect="1"/>
          </p:cNvPicPr>
          <p:nvPr/>
        </p:nvPicPr>
        <p:blipFill rotWithShape="1">
          <a:blip r:embed="rId2"/>
          <a:srcRect l="17508" t="20741" r="55977" b="6398"/>
          <a:stretch/>
        </p:blipFill>
        <p:spPr>
          <a:xfrm>
            <a:off x="6363855" y="480340"/>
            <a:ext cx="4184074" cy="4996873"/>
          </a:xfrm>
          <a:prstGeom prst="rect">
            <a:avLst/>
          </a:prstGeom>
        </p:spPr>
      </p:pic>
    </p:spTree>
    <p:extLst>
      <p:ext uri="{BB962C8B-B14F-4D97-AF65-F5344CB8AC3E}">
        <p14:creationId xmlns:p14="http://schemas.microsoft.com/office/powerpoint/2010/main" val="176500020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B7F9-37BF-31D2-5D4B-65413D0E21A7}"/>
              </a:ext>
            </a:extLst>
          </p:cNvPr>
          <p:cNvSpPr txBox="1">
            <a:spLocks/>
          </p:cNvSpPr>
          <p:nvPr/>
        </p:nvSpPr>
        <p:spPr>
          <a:xfrm>
            <a:off x="1240725" y="1447360"/>
            <a:ext cx="11428510" cy="515526"/>
          </a:xfrm>
          <a:prstGeom prst="rect">
            <a:avLst/>
          </a:prstGeom>
        </p:spPr>
        <p:txBody>
          <a:bodyPr/>
          <a:lstStyle>
            <a:lvl1pPr marL="0" indent="0" algn="l" rtl="0" eaLnBrk="1" fontAlgn="base" hangingPunct="1">
              <a:lnSpc>
                <a:spcPts val="3999"/>
              </a:lnSpc>
              <a:spcBef>
                <a:spcPct val="0"/>
              </a:spcBef>
              <a:spcAft>
                <a:spcPct val="0"/>
              </a:spcAft>
              <a:buFont typeface="Arial" panose="020B0604020202020204" pitchFamily="34" charset="0"/>
              <a:buNone/>
              <a:defRPr sz="2999" b="1">
                <a:solidFill>
                  <a:schemeClr val="tx1"/>
                </a:solidFill>
                <a:latin typeface="Barlow" pitchFamily="2" charset="77"/>
                <a:ea typeface="+mj-ea"/>
                <a:cs typeface="Arial"/>
              </a:defRPr>
            </a:lvl1pPr>
            <a:lvl2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2pPr>
            <a:lvl3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3pPr>
            <a:lvl4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4pPr>
            <a:lvl5pPr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5pPr>
            <a:lvl6pPr marL="609463"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6pPr>
            <a:lvl7pPr marL="1218926"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7pPr>
            <a:lvl8pPr marL="1828388"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8pPr>
            <a:lvl9pPr marL="2437851" algn="l" rtl="0" eaLnBrk="1" fontAlgn="base" hangingPunct="1">
              <a:lnSpc>
                <a:spcPts val="3999"/>
              </a:lnSpc>
              <a:spcBef>
                <a:spcPct val="0"/>
              </a:spcBef>
              <a:spcAft>
                <a:spcPct val="0"/>
              </a:spcAft>
              <a:defRPr sz="3732">
                <a:solidFill>
                  <a:srgbClr val="CC0000"/>
                </a:solidFill>
                <a:latin typeface="Arial Narrow" charset="0"/>
                <a:ea typeface="ＭＳ Ｐゴシック" charset="-128"/>
                <a:cs typeface="ＭＳ Ｐゴシック" charset="-128"/>
              </a:defRPr>
            </a:lvl9pPr>
          </a:lstStyle>
          <a:p>
            <a:pPr defTabSz="914400"/>
            <a:r>
              <a:rPr lang="en-US" kern="0"/>
              <a:t>Code Walkthrough</a:t>
            </a:r>
            <a:endParaRPr lang="en-IN" kern="0" dirty="0"/>
          </a:p>
        </p:txBody>
      </p:sp>
      <p:sp>
        <p:nvSpPr>
          <p:cNvPr id="3" name="Text Placeholder 2">
            <a:extLst>
              <a:ext uri="{FF2B5EF4-FFF2-40B4-BE49-F238E27FC236}">
                <a16:creationId xmlns:a16="http://schemas.microsoft.com/office/drawing/2014/main" id="{CBC508C9-851D-E1F7-8D95-1202CD731615}"/>
              </a:ext>
            </a:extLst>
          </p:cNvPr>
          <p:cNvSpPr txBox="1">
            <a:spLocks/>
          </p:cNvSpPr>
          <p:nvPr/>
        </p:nvSpPr>
        <p:spPr>
          <a:xfrm>
            <a:off x="1697182" y="2250497"/>
            <a:ext cx="8490527" cy="2330739"/>
          </a:xfrm>
          <a:prstGeom prst="rect">
            <a:avLst/>
          </a:prstGeom>
        </p:spPr>
        <p:txBody>
          <a:bodyPr/>
          <a:lstStyle>
            <a:lvl1pPr marL="383031" indent="-383031" algn="l" rtl="0" eaLnBrk="1" fontAlgn="base" hangingPunct="1">
              <a:lnSpc>
                <a:spcPct val="100000"/>
              </a:lnSpc>
              <a:spcBef>
                <a:spcPts val="0"/>
              </a:spcBef>
              <a:spcAft>
                <a:spcPts val="800"/>
              </a:spcAft>
              <a:buClr>
                <a:srgbClr val="BB2332"/>
              </a:buClr>
              <a:buFont typeface="Wingdings" charset="2"/>
              <a:buChar char="§"/>
              <a:defRPr sz="2000">
                <a:solidFill>
                  <a:schemeClr val="bg2"/>
                </a:solidFill>
                <a:latin typeface="+mj-lt"/>
                <a:ea typeface="+mn-ea"/>
                <a:cs typeface="+mn-cs"/>
              </a:defRPr>
            </a:lvl1pPr>
            <a:lvl2pPr marL="1072909"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600">
                <a:solidFill>
                  <a:schemeClr val="bg2"/>
                </a:solidFill>
                <a:latin typeface="+mj-lt"/>
                <a:ea typeface="+mn-ea"/>
              </a:defRPr>
            </a:lvl2pPr>
            <a:lvl3pPr marL="1682372" indent="-304731" algn="l" rtl="0" eaLnBrk="1" fontAlgn="base" hangingPunct="1">
              <a:lnSpc>
                <a:spcPct val="100000"/>
              </a:lnSpc>
              <a:spcBef>
                <a:spcPts val="0"/>
              </a:spcBef>
              <a:spcAft>
                <a:spcPts val="800"/>
              </a:spcAft>
              <a:buClr>
                <a:schemeClr val="bg1">
                  <a:lumMod val="50000"/>
                </a:schemeClr>
              </a:buClr>
              <a:buSzPct val="80000"/>
              <a:buFont typeface="Wingdings" charset="2"/>
              <a:buChar char="§"/>
              <a:defRPr sz="1400">
                <a:solidFill>
                  <a:schemeClr val="bg2"/>
                </a:solidFill>
                <a:latin typeface="+mj-lt"/>
                <a:ea typeface="+mn-ea"/>
              </a:defRPr>
            </a:lvl3pPr>
            <a:lvl4pPr marL="2133120"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4pPr>
            <a:lvl5pPr marL="2742582" indent="-304731" algn="l" rtl="0" eaLnBrk="1" fontAlgn="base" hangingPunct="1">
              <a:lnSpc>
                <a:spcPct val="100000"/>
              </a:lnSpc>
              <a:spcBef>
                <a:spcPts val="0"/>
              </a:spcBef>
              <a:spcAft>
                <a:spcPts val="800"/>
              </a:spcAft>
              <a:buClr>
                <a:schemeClr val="bg1">
                  <a:lumMod val="50000"/>
                </a:schemeClr>
              </a:buClr>
              <a:buFont typeface="Wingdings" charset="2"/>
              <a:buChar char="§"/>
              <a:defRPr sz="1200" cap="none">
                <a:solidFill>
                  <a:schemeClr val="bg2"/>
                </a:solidFill>
                <a:latin typeface="+mj-lt"/>
                <a:ea typeface="+mn-ea"/>
              </a:defRPr>
            </a:lvl5pPr>
            <a:lvl6pPr marL="3352045"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6pPr>
            <a:lvl7pPr marL="3961509"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7pPr>
            <a:lvl8pPr marL="4570972"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8pPr>
            <a:lvl9pPr marL="5180434" indent="-304731" algn="l" rtl="0" eaLnBrk="1" fontAlgn="base" hangingPunct="1">
              <a:spcBef>
                <a:spcPct val="20000"/>
              </a:spcBef>
              <a:spcAft>
                <a:spcPct val="0"/>
              </a:spcAft>
              <a:buClr>
                <a:srgbClr val="BB2332"/>
              </a:buClr>
              <a:buChar char="»"/>
              <a:defRPr sz="2666">
                <a:solidFill>
                  <a:schemeClr val="tx1"/>
                </a:solidFill>
                <a:latin typeface="Arial" charset="0"/>
                <a:ea typeface="+mn-ea"/>
              </a:defRPr>
            </a:lvl9pPr>
          </a:lstStyle>
          <a:p>
            <a:pPr defTabSz="914400"/>
            <a:endParaRPr lang="en-US" kern="0" dirty="0"/>
          </a:p>
          <a:p>
            <a:pPr defTabSz="914400"/>
            <a:r>
              <a:rPr lang="en-US" kern="0" dirty="0"/>
              <a:t>RAML Design</a:t>
            </a:r>
          </a:p>
          <a:p>
            <a:pPr defTabSz="914400"/>
            <a:r>
              <a:rPr lang="en-US" kern="0" dirty="0"/>
              <a:t>API specification</a:t>
            </a:r>
          </a:p>
        </p:txBody>
      </p:sp>
    </p:spTree>
    <p:extLst>
      <p:ext uri="{BB962C8B-B14F-4D97-AF65-F5344CB8AC3E}">
        <p14:creationId xmlns:p14="http://schemas.microsoft.com/office/powerpoint/2010/main" val="16061662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2295F2-E734-BC1D-7377-DCED95C76E03}"/>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Thank you</a:t>
            </a:r>
          </a:p>
        </p:txBody>
      </p:sp>
    </p:spTree>
    <p:extLst>
      <p:ext uri="{BB962C8B-B14F-4D97-AF65-F5344CB8AC3E}">
        <p14:creationId xmlns:p14="http://schemas.microsoft.com/office/powerpoint/2010/main" val="36143093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LAYOUTS">
  <a:themeElements>
    <a:clrScheme name="RA Brand">
      <a:dk1>
        <a:srgbClr val="000000"/>
      </a:dk1>
      <a:lt1>
        <a:srgbClr val="FFFFFF"/>
      </a:lt1>
      <a:dk2>
        <a:srgbClr val="CCCCCC"/>
      </a:dk2>
      <a:lt2>
        <a:srgbClr val="4C4C4C"/>
      </a:lt2>
      <a:accent1>
        <a:srgbClr val="CD163F"/>
      </a:accent1>
      <a:accent2>
        <a:srgbClr val="003E7E"/>
      </a:accent2>
      <a:accent3>
        <a:srgbClr val="F58024"/>
      </a:accent3>
      <a:accent4>
        <a:srgbClr val="00AEEF"/>
      </a:accent4>
      <a:accent5>
        <a:srgbClr val="F9C20A"/>
      </a:accent5>
      <a:accent6>
        <a:srgbClr val="77C14C"/>
      </a:accent6>
      <a:hlink>
        <a:srgbClr val="CD163F"/>
      </a:hlink>
      <a:folHlink>
        <a:srgbClr val="BA2332"/>
      </a:folHlink>
    </a:clrScheme>
    <a:fontScheme name="Barlow">
      <a:majorFont>
        <a:latin typeface="Barlow"/>
        <a:ea typeface=""/>
        <a:cs typeface=""/>
      </a:majorFont>
      <a:minorFont>
        <a:latin typeface="Barl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0" cap="flat">
          <a:noFill/>
          <a:prstDash val="solid"/>
          <a:miter/>
        </a:ln>
        <a:effectLst/>
      </a:spPr>
      <a:bodyPr rtlCol="0" anchor="ctr"/>
      <a:lstStyle>
        <a:defPPr algn="l">
          <a:defRPr/>
        </a:defPPr>
      </a:lstStyle>
    </a:spDef>
    <a:lnDef>
      <a:spPr bwMode="auto">
        <a:noFill/>
        <a:ln w="9525" cap="flat" cmpd="sng" algn="ctr">
          <a:solidFill>
            <a:schemeClr val="tx2"/>
          </a:solidFill>
          <a:prstDash val="solid"/>
          <a:round/>
          <a:headEnd type="none" w="med" len="med"/>
          <a:tailEnd type="none" w="med" len="med"/>
        </a:ln>
        <a:effectLst/>
      </a:spPr>
      <a:bodyPr/>
      <a:lstStyle/>
    </a:lnDef>
    <a:txDef>
      <a:spPr/>
      <a:bodyPr wrap="square" rtlCol="0" anchor="t">
        <a:spAutoFit/>
      </a:bodyPr>
      <a:lstStyle>
        <a:defPPr marL="171450" indent="-171450" algn="l" defTabSz="914400">
          <a:buClr>
            <a:schemeClr val="bg2"/>
          </a:buClr>
          <a:buFont typeface="Arial" panose="020B0604020202020204" pitchFamily="34" charset="0"/>
          <a:buChar char="•"/>
          <a:tabLst/>
          <a:defRPr sz="1800" kern="0" dirty="0" smtClean="0">
            <a:solidFill>
              <a:schemeClr val="bg2"/>
            </a:solidFill>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3_InternalTemplate" id="{4BD42F11-F139-DB4D-B4BB-AC948F86D495}" vid="{98EF7AD3-CF8B-8942-9DF6-D74403C3DE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PPENDIX">
  <a:themeElements>
    <a:clrScheme name="RA Brand">
      <a:dk1>
        <a:srgbClr val="000000"/>
      </a:dk1>
      <a:lt1>
        <a:srgbClr val="FFFFFF"/>
      </a:lt1>
      <a:dk2>
        <a:srgbClr val="CCCCCC"/>
      </a:dk2>
      <a:lt2>
        <a:srgbClr val="4C4C4C"/>
      </a:lt2>
      <a:accent1>
        <a:srgbClr val="CD163F"/>
      </a:accent1>
      <a:accent2>
        <a:srgbClr val="003E7E"/>
      </a:accent2>
      <a:accent3>
        <a:srgbClr val="F58024"/>
      </a:accent3>
      <a:accent4>
        <a:srgbClr val="00AEEF"/>
      </a:accent4>
      <a:accent5>
        <a:srgbClr val="F9C20A"/>
      </a:accent5>
      <a:accent6>
        <a:srgbClr val="77C14C"/>
      </a:accent6>
      <a:hlink>
        <a:srgbClr val="CD163F"/>
      </a:hlink>
      <a:folHlink>
        <a:srgbClr val="BA2332"/>
      </a:folHlink>
    </a:clrScheme>
    <a:fontScheme name="Barlow">
      <a:majorFont>
        <a:latin typeface="Barlow"/>
        <a:ea typeface=""/>
        <a:cs typeface=""/>
      </a:majorFont>
      <a:minorFont>
        <a:latin typeface="Barl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0" cap="flat">
          <a:gradFill>
            <a:gsLst>
              <a:gs pos="0">
                <a:schemeClr val="accent1"/>
              </a:gs>
              <a:gs pos="100000">
                <a:schemeClr val="accent3"/>
              </a:gs>
            </a:gsLst>
            <a:lin ang="5400000" scaled="1"/>
          </a:gradFill>
          <a:prstDash val="solid"/>
          <a:miter/>
        </a:ln>
        <a:effectLst/>
      </a:spPr>
      <a:bodyPr rtlCol="0" anchor="ctr"/>
      <a:lstStyle>
        <a:defPPr algn="l">
          <a:defRPr/>
        </a:defPPr>
      </a:lstStyle>
    </a:spDef>
    <a:lnDef>
      <a:spPr bwMode="auto">
        <a:noFill/>
        <a:ln w="9525" cap="flat" cmpd="sng" algn="ctr">
          <a:solidFill>
            <a:schemeClr val="tx2"/>
          </a:solidFill>
          <a:prstDash val="solid"/>
          <a:round/>
          <a:headEnd type="none" w="med" len="med"/>
          <a:tailEnd type="none" w="med" len="med"/>
        </a:ln>
        <a:effectLst/>
      </a:spPr>
      <a:bodyPr/>
      <a:lstStyle/>
    </a:lnDef>
    <a:txDef>
      <a:spPr/>
      <a:bodyPr wrap="none" rtlCol="0" anchor="t">
        <a:spAutoFit/>
      </a:bodyPr>
      <a:lstStyle>
        <a:defPPr marL="0" indent="0" algn="l" defTabSz="914400">
          <a:buNone/>
          <a:defRPr kern="0" dirty="0" err="1" smtClean="0"/>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3_InternalTemplate" id="{4BD42F11-F139-DB4D-B4BB-AC948F86D495}" vid="{746C4C7B-3234-0E4D-9DF8-DE64332202C1}"/>
    </a:ext>
  </a:ext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5012</TotalTime>
  <Words>221</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7</vt:i4>
      </vt:variant>
    </vt:vector>
  </HeadingPairs>
  <TitlesOfParts>
    <vt:vector size="21" baseType="lpstr">
      <vt:lpstr>Arial</vt:lpstr>
      <vt:lpstr>Arial Narrow</vt:lpstr>
      <vt:lpstr>Barlow</vt:lpstr>
      <vt:lpstr>Calibri</vt:lpstr>
      <vt:lpstr>Calibri Light</vt:lpstr>
      <vt:lpstr>Open Sans</vt:lpstr>
      <vt:lpstr>Wingdings</vt:lpstr>
      <vt:lpstr>Office Theme</vt:lpstr>
      <vt:lpstr>CONTENT LAYOUTS</vt:lpstr>
      <vt:lpstr>Office Theme</vt:lpstr>
      <vt:lpstr>Office Theme</vt:lpstr>
      <vt:lpstr>Office Theme</vt:lpstr>
      <vt:lpstr>APPENDIX</vt:lpstr>
      <vt:lpstr>1_Office Theme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TRAINING</dc:title>
  <dc:creator>Gaurav Ahir</dc:creator>
  <cp:lastModifiedBy>Gaurav Ahir</cp:lastModifiedBy>
  <cp:revision>15</cp:revision>
  <dcterms:modified xsi:type="dcterms:W3CDTF">2023-08-28T09:44:34Z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14c1950-b3a8-4278-88f1-6df69d73b9d5_Enabled">
    <vt:lpwstr>true</vt:lpwstr>
  </property>
  <property fmtid="{D5CDD505-2E9C-101B-9397-08002B2CF9AE}" pid="3" name="MSIP_Label_e14c1950-b3a8-4278-88f1-6df69d73b9d5_SetDate">
    <vt:lpwstr>2023-08-28T09:37:28Z</vt:lpwstr>
  </property>
  <property fmtid="{D5CDD505-2E9C-101B-9397-08002B2CF9AE}" pid="4" name="MSIP_Label_e14c1950-b3a8-4278-88f1-6df69d73b9d5_Method">
    <vt:lpwstr>Standard</vt:lpwstr>
  </property>
  <property fmtid="{D5CDD505-2E9C-101B-9397-08002B2CF9AE}" pid="5" name="MSIP_Label_e14c1950-b3a8-4278-88f1-6df69d73b9d5_Name">
    <vt:lpwstr>e14c1950-b3a8-4278-88f1-6df69d73b9d5</vt:lpwstr>
  </property>
  <property fmtid="{D5CDD505-2E9C-101B-9397-08002B2CF9AE}" pid="6" name="MSIP_Label_e14c1950-b3a8-4278-88f1-6df69d73b9d5_SiteId">
    <vt:lpwstr>855b093e-7340-45c7-9f0c-96150415893e</vt:lpwstr>
  </property>
  <property fmtid="{D5CDD505-2E9C-101B-9397-08002B2CF9AE}" pid="7" name="MSIP_Label_e14c1950-b3a8-4278-88f1-6df69d73b9d5_ActionId">
    <vt:lpwstr>5bf82289-a16d-4a54-9209-6b1f796d1af7</vt:lpwstr>
  </property>
  <property fmtid="{D5CDD505-2E9C-101B-9397-08002B2CF9AE}" pid="8" name="MSIP_Label_e14c1950-b3a8-4278-88f1-6df69d73b9d5_ContentBits">
    <vt:lpwstr>0</vt:lpwstr>
  </property>
</Properties>
</file>