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4865E5C-F2F7-4A75-92AC-88F3BAD0B44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2F768D2-95E0-4EC7-830B-F76232FAC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5E5C-F2F7-4A75-92AC-88F3BAD0B44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68D2-95E0-4EC7-830B-F76232FAC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5E5C-F2F7-4A75-92AC-88F3BAD0B44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68D2-95E0-4EC7-830B-F76232FAC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4865E5C-F2F7-4A75-92AC-88F3BAD0B44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68D2-95E0-4EC7-830B-F76232FAC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4865E5C-F2F7-4A75-92AC-88F3BAD0B44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2F768D2-95E0-4EC7-830B-F76232FAC3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4865E5C-F2F7-4A75-92AC-88F3BAD0B44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2F768D2-95E0-4EC7-830B-F76232FAC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4865E5C-F2F7-4A75-92AC-88F3BAD0B44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2F768D2-95E0-4EC7-830B-F76232FAC3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5E5C-F2F7-4A75-92AC-88F3BAD0B44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68D2-95E0-4EC7-830B-F76232FAC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4865E5C-F2F7-4A75-92AC-88F3BAD0B44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2F768D2-95E0-4EC7-830B-F76232FAC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4865E5C-F2F7-4A75-92AC-88F3BAD0B44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2F768D2-95E0-4EC7-830B-F76232FAC3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4865E5C-F2F7-4A75-92AC-88F3BAD0B44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2F768D2-95E0-4EC7-830B-F76232FAC3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4865E5C-F2F7-4A75-92AC-88F3BAD0B44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2F768D2-95E0-4EC7-830B-F76232FAC3A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304801"/>
            <a:ext cx="8062912" cy="990599"/>
          </a:xfrm>
        </p:spPr>
        <p:txBody>
          <a:bodyPr/>
          <a:lstStyle/>
          <a:p>
            <a:pPr algn="ctr"/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676400"/>
            <a:ext cx="8610600" cy="48768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view GIT Commands?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it --help</a:t>
            </a:r>
          </a:p>
          <a:p>
            <a:pPr algn="l"/>
            <a:endParaRPr lang="en-US" b="1" dirty="0" smtClean="0">
              <a:solidFill>
                <a:srgbClr val="00B050"/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clone a git repository into a local directory?</a:t>
            </a:r>
          </a:p>
          <a:p>
            <a:pPr algn="l"/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Navigate to the local directory in which you want to clone the git repository and then run the following command: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it clone </a:t>
            </a:r>
            <a:r>
              <a:rPr lang="en-US" b="1" dirty="0" smtClean="0">
                <a:solidFill>
                  <a:srgbClr val="FFFF00"/>
                </a:solidFill>
              </a:rPr>
              <a:t>https clone ur</a:t>
            </a:r>
            <a:r>
              <a:rPr lang="en-US" b="1" dirty="0" smtClean="0">
                <a:solidFill>
                  <a:srgbClr val="FFFF00"/>
                </a:solidFill>
              </a:rPr>
              <a:t>l</a:t>
            </a:r>
            <a:r>
              <a:rPr lang="en-US" b="1" dirty="0" smtClean="0">
                <a:solidFill>
                  <a:srgbClr val="FFFF00"/>
                </a:solidFill>
              </a:rPr>
              <a:t> (url of the repository)</a:t>
            </a: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324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run task using grunt?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To run all the tasks: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grunt</a:t>
            </a:r>
            <a:r>
              <a:rPr lang="en-US" b="1" dirty="0" smtClean="0">
                <a:solidFill>
                  <a:srgbClr val="FFFF00"/>
                </a:solidFill>
              </a:rPr>
              <a:t>[Will run only the Default Task by the ‘Default’ name when registering the tasks]</a:t>
            </a: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 run a specified task: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grunt TASKNAME </a:t>
            </a:r>
            <a:r>
              <a:rPr lang="en-US" b="1" dirty="0" smtClean="0">
                <a:solidFill>
                  <a:srgbClr val="FFFF00"/>
                </a:solidFill>
              </a:rPr>
              <a:t>[Will only run the specified task]</a:t>
            </a: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install a file as a DEV dependency in package.json file?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npm install grunt-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contrib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jshint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--save-dev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6294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</a:t>
            </a:r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concat and minify </a:t>
            </a:r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files using grunt</a:t>
            </a:r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module.exports=function(grunt){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grunt.initConfig({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pkg:grunt.file.readJSON('package.json'),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concat:{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options:{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 seperator:"\n\n"   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},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dist:{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   src:['JS/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FirstFile.js','JS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/SecondFile.js'],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   dest:'bin/&lt;%=pkg.name%&gt;.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js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'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}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},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uglify:{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options:{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    mangle:false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},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my_target:{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    files:{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        'bin/JS/&lt;%=pkg.name%&gt;.min.js':['bin/&lt;%=pkg.name%&gt;.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js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']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    }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}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}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});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grunt.loadNpmTasks('grunt-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contrib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-concat');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grunt.loadNpmTasks('grunt-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contrib-uglify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');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grunt.registerTask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('default',[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'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concat‘,’uglify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’]);</a:t>
            </a:r>
            <a:endParaRPr lang="en-US" sz="33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24600" y="1828800"/>
            <a:ext cx="2819400" cy="7620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1905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Prevents Minification of Javascript parameters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743200" y="2286000"/>
            <a:ext cx="3505200" cy="13716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096000" y="4876800"/>
            <a:ext cx="3048000" cy="11430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Register a task and then can run only that task using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grunt TASKNAME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181600" y="5257800"/>
            <a:ext cx="838200" cy="8382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610600" cy="63246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itchFamily="34" charset="0"/>
                <a:cs typeface="Calibri" pitchFamily="34" charset="0"/>
              </a:rPr>
              <a:t>How to reinitialize a git repository and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itchFamily="34" charset="0"/>
                <a:cs typeface="Calibri" pitchFamily="34" charset="0"/>
              </a:rPr>
              <a:t>check so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itchFamily="34" charset="0"/>
                <a:cs typeface="Calibri" pitchFamily="34" charset="0"/>
              </a:rPr>
              <a:t>that everything is synced up?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git init</a:t>
            </a:r>
          </a:p>
          <a:p>
            <a:pPr algn="l"/>
            <a:endParaRPr lang="en-US" b="1" dirty="0" smtClean="0">
              <a:solidFill>
                <a:srgbClr val="00B050"/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check the status of the local directory for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changed files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Navigate to the local repository and then run the following command: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git status</a:t>
            </a: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324600"/>
          </a:xfrm>
        </p:spPr>
        <p:txBody>
          <a:bodyPr/>
          <a:lstStyle/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  <a:latin typeface="Century Gothic" pitchFamily="34" charset="0"/>
              <a:cs typeface="Calibri" pitchFamily="34" charset="0"/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itchFamily="34" charset="0"/>
                <a:cs typeface="Calibri" pitchFamily="34" charset="0"/>
              </a:rPr>
              <a:t>How to add a file to the repository?</a:t>
            </a:r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  <a:latin typeface="Century Gothic" pitchFamily="34" charset="0"/>
              <a:cs typeface="Calibri" pitchFamily="34" charset="0"/>
            </a:endParaRP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git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add FILENAME.Extension[</a:t>
            </a:r>
            <a:r>
              <a:rPr lang="en-US" b="1" dirty="0" smtClean="0">
                <a:solidFill>
                  <a:srgbClr val="FFFF00"/>
                </a:solidFill>
              </a:rPr>
              <a:t>Case-Sensitive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b="1" dirty="0" smtClean="0">
              <a:solidFill>
                <a:srgbClr val="00B050"/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 commit changes in a file?</a:t>
            </a:r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git commit </a:t>
            </a:r>
            <a:r>
              <a:rPr lang="en-US" b="1" dirty="0" smtClean="0">
                <a:solidFill>
                  <a:srgbClr val="FFFF00"/>
                </a:solidFill>
              </a:rPr>
              <a:t>–m ”Optional Message”</a:t>
            </a:r>
          </a:p>
          <a:p>
            <a:pPr algn="l"/>
            <a:endParaRPr lang="en-US" b="1" dirty="0" smtClean="0">
              <a:solidFill>
                <a:srgbClr val="FFFF00"/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push your committed file into the repository?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it push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origin master[Optional recommended]</a:t>
            </a:r>
            <a:endParaRPr lang="en-US" b="1" dirty="0" smtClean="0">
              <a:solidFill>
                <a:srgbClr val="FFFF00"/>
              </a:solidFill>
            </a:endParaRP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8305800" y="457200"/>
            <a:ext cx="1143000" cy="4495800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448800" y="2057400"/>
            <a:ext cx="3048000" cy="11430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Three Step process to push the changes in the repository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324600"/>
          </a:xfrm>
        </p:spPr>
        <p:txBody>
          <a:bodyPr/>
          <a:lstStyle/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  <a:latin typeface="Century Gothic" pitchFamily="34" charset="0"/>
              <a:cs typeface="Calibri" pitchFamily="34" charset="0"/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What is the use of node package manager?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Node Package Manager is used to get different packages in an application.</a:t>
            </a: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install bower using npm?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pm install bower –g</a:t>
            </a: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install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bower locally in a folder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using npm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npm install bower</a:t>
            </a:r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324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What is bower?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ower is a front-end package manager for web.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We can say that bower helps to make a file that will pull all the dependencies required for that project.</a:t>
            </a:r>
          </a:p>
          <a:p>
            <a:pPr algn="l"/>
            <a:endParaRPr lang="en-US" b="1" dirty="0" smtClean="0">
              <a:solidFill>
                <a:schemeClr val="tx1">
                  <a:lumMod val="6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install a package using bower?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ower install PACKAGENAME</a:t>
            </a:r>
          </a:p>
          <a:p>
            <a:pPr algn="l"/>
            <a:r>
              <a:rPr lang="en-US" b="1" dirty="0" smtClean="0">
                <a:solidFill>
                  <a:srgbClr val="FFFF00"/>
                </a:solidFill>
              </a:rPr>
              <a:t>[bower will automatically pull all the dependencies for that package]</a:t>
            </a:r>
          </a:p>
          <a:p>
            <a:pPr algn="l"/>
            <a:endParaRPr lang="en-US" b="1" dirty="0" smtClean="0">
              <a:solidFill>
                <a:srgbClr val="FFFF00"/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uninstall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package using bower?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bower uninstall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PACKAGENAME</a:t>
            </a:r>
          </a:p>
          <a:p>
            <a:pPr algn="l"/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3246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view bower packages in a project?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ower list</a:t>
            </a: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distribute bower packages to others?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Distribute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bower.json</a:t>
            </a:r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 file and initialize the file using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bower init</a:t>
            </a:r>
          </a:p>
          <a:p>
            <a:pPr algn="l"/>
            <a:r>
              <a:rPr lang="en-US" b="1" dirty="0" smtClean="0">
                <a:solidFill>
                  <a:srgbClr val="FFFF00"/>
                </a:solidFill>
              </a:rPr>
              <a:t>[Git Bash causes some problem use Windows Command Prompt for initialization]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3246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What is grunt?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g</a:t>
            </a:r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runt is a Javascript task runner for different tasks. Grunt relies heavily on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Package.json</a:t>
            </a:r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 file so we can initialize it with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npm init. </a:t>
            </a:r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Grunt also requires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Gruntfile.js</a:t>
            </a:r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or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Gruntfile.coffee</a:t>
            </a:r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 and is used to configure or define tasks and load Grunt plugins.</a:t>
            </a:r>
            <a:endParaRPr lang="en-US" b="1" dirty="0" smtClean="0">
              <a:solidFill>
                <a:schemeClr val="tx1">
                  <a:lumMod val="65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install grunt?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npm install -g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grunt-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cli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324600"/>
          </a:xfrm>
        </p:spPr>
        <p:txBody>
          <a:bodyPr/>
          <a:lstStyle/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set up wrapper function for grunt?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module.exports =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function(grunt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// Do grunt-related things in here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};</a:t>
            </a: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05200" y="3429000"/>
            <a:ext cx="2286000" cy="14478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867400" y="4800600"/>
            <a:ext cx="2438400" cy="6096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600" y="48768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GruntFile.js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324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concat files using grunt?</a:t>
            </a: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module.exports=function(grunt){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grunt.initConfig({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pkg:grunt.file.readJSON('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package.json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'),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concat:{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options:{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seperator:"\n\n"   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},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dist:{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src:['JS/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FirstFile.js','JS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/SecondFile.js'],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dest:'bin/&lt;%=pkg.name%&gt;.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js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'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}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},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});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grunt.loadNpmTasks('grunt-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contrib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-concat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');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grunt.registerTask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('default',['concat']);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29600" y="4267200"/>
            <a:ext cx="3048000" cy="9906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Default task and can be run using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grunt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267200" y="4724400"/>
            <a:ext cx="3886200" cy="9144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199</TotalTime>
  <Words>664</Words>
  <Application>Microsoft Office PowerPoint</Application>
  <PresentationFormat>On-screen Show (4:3)</PresentationFormat>
  <Paragraphs>132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Verve</vt:lpstr>
      <vt:lpstr>GIT Commands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Commands</dc:title>
  <dc:creator>Gaurav Balyan</dc:creator>
  <cp:lastModifiedBy>Gaurav Balyan</cp:lastModifiedBy>
  <cp:revision>40</cp:revision>
  <dcterms:created xsi:type="dcterms:W3CDTF">2016-03-25T09:40:00Z</dcterms:created>
  <dcterms:modified xsi:type="dcterms:W3CDTF">2016-03-25T12:59:54Z</dcterms:modified>
</cp:coreProperties>
</file>